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4" r:id="rId7"/>
    <p:sldId id="261" r:id="rId8"/>
    <p:sldId id="266" r:id="rId9"/>
    <p:sldId id="265" r:id="rId10"/>
    <p:sldId id="262" r:id="rId11"/>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F2CC"/>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p:scale>
          <a:sx n="120" d="100"/>
          <a:sy n="120" d="100"/>
        </p:scale>
        <p:origin x="-2852"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650C7-3F02-43D8-AA37-173115561438}" type="datetimeFigureOut">
              <a:rPr kumimoji="1" lang="ja-JP" altLang="en-US" smtClean="0"/>
              <a:t>2019/10/24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CDCDF-C68A-4138-A169-E9A7264178F8}" type="slidenum">
              <a:rPr kumimoji="1" lang="ja-JP" altLang="en-US" smtClean="0"/>
              <a:t>‹#›</a:t>
            </a:fld>
            <a:endParaRPr kumimoji="1" lang="ja-JP" altLang="en-US"/>
          </a:p>
        </p:txBody>
      </p:sp>
    </p:spTree>
    <p:extLst>
      <p:ext uri="{BB962C8B-B14F-4D97-AF65-F5344CB8AC3E}">
        <p14:creationId xmlns:p14="http://schemas.microsoft.com/office/powerpoint/2010/main" val="3566915945"/>
      </p:ext>
    </p:extLst>
  </p:cSld>
  <p:clrMap bg1="lt1" tx1="dk1" bg2="lt2" tx2="dk2" accent1="accent1" accent2="accent2" accent3="accent3" accent4="accent4" accent5="accent5" accent6="accent6" hlink="hlink" folHlink="folHlink"/>
  <p:notesStyle>
    <a:lvl1pPr marL="0" algn="l" defTabSz="1280160" rtl="0" eaLnBrk="1" latinLnBrk="0" hangingPunct="1">
      <a:defRPr kumimoji="1" sz="1680" kern="1200">
        <a:solidFill>
          <a:schemeClr val="tx1"/>
        </a:solidFill>
        <a:latin typeface="+mn-lt"/>
        <a:ea typeface="+mn-ea"/>
        <a:cs typeface="+mn-cs"/>
      </a:defRPr>
    </a:lvl1pPr>
    <a:lvl2pPr marL="640080" algn="l" defTabSz="1280160" rtl="0" eaLnBrk="1" latinLnBrk="0" hangingPunct="1">
      <a:defRPr kumimoji="1" sz="1680" kern="1200">
        <a:solidFill>
          <a:schemeClr val="tx1"/>
        </a:solidFill>
        <a:latin typeface="+mn-lt"/>
        <a:ea typeface="+mn-ea"/>
        <a:cs typeface="+mn-cs"/>
      </a:defRPr>
    </a:lvl2pPr>
    <a:lvl3pPr marL="1280160" algn="l" defTabSz="1280160" rtl="0" eaLnBrk="1" latinLnBrk="0" hangingPunct="1">
      <a:defRPr kumimoji="1" sz="1680" kern="1200">
        <a:solidFill>
          <a:schemeClr val="tx1"/>
        </a:solidFill>
        <a:latin typeface="+mn-lt"/>
        <a:ea typeface="+mn-ea"/>
        <a:cs typeface="+mn-cs"/>
      </a:defRPr>
    </a:lvl3pPr>
    <a:lvl4pPr marL="1920240" algn="l" defTabSz="1280160" rtl="0" eaLnBrk="1" latinLnBrk="0" hangingPunct="1">
      <a:defRPr kumimoji="1" sz="1680" kern="1200">
        <a:solidFill>
          <a:schemeClr val="tx1"/>
        </a:solidFill>
        <a:latin typeface="+mn-lt"/>
        <a:ea typeface="+mn-ea"/>
        <a:cs typeface="+mn-cs"/>
      </a:defRPr>
    </a:lvl4pPr>
    <a:lvl5pPr marL="2560320" algn="l" defTabSz="1280160" rtl="0" eaLnBrk="1" latinLnBrk="0" hangingPunct="1">
      <a:defRPr kumimoji="1" sz="1680" kern="1200">
        <a:solidFill>
          <a:schemeClr val="tx1"/>
        </a:solidFill>
        <a:latin typeface="+mn-lt"/>
        <a:ea typeface="+mn-ea"/>
        <a:cs typeface="+mn-cs"/>
      </a:defRPr>
    </a:lvl5pPr>
    <a:lvl6pPr marL="3200400" algn="l" defTabSz="1280160" rtl="0" eaLnBrk="1" latinLnBrk="0" hangingPunct="1">
      <a:defRPr kumimoji="1" sz="1680" kern="1200">
        <a:solidFill>
          <a:schemeClr val="tx1"/>
        </a:solidFill>
        <a:latin typeface="+mn-lt"/>
        <a:ea typeface="+mn-ea"/>
        <a:cs typeface="+mn-cs"/>
      </a:defRPr>
    </a:lvl6pPr>
    <a:lvl7pPr marL="3840480" algn="l" defTabSz="1280160" rtl="0" eaLnBrk="1" latinLnBrk="0" hangingPunct="1">
      <a:defRPr kumimoji="1" sz="1680" kern="1200">
        <a:solidFill>
          <a:schemeClr val="tx1"/>
        </a:solidFill>
        <a:latin typeface="+mn-lt"/>
        <a:ea typeface="+mn-ea"/>
        <a:cs typeface="+mn-cs"/>
      </a:defRPr>
    </a:lvl7pPr>
    <a:lvl8pPr marL="4480560" algn="l" defTabSz="1280160" rtl="0" eaLnBrk="1" latinLnBrk="0" hangingPunct="1">
      <a:defRPr kumimoji="1" sz="1680" kern="1200">
        <a:solidFill>
          <a:schemeClr val="tx1"/>
        </a:solidFill>
        <a:latin typeface="+mn-lt"/>
        <a:ea typeface="+mn-ea"/>
        <a:cs typeface="+mn-cs"/>
      </a:defRPr>
    </a:lvl8pPr>
    <a:lvl9pPr marL="5120640" algn="l" defTabSz="1280160" rtl="0" eaLnBrk="1" latinLnBrk="0" hangingPunct="1">
      <a:defRPr kumimoji="1"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8C6C8EC-694C-4B1D-AA6F-EA539CE57E98}" type="datetime1">
              <a:rPr kumimoji="1" lang="ja-JP" altLang="en-US" smtClean="0"/>
              <a:t>2019/10/24</a:t>
            </a:fld>
            <a:endParaRPr kumimoji="1" lang="ja-JP" altLang="en-US"/>
          </a:p>
        </p:txBody>
      </p:sp>
      <p:sp>
        <p:nvSpPr>
          <p:cNvPr id="5" name="Footer Placeholder 4"/>
          <p:cNvSpPr>
            <a:spLocks noGrp="1"/>
          </p:cNvSpPr>
          <p:nvPr>
            <p:ph type="ftr" sz="quarter" idx="11"/>
          </p:nvPr>
        </p:nvSpPr>
        <p:spPr>
          <a:xfrm>
            <a:off x="4240530" y="7774304"/>
            <a:ext cx="4320540" cy="511175"/>
          </a:xfrm>
        </p:spPr>
        <p:txBody>
          <a:bodyPr/>
          <a:lstStyle/>
          <a:p>
            <a:endParaRPr kumimoji="1" lang="ja-JP" altLang="en-US" dirty="0"/>
          </a:p>
        </p:txBody>
      </p:sp>
      <p:sp>
        <p:nvSpPr>
          <p:cNvPr id="6" name="Slide Number Placeholder 5"/>
          <p:cNvSpPr>
            <a:spLocks noGrp="1"/>
          </p:cNvSpPr>
          <p:nvPr>
            <p:ph type="sldNum" sz="quarter" idx="12"/>
          </p:nvPr>
        </p:nvSpPr>
        <p:spPr>
          <a:xfrm>
            <a:off x="4960620" y="8892323"/>
            <a:ext cx="2880360" cy="511175"/>
          </a:xfrm>
        </p:spPr>
        <p:txBody>
          <a:bodyPr/>
          <a:lstStyle>
            <a:lvl1pPr algn="ctr">
              <a:defRPr sz="2400"/>
            </a:lvl1pPr>
          </a:lstStyle>
          <a:p>
            <a:fld id="{B24DBEBF-0A13-4B89-A1E0-7E7C64C10442}" type="slidenum">
              <a:rPr kumimoji="1" lang="ja-JP" altLang="en-US" smtClean="0"/>
              <a:pPr/>
              <a:t>‹#›</a:t>
            </a:fld>
            <a:endParaRPr kumimoji="1" lang="ja-JP" altLang="en-US"/>
          </a:p>
        </p:txBody>
      </p:sp>
    </p:spTree>
    <p:extLst>
      <p:ext uri="{BB962C8B-B14F-4D97-AF65-F5344CB8AC3E}">
        <p14:creationId xmlns:p14="http://schemas.microsoft.com/office/powerpoint/2010/main" val="152578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A9F1B0-DF48-47CA-B7F5-87421FF17E42}" type="datetime1">
              <a:rPr kumimoji="1" lang="ja-JP" altLang="en-US" smtClean="0"/>
              <a:t>2019/10/24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373390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60DF28-F716-48BB-BA18-9BDBC7FEE060}" type="datetime1">
              <a:rPr kumimoji="1" lang="ja-JP" altLang="en-US" smtClean="0"/>
              <a:t>2019/10/24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377574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0110" y="511177"/>
            <a:ext cx="11041380" cy="1171573"/>
          </a:xfrm>
        </p:spPr>
        <p:txBody>
          <a:bodyPr>
            <a:normAutofit/>
          </a:bodyPr>
          <a:lstStyle>
            <a:lvl1pPr>
              <a:defRPr sz="4800" b="1">
                <a:solidFill>
                  <a:schemeClr val="accent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880110" y="2019300"/>
            <a:ext cx="11041380" cy="6628449"/>
          </a:xfrm>
        </p:spPr>
        <p:txBody>
          <a:bodyPr>
            <a:normAutofit/>
          </a:bodyPr>
          <a:lstStyle>
            <a:lvl1pPr>
              <a:defRPr sz="2800"/>
            </a:lvl1pPr>
            <a:lvl2pPr>
              <a:defRPr sz="2400"/>
            </a:lvl2pPr>
            <a:lvl3pPr>
              <a:defRPr sz="1800"/>
            </a:lvl3pPr>
            <a:lvl4pPr>
              <a:defRPr sz="1800"/>
            </a:lvl4pPr>
            <a:lvl5pPr>
              <a:defRPr sz="18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9" name="日付プレースホルダー 8">
            <a:extLst>
              <a:ext uri="{FF2B5EF4-FFF2-40B4-BE49-F238E27FC236}">
                <a16:creationId xmlns:a16="http://schemas.microsoft.com/office/drawing/2014/main" id="{BA6A1A1B-AFE3-4B02-A292-FE0263DBD56B}"/>
              </a:ext>
            </a:extLst>
          </p:cNvPr>
          <p:cNvSpPr>
            <a:spLocks noGrp="1"/>
          </p:cNvSpPr>
          <p:nvPr>
            <p:ph type="dt" sz="half" idx="10"/>
          </p:nvPr>
        </p:nvSpPr>
        <p:spPr/>
        <p:txBody>
          <a:bodyPr/>
          <a:lstStyle/>
          <a:p>
            <a:fld id="{341933B6-0FD6-4B02-AE03-266AA13F5103}" type="datetime1">
              <a:rPr kumimoji="1" lang="ja-JP" altLang="en-US" smtClean="0"/>
              <a:t>2019/10/24</a:t>
            </a:fld>
            <a:endParaRPr kumimoji="1" lang="ja-JP" altLang="en-US"/>
          </a:p>
        </p:txBody>
      </p:sp>
      <p:sp>
        <p:nvSpPr>
          <p:cNvPr id="10" name="フッター プレースホルダー 9">
            <a:extLst>
              <a:ext uri="{FF2B5EF4-FFF2-40B4-BE49-F238E27FC236}">
                <a16:creationId xmlns:a16="http://schemas.microsoft.com/office/drawing/2014/main" id="{2BA7494B-4C0D-42CF-80C0-070ECF43361C}"/>
              </a:ext>
            </a:extLst>
          </p:cNvPr>
          <p:cNvSpPr>
            <a:spLocks noGrp="1"/>
          </p:cNvSpPr>
          <p:nvPr>
            <p:ph type="ftr" sz="quarter" idx="11"/>
          </p:nvPr>
        </p:nvSpPr>
        <p:spPr/>
        <p:txBody>
          <a:bodyPr/>
          <a:lstStyle/>
          <a:p>
            <a:endParaRPr kumimoji="1" lang="ja-JP" altLang="en-US" dirty="0"/>
          </a:p>
        </p:txBody>
      </p:sp>
      <p:sp>
        <p:nvSpPr>
          <p:cNvPr id="11" name="スライド番号プレースホルダー 10">
            <a:extLst>
              <a:ext uri="{FF2B5EF4-FFF2-40B4-BE49-F238E27FC236}">
                <a16:creationId xmlns:a16="http://schemas.microsoft.com/office/drawing/2014/main" id="{4479164F-8B0E-482B-BDEA-9B4F28817CBB}"/>
              </a:ext>
            </a:extLst>
          </p:cNvPr>
          <p:cNvSpPr>
            <a:spLocks noGrp="1"/>
          </p:cNvSpPr>
          <p:nvPr>
            <p:ph type="sldNum" sz="quarter" idx="12"/>
          </p:nvPr>
        </p:nvSpPr>
        <p:spPr>
          <a:xfrm>
            <a:off x="4960620" y="8898892"/>
            <a:ext cx="2880360" cy="511175"/>
          </a:xfrm>
        </p:spPr>
        <p:txBody>
          <a:bodyPr/>
          <a:lstStyle>
            <a:lvl1pPr algn="ctr">
              <a:defRPr sz="2400"/>
            </a:lvl1pPr>
          </a:lstStyle>
          <a:p>
            <a:fld id="{B24DBEBF-0A13-4B89-A1E0-7E7C64C10442}" type="slidenum">
              <a:rPr kumimoji="1" lang="ja-JP" altLang="en-US" smtClean="0"/>
              <a:pPr/>
              <a:t>‹#›</a:t>
            </a:fld>
            <a:endParaRPr kumimoji="1" lang="ja-JP" altLang="en-US"/>
          </a:p>
        </p:txBody>
      </p:sp>
    </p:spTree>
    <p:extLst>
      <p:ext uri="{BB962C8B-B14F-4D97-AF65-F5344CB8AC3E}">
        <p14:creationId xmlns:p14="http://schemas.microsoft.com/office/powerpoint/2010/main" val="139903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D05AB5-C6D1-42C7-BFCE-FDBD6235A28D}" type="datetime1">
              <a:rPr kumimoji="1" lang="ja-JP" altLang="en-US" smtClean="0"/>
              <a:t>2019/10/24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318248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D34BF4E-0A81-4946-8464-3CE3866F84FE}" type="datetime1">
              <a:rPr kumimoji="1" lang="ja-JP" altLang="en-US" smtClean="0"/>
              <a:t>2019/10/24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273936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B0654AD-C0E7-490A-917B-74DDF4B56A55}" type="datetime1">
              <a:rPr kumimoji="1" lang="ja-JP" altLang="en-US" smtClean="0"/>
              <a:t>2019/10/24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142719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B5E82B2-88FD-4E89-803B-58F79235245F}" type="datetime1">
              <a:rPr kumimoji="1" lang="ja-JP" altLang="en-US" smtClean="0"/>
              <a:t>2019/10/24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402630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AC585-E331-4436-8807-CDD2BA9AF622}" type="datetime1">
              <a:rPr kumimoji="1" lang="ja-JP" altLang="en-US" smtClean="0"/>
              <a:t>2019/10/24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137664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CF22FB6-E136-454C-8256-539255A5C7D1}" type="datetime1">
              <a:rPr kumimoji="1" lang="ja-JP" altLang="en-US" smtClean="0"/>
              <a:t>2019/10/24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251918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DB70451-327B-4068-B72F-17302E62A2B9}" type="datetime1">
              <a:rPr kumimoji="1" lang="ja-JP" altLang="en-US" smtClean="0"/>
              <a:t>2019/10/24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210165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856D1ECC-54A2-4413-8D8E-25D6DE7C0844}" type="datetime1">
              <a:rPr kumimoji="1" lang="ja-JP" altLang="en-US" smtClean="0"/>
              <a:t>2019/10/24</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B24DBEBF-0A13-4B89-A1E0-7E7C64C10442}" type="slidenum">
              <a:rPr kumimoji="1" lang="ja-JP" altLang="en-US" smtClean="0"/>
              <a:t>‹#›</a:t>
            </a:fld>
            <a:endParaRPr kumimoji="1" lang="ja-JP" altLang="en-US"/>
          </a:p>
        </p:txBody>
      </p:sp>
    </p:spTree>
    <p:extLst>
      <p:ext uri="{BB962C8B-B14F-4D97-AF65-F5344CB8AC3E}">
        <p14:creationId xmlns:p14="http://schemas.microsoft.com/office/powerpoint/2010/main" val="210805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39BD5-B1A8-4BEA-8508-9446B185D70F}"/>
              </a:ext>
            </a:extLst>
          </p:cNvPr>
          <p:cNvSpPr>
            <a:spLocks noGrp="1"/>
          </p:cNvSpPr>
          <p:nvPr>
            <p:ph type="ctrTitle"/>
          </p:nvPr>
        </p:nvSpPr>
        <p:spPr>
          <a:xfrm>
            <a:off x="19050" y="1571308"/>
            <a:ext cx="12801599" cy="1819592"/>
          </a:xfrm>
        </p:spPr>
        <p:txBody>
          <a:bodyPr>
            <a:normAutofit fontScale="90000"/>
          </a:bodyPr>
          <a:lstStyle/>
          <a:p>
            <a:r>
              <a:rPr lang="en-US" altLang="ja-JP" sz="4800" b="1" dirty="0">
                <a:solidFill>
                  <a:schemeClr val="accent1">
                    <a:lumMod val="75000"/>
                  </a:schemeClr>
                </a:solidFill>
              </a:rPr>
              <a:t>A Graph Theoretic Framework of </a:t>
            </a:r>
            <a:r>
              <a:rPr lang="en-US" altLang="ja-JP" sz="4800" b="1" dirty="0" err="1">
                <a:solidFill>
                  <a:schemeClr val="accent1">
                    <a:lumMod val="75000"/>
                  </a:schemeClr>
                </a:solidFill>
              </a:rPr>
              <a:t>Recomputation</a:t>
            </a:r>
            <a:br>
              <a:rPr lang="en-US" altLang="ja-JP" sz="4800" b="1" dirty="0">
                <a:solidFill>
                  <a:schemeClr val="accent1">
                    <a:lumMod val="75000"/>
                  </a:schemeClr>
                </a:solidFill>
              </a:rPr>
            </a:br>
            <a:r>
              <a:rPr lang="en-US" altLang="ja-JP" sz="4800" b="1" dirty="0">
                <a:solidFill>
                  <a:schemeClr val="accent1">
                    <a:lumMod val="75000"/>
                  </a:schemeClr>
                </a:solidFill>
              </a:rPr>
              <a:t>Algorithms for </a:t>
            </a:r>
            <a:r>
              <a:rPr lang="en-US" altLang="ja-JP" sz="4400" b="1" dirty="0">
                <a:solidFill>
                  <a:schemeClr val="accent1">
                    <a:lumMod val="75000"/>
                  </a:schemeClr>
                </a:solidFill>
              </a:rPr>
              <a:t>Memory-Efficient</a:t>
            </a:r>
            <a:r>
              <a:rPr lang="en-US" altLang="ja-JP" sz="4800" b="1" dirty="0">
                <a:solidFill>
                  <a:schemeClr val="accent1">
                    <a:lumMod val="75000"/>
                  </a:schemeClr>
                </a:solidFill>
              </a:rPr>
              <a:t> Backpropagation</a:t>
            </a:r>
            <a:endParaRPr kumimoji="1" lang="ja-JP" altLang="en-US" sz="4800" b="1" dirty="0">
              <a:solidFill>
                <a:schemeClr val="accent1">
                  <a:lumMod val="75000"/>
                </a:schemeClr>
              </a:solidFill>
            </a:endParaRPr>
          </a:p>
        </p:txBody>
      </p:sp>
      <p:sp>
        <p:nvSpPr>
          <p:cNvPr id="3" name="字幕 2">
            <a:extLst>
              <a:ext uri="{FF2B5EF4-FFF2-40B4-BE49-F238E27FC236}">
                <a16:creationId xmlns:a16="http://schemas.microsoft.com/office/drawing/2014/main" id="{228E5371-494E-4B03-8CF8-593080481B2A}"/>
              </a:ext>
            </a:extLst>
          </p:cNvPr>
          <p:cNvSpPr>
            <a:spLocks noGrp="1"/>
          </p:cNvSpPr>
          <p:nvPr>
            <p:ph type="subTitle" idx="1"/>
          </p:nvPr>
        </p:nvSpPr>
        <p:spPr>
          <a:xfrm>
            <a:off x="998621" y="5042853"/>
            <a:ext cx="10708105" cy="3655979"/>
          </a:xfrm>
        </p:spPr>
        <p:txBody>
          <a:bodyPr>
            <a:normAutofit fontScale="92500"/>
          </a:bodyPr>
          <a:lstStyle/>
          <a:p>
            <a:r>
              <a:rPr kumimoji="1" lang="en-US" altLang="ja-JP" sz="3600" dirty="0"/>
              <a:t>Mitsuru Kusumoto*, Takuya Inoue**,</a:t>
            </a:r>
          </a:p>
          <a:p>
            <a:r>
              <a:rPr lang="en-US" altLang="ja-JP" sz="3600" dirty="0" err="1"/>
              <a:t>Gentaro</a:t>
            </a:r>
            <a:r>
              <a:rPr lang="en-US" altLang="ja-JP" sz="3600" dirty="0"/>
              <a:t> Watanabe*, Takuya Akiba*, Masanori Koyama*</a:t>
            </a:r>
          </a:p>
          <a:p>
            <a:endParaRPr kumimoji="1" lang="en-US" altLang="ja-JP" sz="3600" dirty="0"/>
          </a:p>
          <a:p>
            <a:r>
              <a:rPr kumimoji="1" lang="en-US" altLang="ja-JP" sz="3600" dirty="0"/>
              <a:t>*:Preferred Networks</a:t>
            </a:r>
          </a:p>
          <a:p>
            <a:r>
              <a:rPr lang="en-US" altLang="ja-JP" sz="3600" dirty="0"/>
              <a:t>**: The University of Tokyo</a:t>
            </a:r>
          </a:p>
          <a:p>
            <a:r>
              <a:rPr kumimoji="1" lang="en-US" altLang="ja-JP" sz="2600" dirty="0">
                <a:solidFill>
                  <a:schemeClr val="bg2">
                    <a:lumMod val="50000"/>
                  </a:schemeClr>
                </a:solidFill>
              </a:rPr>
              <a:t>The first two authors are equal contribution.</a:t>
            </a:r>
            <a:endParaRPr kumimoji="1" lang="ja-JP" altLang="en-US" dirty="0">
              <a:solidFill>
                <a:schemeClr val="bg2">
                  <a:lumMod val="50000"/>
                </a:schemeClr>
              </a:solidFill>
            </a:endParaRPr>
          </a:p>
        </p:txBody>
      </p:sp>
      <p:sp>
        <p:nvSpPr>
          <p:cNvPr id="4" name="スライド番号プレースホルダー 3">
            <a:extLst>
              <a:ext uri="{FF2B5EF4-FFF2-40B4-BE49-F238E27FC236}">
                <a16:creationId xmlns:a16="http://schemas.microsoft.com/office/drawing/2014/main" id="{781A31E1-E121-4B50-AD9D-CF60E950C0A1}"/>
              </a:ext>
            </a:extLst>
          </p:cNvPr>
          <p:cNvSpPr>
            <a:spLocks noGrp="1"/>
          </p:cNvSpPr>
          <p:nvPr>
            <p:ph type="sldNum" sz="quarter" idx="12"/>
          </p:nvPr>
        </p:nvSpPr>
        <p:spPr/>
        <p:txBody>
          <a:bodyPr/>
          <a:lstStyle/>
          <a:p>
            <a:fld id="{B24DBEBF-0A13-4B89-A1E0-7E7C64C10442}" type="slidenum">
              <a:rPr kumimoji="1" lang="ja-JP" altLang="en-US" smtClean="0"/>
              <a:t>1</a:t>
            </a:fld>
            <a:endParaRPr kumimoji="1" lang="ja-JP" altLang="en-US"/>
          </a:p>
        </p:txBody>
      </p:sp>
    </p:spTree>
    <p:extLst>
      <p:ext uri="{BB962C8B-B14F-4D97-AF65-F5344CB8AC3E}">
        <p14:creationId xmlns:p14="http://schemas.microsoft.com/office/powerpoint/2010/main" val="319226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A4C83-051F-45DF-A1B1-FEAEF6439F32}"/>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3E6F9A69-3934-44A5-B3F6-B27309282AA9}"/>
              </a:ext>
            </a:extLst>
          </p:cNvPr>
          <p:cNvSpPr>
            <a:spLocks noGrp="1"/>
          </p:cNvSpPr>
          <p:nvPr>
            <p:ph idx="1"/>
          </p:nvPr>
        </p:nvSpPr>
        <p:spPr>
          <a:xfrm>
            <a:off x="880110" y="1710957"/>
            <a:ext cx="5584485" cy="420872"/>
          </a:xfrm>
        </p:spPr>
        <p:txBody>
          <a:bodyPr>
            <a:normAutofit/>
          </a:bodyPr>
          <a:lstStyle/>
          <a:p>
            <a:pPr marL="0" indent="0">
              <a:buNone/>
            </a:pPr>
            <a:r>
              <a:rPr lang="en-US" altLang="ja-JP" sz="2000" b="1" dirty="0"/>
              <a:t>Computation time vs. memory consumption</a:t>
            </a:r>
            <a:endParaRPr kumimoji="1" lang="ja-JP" altLang="en-US" sz="2000" b="1" dirty="0"/>
          </a:p>
        </p:txBody>
      </p:sp>
      <p:sp>
        <p:nvSpPr>
          <p:cNvPr id="4" name="スライド番号プレースホルダー 3">
            <a:extLst>
              <a:ext uri="{FF2B5EF4-FFF2-40B4-BE49-F238E27FC236}">
                <a16:creationId xmlns:a16="http://schemas.microsoft.com/office/drawing/2014/main" id="{5E318E51-C5D2-47BA-BA5A-AF202F4E06B0}"/>
              </a:ext>
            </a:extLst>
          </p:cNvPr>
          <p:cNvSpPr>
            <a:spLocks noGrp="1"/>
          </p:cNvSpPr>
          <p:nvPr>
            <p:ph type="sldNum" sz="quarter" idx="12"/>
          </p:nvPr>
        </p:nvSpPr>
        <p:spPr/>
        <p:txBody>
          <a:bodyPr/>
          <a:lstStyle/>
          <a:p>
            <a:fld id="{B24DBEBF-0A13-4B89-A1E0-7E7C64C10442}" type="slidenum">
              <a:rPr kumimoji="1" lang="ja-JP" altLang="en-US" smtClean="0"/>
              <a:t>10</a:t>
            </a:fld>
            <a:endParaRPr kumimoji="1" lang="ja-JP" altLang="en-US"/>
          </a:p>
        </p:txBody>
      </p:sp>
      <p:sp>
        <p:nvSpPr>
          <p:cNvPr id="5" name="コンテンツ プレースホルダー 2">
            <a:extLst>
              <a:ext uri="{FF2B5EF4-FFF2-40B4-BE49-F238E27FC236}">
                <a16:creationId xmlns:a16="http://schemas.microsoft.com/office/drawing/2014/main" id="{DD790B6E-AB37-406F-8E02-9D6B553156C1}"/>
              </a:ext>
            </a:extLst>
          </p:cNvPr>
          <p:cNvSpPr txBox="1">
            <a:spLocks/>
          </p:cNvSpPr>
          <p:nvPr/>
        </p:nvSpPr>
        <p:spPr>
          <a:xfrm>
            <a:off x="6831419" y="1710956"/>
            <a:ext cx="5699051" cy="1096040"/>
          </a:xfrm>
          <a:prstGeom prst="rect">
            <a:avLst/>
          </a:prstGeom>
        </p:spPr>
        <p:txBody>
          <a:bodyPr vert="horz" lIns="91440" tIns="45720" rIns="91440" bIns="45720" rtlCol="0">
            <a:normAutofit fontScale="92500" lnSpcReduction="20000"/>
          </a:bodyPr>
          <a:lstStyle>
            <a:lvl1pPr marL="320040" indent="-320040" algn="l" defTabSz="1280160" rtl="0" eaLnBrk="1" latinLnBrk="0" hangingPunct="1">
              <a:lnSpc>
                <a:spcPct val="90000"/>
              </a:lnSpc>
              <a:spcBef>
                <a:spcPts val="1400"/>
              </a:spcBef>
              <a:buFont typeface="Arial" panose="020B0604020202020204" pitchFamily="34" charset="0"/>
              <a:buChar char="•"/>
              <a:defRPr kumimoji="1" sz="28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24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a:lstStyle>
          <a:p>
            <a:pPr marL="0" indent="0">
              <a:buFont typeface="Arial" panose="020B0604020202020204" pitchFamily="34" charset="0"/>
              <a:buNone/>
            </a:pPr>
            <a:r>
              <a:rPr lang="en-US" altLang="ja-JP" sz="2000" b="1" dirty="0"/>
              <a:t>Minimum memory consumption</a:t>
            </a:r>
          </a:p>
          <a:p>
            <a:pPr marL="0" indent="0">
              <a:buFont typeface="Arial" panose="020B0604020202020204" pitchFamily="34" charset="0"/>
              <a:buNone/>
            </a:pPr>
            <a:r>
              <a:rPr lang="en-US" altLang="ja-JP" sz="2000" dirty="0"/>
              <a:t>Memory consumption is shown.</a:t>
            </a:r>
          </a:p>
          <a:p>
            <a:pPr marL="0" indent="0">
              <a:buFont typeface="Arial" panose="020B0604020202020204" pitchFamily="34" charset="0"/>
              <a:buNone/>
            </a:pPr>
            <a:r>
              <a:rPr lang="en-US" altLang="ja-JP" sz="2000" dirty="0"/>
              <a:t>(-xx%) is a reduction from vanilla execution.</a:t>
            </a:r>
            <a:endParaRPr lang="ja-JP" altLang="en-US" sz="2000" dirty="0"/>
          </a:p>
        </p:txBody>
      </p:sp>
      <p:graphicFrame>
        <p:nvGraphicFramePr>
          <p:cNvPr id="6" name="表 6">
            <a:extLst>
              <a:ext uri="{FF2B5EF4-FFF2-40B4-BE49-F238E27FC236}">
                <a16:creationId xmlns:a16="http://schemas.microsoft.com/office/drawing/2014/main" id="{30796082-1449-4FDD-8B94-0B0D200C59E3}"/>
              </a:ext>
            </a:extLst>
          </p:cNvPr>
          <p:cNvGraphicFramePr>
            <a:graphicFrameLocks noGrp="1"/>
          </p:cNvGraphicFramePr>
          <p:nvPr>
            <p:extLst>
              <p:ext uri="{D42A27DB-BD31-4B8C-83A1-F6EECF244321}">
                <p14:modId xmlns:p14="http://schemas.microsoft.com/office/powerpoint/2010/main" val="1351707896"/>
              </p:ext>
            </p:extLst>
          </p:nvPr>
        </p:nvGraphicFramePr>
        <p:xfrm>
          <a:off x="6735725" y="2928681"/>
          <a:ext cx="5762847" cy="5120640"/>
        </p:xfrm>
        <a:graphic>
          <a:graphicData uri="http://schemas.openxmlformats.org/drawingml/2006/table">
            <a:tbl>
              <a:tblPr firstRow="1" bandRow="1">
                <a:tableStyleId>{5940675A-B579-460E-94D1-54222C63F5DA}</a:tableStyleId>
              </a:tblPr>
              <a:tblGrid>
                <a:gridCol w="1375284">
                  <a:extLst>
                    <a:ext uri="{9D8B030D-6E8A-4147-A177-3AD203B41FA5}">
                      <a16:colId xmlns:a16="http://schemas.microsoft.com/office/drawing/2014/main" val="446953989"/>
                    </a:ext>
                  </a:extLst>
                </a:gridCol>
                <a:gridCol w="1171214">
                  <a:extLst>
                    <a:ext uri="{9D8B030D-6E8A-4147-A177-3AD203B41FA5}">
                      <a16:colId xmlns:a16="http://schemas.microsoft.com/office/drawing/2014/main" val="1115452343"/>
                    </a:ext>
                  </a:extLst>
                </a:gridCol>
                <a:gridCol w="972879">
                  <a:extLst>
                    <a:ext uri="{9D8B030D-6E8A-4147-A177-3AD203B41FA5}">
                      <a16:colId xmlns:a16="http://schemas.microsoft.com/office/drawing/2014/main" val="3162583580"/>
                    </a:ext>
                  </a:extLst>
                </a:gridCol>
                <a:gridCol w="878451">
                  <a:extLst>
                    <a:ext uri="{9D8B030D-6E8A-4147-A177-3AD203B41FA5}">
                      <a16:colId xmlns:a16="http://schemas.microsoft.com/office/drawing/2014/main" val="2145723685"/>
                    </a:ext>
                  </a:extLst>
                </a:gridCol>
                <a:gridCol w="1365019">
                  <a:extLst>
                    <a:ext uri="{9D8B030D-6E8A-4147-A177-3AD203B41FA5}">
                      <a16:colId xmlns:a16="http://schemas.microsoft.com/office/drawing/2014/main" val="3323028154"/>
                    </a:ext>
                  </a:extLst>
                </a:gridCol>
              </a:tblGrid>
              <a:tr h="370840">
                <a:tc>
                  <a:txBody>
                    <a:bodyPr/>
                    <a:lstStyle/>
                    <a:p>
                      <a:pPr algn="ctr"/>
                      <a:r>
                        <a:rPr kumimoji="1" lang="en-US" altLang="ja-JP" sz="1800" dirty="0"/>
                        <a:t>Network</a:t>
                      </a:r>
                      <a:endParaRPr kumimoji="1" lang="ja-JP" altLang="en-US" sz="1800" dirty="0"/>
                    </a:p>
                  </a:txBody>
                  <a:tcPr anchor="ctr">
                    <a:solidFill>
                      <a:schemeClr val="accent1">
                        <a:lumMod val="40000"/>
                        <a:lumOff val="60000"/>
                      </a:schemeClr>
                    </a:solidFill>
                  </a:tcPr>
                </a:tc>
                <a:tc>
                  <a:txBody>
                    <a:bodyPr/>
                    <a:lstStyle/>
                    <a:p>
                      <a:pPr algn="ctr"/>
                      <a:r>
                        <a:rPr kumimoji="1" lang="en-US" altLang="ja-JP" sz="1800" dirty="0"/>
                        <a:t>Ours (approx.)</a:t>
                      </a:r>
                      <a:endParaRPr kumimoji="1" lang="ja-JP" altLang="en-US" sz="1800" dirty="0"/>
                    </a:p>
                  </a:txBody>
                  <a:tcPr anchor="ctr">
                    <a:solidFill>
                      <a:schemeClr val="accent4">
                        <a:lumMod val="40000"/>
                        <a:lumOff val="60000"/>
                      </a:schemeClr>
                    </a:solidFill>
                  </a:tcPr>
                </a:tc>
                <a:tc>
                  <a:txBody>
                    <a:bodyPr/>
                    <a:lstStyle/>
                    <a:p>
                      <a:pPr algn="ctr"/>
                      <a:r>
                        <a:rPr kumimoji="1" lang="en-US" altLang="ja-JP" sz="1800" dirty="0"/>
                        <a:t>Ours (exact)</a:t>
                      </a:r>
                      <a:endParaRPr kumimoji="1" lang="ja-JP" altLang="en-US" sz="1800" dirty="0"/>
                    </a:p>
                  </a:txBody>
                  <a:tcPr anchor="ctr">
                    <a:solidFill>
                      <a:schemeClr val="accent4">
                        <a:lumMod val="40000"/>
                        <a:lumOff val="60000"/>
                      </a:schemeClr>
                    </a:solidFill>
                  </a:tcPr>
                </a:tc>
                <a:tc>
                  <a:txBody>
                    <a:bodyPr/>
                    <a:lstStyle/>
                    <a:p>
                      <a:pPr algn="ctr"/>
                      <a:r>
                        <a:rPr kumimoji="1" lang="en-US" altLang="ja-JP" sz="1800" dirty="0"/>
                        <a:t>Chen’s</a:t>
                      </a:r>
                      <a:br>
                        <a:rPr kumimoji="1" lang="en-US" altLang="ja-JP" sz="1800" dirty="0"/>
                      </a:br>
                      <a:r>
                        <a:rPr kumimoji="1" lang="en-US" altLang="ja-JP" sz="1800" dirty="0"/>
                        <a:t>[1]</a:t>
                      </a:r>
                      <a:endParaRPr kumimoji="1" lang="ja-JP" altLang="en-US" sz="1800" dirty="0"/>
                    </a:p>
                  </a:txBody>
                  <a:tcPr anchor="ctr">
                    <a:solidFill>
                      <a:schemeClr val="accent6">
                        <a:lumMod val="40000"/>
                        <a:lumOff val="60000"/>
                      </a:schemeClr>
                    </a:solidFill>
                  </a:tcPr>
                </a:tc>
                <a:tc>
                  <a:txBody>
                    <a:bodyPr/>
                    <a:lstStyle/>
                    <a:p>
                      <a:pPr algn="ctr"/>
                      <a:r>
                        <a:rPr kumimoji="1" lang="en-US" altLang="ja-JP" sz="1800" dirty="0"/>
                        <a:t>Vanilla</a:t>
                      </a:r>
                      <a:endParaRPr kumimoji="1" lang="ja-JP" altLang="en-US" sz="1800" dirty="0"/>
                    </a:p>
                  </a:txBody>
                  <a:tcPr anchor="ctr">
                    <a:solidFill>
                      <a:schemeClr val="accent6">
                        <a:lumMod val="40000"/>
                        <a:lumOff val="60000"/>
                      </a:schemeClr>
                    </a:solidFill>
                  </a:tcPr>
                </a:tc>
                <a:extLst>
                  <a:ext uri="{0D108BD9-81ED-4DB2-BD59-A6C34878D82A}">
                    <a16:rowId xmlns:a16="http://schemas.microsoft.com/office/drawing/2014/main" val="1959077108"/>
                  </a:ext>
                </a:extLst>
              </a:tr>
              <a:tr h="370840">
                <a:tc>
                  <a:txBody>
                    <a:bodyPr/>
                    <a:lstStyle/>
                    <a:p>
                      <a:pPr algn="ctr"/>
                      <a:r>
                        <a:rPr kumimoji="1" lang="en-US" altLang="ja-JP" sz="1800" dirty="0" err="1"/>
                        <a:t>PSPNet</a:t>
                      </a:r>
                      <a:endParaRPr kumimoji="1" lang="ja-JP" altLang="en-US" sz="1800" dirty="0"/>
                    </a:p>
                  </a:txBody>
                  <a:tcPr anchor="ctr">
                    <a:solidFill>
                      <a:schemeClr val="accent1">
                        <a:lumMod val="40000"/>
                        <a:lumOff val="60000"/>
                      </a:schemeClr>
                    </a:solidFill>
                  </a:tcPr>
                </a:tc>
                <a:tc>
                  <a:txBody>
                    <a:bodyPr/>
                    <a:lstStyle/>
                    <a:p>
                      <a:r>
                        <a:rPr kumimoji="1" lang="en-US" altLang="ja-JP" sz="1800" b="1" i="0" kern="1200" dirty="0">
                          <a:solidFill>
                            <a:schemeClr val="tx1"/>
                          </a:solidFill>
                          <a:effectLst/>
                          <a:latin typeface="+mn-lt"/>
                          <a:ea typeface="+mn-ea"/>
                          <a:cs typeface="+mn-cs"/>
                        </a:rPr>
                        <a:t>2.7 GB</a:t>
                      </a:r>
                      <a:br>
                        <a:rPr kumimoji="1" lang="en-US" altLang="ja-JP" sz="1800" b="1" i="0" kern="1200" dirty="0">
                          <a:solidFill>
                            <a:schemeClr val="tx1"/>
                          </a:solidFill>
                          <a:effectLst/>
                          <a:latin typeface="+mn-lt"/>
                          <a:ea typeface="+mn-ea"/>
                          <a:cs typeface="+mn-cs"/>
                        </a:rPr>
                      </a:br>
                      <a:r>
                        <a:rPr kumimoji="1" lang="en-US" altLang="ja-JP" sz="1800" b="1" i="0" kern="1200" dirty="0">
                          <a:solidFill>
                            <a:schemeClr val="tx1"/>
                          </a:solidFill>
                          <a:effectLst/>
                          <a:latin typeface="+mn-lt"/>
                          <a:ea typeface="+mn-ea"/>
                          <a:cs typeface="+mn-cs"/>
                        </a:rPr>
                        <a:t>(-71%)</a:t>
                      </a:r>
                      <a:endParaRPr kumimoji="1" lang="ja-JP" altLang="en-US" sz="1800" b="1" dirty="0"/>
                    </a:p>
                  </a:txBody>
                  <a:tcPr/>
                </a:tc>
                <a:tc>
                  <a:txBody>
                    <a:bodyPr/>
                    <a:lstStyle/>
                    <a:p>
                      <a:r>
                        <a:rPr kumimoji="1" lang="en-US" altLang="ja-JP" sz="1800" dirty="0"/>
                        <a:t>2.8 GB (-70%)</a:t>
                      </a:r>
                      <a:endParaRPr kumimoji="1" lang="ja-JP" altLang="en-US" sz="1800" dirty="0"/>
                    </a:p>
                  </a:txBody>
                  <a:tcPr/>
                </a:tc>
                <a:tc>
                  <a:txBody>
                    <a:bodyPr/>
                    <a:lstStyle/>
                    <a:p>
                      <a:r>
                        <a:rPr kumimoji="1" lang="en-US" altLang="ja-JP" sz="1800" dirty="0"/>
                        <a:t>4.0 GB</a:t>
                      </a:r>
                      <a:br>
                        <a:rPr kumimoji="1" lang="en-US" altLang="ja-JP" sz="1800" dirty="0"/>
                      </a:br>
                      <a:r>
                        <a:rPr kumimoji="1" lang="en-US" altLang="ja-JP" sz="1800" dirty="0"/>
                        <a:t>(-58%) </a:t>
                      </a:r>
                      <a:endParaRPr kumimoji="1" lang="ja-JP" altLang="en-US" sz="1800" dirty="0"/>
                    </a:p>
                  </a:txBody>
                  <a:tcPr/>
                </a:tc>
                <a:tc>
                  <a:txBody>
                    <a:bodyPr/>
                    <a:lstStyle/>
                    <a:p>
                      <a:r>
                        <a:rPr kumimoji="1" lang="en-US" altLang="ja-JP" sz="1800" dirty="0"/>
                        <a:t>9.4 GB </a:t>
                      </a:r>
                      <a:endParaRPr kumimoji="1" lang="ja-JP" altLang="en-US" sz="1800" dirty="0"/>
                    </a:p>
                  </a:txBody>
                  <a:tcPr/>
                </a:tc>
                <a:extLst>
                  <a:ext uri="{0D108BD9-81ED-4DB2-BD59-A6C34878D82A}">
                    <a16:rowId xmlns:a16="http://schemas.microsoft.com/office/drawing/2014/main" val="2244896985"/>
                  </a:ext>
                </a:extLst>
              </a:tr>
              <a:tr h="370840">
                <a:tc>
                  <a:txBody>
                    <a:bodyPr/>
                    <a:lstStyle/>
                    <a:p>
                      <a:pPr algn="ctr"/>
                      <a:r>
                        <a:rPr kumimoji="1" lang="en-US" altLang="ja-JP" sz="1800" dirty="0"/>
                        <a:t>U-Net</a:t>
                      </a:r>
                      <a:endParaRPr kumimoji="1" lang="ja-JP" altLang="en-US" sz="1800" dirty="0"/>
                    </a:p>
                  </a:txBody>
                  <a:tcPr anchor="ctr">
                    <a:solidFill>
                      <a:schemeClr val="accent1">
                        <a:lumMod val="40000"/>
                        <a:lumOff val="60000"/>
                      </a:schemeClr>
                    </a:solidFill>
                  </a:tcPr>
                </a:tc>
                <a:tc>
                  <a:txBody>
                    <a:bodyPr/>
                    <a:lstStyle/>
                    <a:p>
                      <a:r>
                        <a:rPr kumimoji="1" lang="en-US" altLang="ja-JP" sz="1800" dirty="0"/>
                        <a:t>5.0 GB </a:t>
                      </a:r>
                      <a:br>
                        <a:rPr kumimoji="1" lang="en-US" altLang="ja-JP" sz="1800" dirty="0"/>
                      </a:br>
                      <a:r>
                        <a:rPr kumimoji="1" lang="en-US" altLang="ja-JP" sz="1800" dirty="0"/>
                        <a:t>(-45%) </a:t>
                      </a:r>
                      <a:endParaRPr kumimoji="1" lang="ja-JP" altLang="en-US" sz="1800" dirty="0"/>
                    </a:p>
                  </a:txBody>
                  <a:tcPr/>
                </a:tc>
                <a:tc>
                  <a:txBody>
                    <a:bodyPr/>
                    <a:lstStyle/>
                    <a:p>
                      <a:r>
                        <a:rPr kumimoji="1" lang="en-US" altLang="ja-JP" sz="1800" b="1" dirty="0"/>
                        <a:t>4.7 GB (-48%)</a:t>
                      </a:r>
                      <a:endParaRPr kumimoji="1" lang="ja-JP" altLang="en-US" sz="1800" b="1" dirty="0"/>
                    </a:p>
                  </a:txBody>
                  <a:tcPr/>
                </a:tc>
                <a:tc>
                  <a:txBody>
                    <a:bodyPr/>
                    <a:lstStyle/>
                    <a:p>
                      <a:r>
                        <a:rPr kumimoji="1" lang="en-US" altLang="ja-JP" sz="1800" dirty="0"/>
                        <a:t>7.4 GB </a:t>
                      </a:r>
                      <a:br>
                        <a:rPr kumimoji="1" lang="en-US" altLang="ja-JP" sz="1800" dirty="0"/>
                      </a:br>
                      <a:r>
                        <a:rPr kumimoji="1" lang="en-US" altLang="ja-JP" sz="1800" dirty="0"/>
                        <a:t>(-18%)</a:t>
                      </a:r>
                      <a:endParaRPr kumimoji="1" lang="ja-JP" altLang="en-US" sz="1800" dirty="0"/>
                    </a:p>
                  </a:txBody>
                  <a:tcPr/>
                </a:tc>
                <a:tc>
                  <a:txBody>
                    <a:bodyPr/>
                    <a:lstStyle/>
                    <a:p>
                      <a:r>
                        <a:rPr kumimoji="1" lang="en-US" altLang="ja-JP" sz="1800" dirty="0"/>
                        <a:t>9.1 GB</a:t>
                      </a:r>
                      <a:endParaRPr kumimoji="1" lang="ja-JP" altLang="en-US" sz="1800" dirty="0"/>
                    </a:p>
                  </a:txBody>
                  <a:tcPr/>
                </a:tc>
                <a:extLst>
                  <a:ext uri="{0D108BD9-81ED-4DB2-BD59-A6C34878D82A}">
                    <a16:rowId xmlns:a16="http://schemas.microsoft.com/office/drawing/2014/main" val="760147598"/>
                  </a:ext>
                </a:extLst>
              </a:tr>
              <a:tr h="370840">
                <a:tc>
                  <a:txBody>
                    <a:bodyPr/>
                    <a:lstStyle/>
                    <a:p>
                      <a:pPr algn="ctr"/>
                      <a:r>
                        <a:rPr kumimoji="1" lang="en-US" altLang="ja-JP" sz="1800" dirty="0"/>
                        <a:t>ResNet50</a:t>
                      </a:r>
                      <a:endParaRPr kumimoji="1" lang="ja-JP" altLang="en-US" sz="1800" dirty="0"/>
                    </a:p>
                  </a:txBody>
                  <a:tcPr anchor="ctr">
                    <a:solidFill>
                      <a:schemeClr val="accent1">
                        <a:lumMod val="40000"/>
                        <a:lumOff val="60000"/>
                      </a:schemeClr>
                    </a:solidFill>
                  </a:tcPr>
                </a:tc>
                <a:tc>
                  <a:txBody>
                    <a:bodyPr/>
                    <a:lstStyle/>
                    <a:p>
                      <a:r>
                        <a:rPr kumimoji="1" lang="en-US" altLang="ja-JP" sz="1800" b="1" dirty="0"/>
                        <a:t>3.4 GB </a:t>
                      </a:r>
                      <a:br>
                        <a:rPr kumimoji="1" lang="en-US" altLang="ja-JP" sz="1800" b="1" dirty="0"/>
                      </a:br>
                      <a:r>
                        <a:rPr kumimoji="1" lang="en-US" altLang="ja-JP" sz="1800" b="1" dirty="0"/>
                        <a:t>(-62%) </a:t>
                      </a:r>
                      <a:endParaRPr kumimoji="1" lang="ja-JP" altLang="en-US" sz="1800" b="1" dirty="0"/>
                    </a:p>
                  </a:txBody>
                  <a:tcPr/>
                </a:tc>
                <a:tc>
                  <a:txBody>
                    <a:bodyPr/>
                    <a:lstStyle/>
                    <a:p>
                      <a:r>
                        <a:rPr kumimoji="1" lang="en-US" altLang="ja-JP" sz="1800" b="1" dirty="0"/>
                        <a:t>3.4 GB (-62%)</a:t>
                      </a:r>
                      <a:endParaRPr kumimoji="1" lang="ja-JP" altLang="en-US" sz="1800" b="1" dirty="0"/>
                    </a:p>
                  </a:txBody>
                  <a:tcPr/>
                </a:tc>
                <a:tc>
                  <a:txBody>
                    <a:bodyPr/>
                    <a:lstStyle/>
                    <a:p>
                      <a:r>
                        <a:rPr kumimoji="1" lang="en-US" altLang="ja-JP" sz="1800" dirty="0"/>
                        <a:t>3.7 GB </a:t>
                      </a:r>
                      <a:br>
                        <a:rPr kumimoji="1" lang="en-US" altLang="ja-JP" sz="1800" dirty="0"/>
                      </a:br>
                      <a:r>
                        <a:rPr kumimoji="1" lang="en-US" altLang="ja-JP" sz="1800" dirty="0"/>
                        <a:t>(-59%)</a:t>
                      </a:r>
                      <a:endParaRPr kumimoji="1" lang="ja-JP" altLang="en-US" sz="1800" dirty="0"/>
                    </a:p>
                  </a:txBody>
                  <a:tcPr/>
                </a:tc>
                <a:tc>
                  <a:txBody>
                    <a:bodyPr/>
                    <a:lstStyle/>
                    <a:p>
                      <a:r>
                        <a:rPr kumimoji="1" lang="en-US" altLang="ja-JP" sz="1800" dirty="0"/>
                        <a:t>8.9 GB</a:t>
                      </a:r>
                      <a:endParaRPr kumimoji="1" lang="ja-JP" altLang="en-US" sz="1800" dirty="0"/>
                    </a:p>
                  </a:txBody>
                  <a:tcPr/>
                </a:tc>
                <a:extLst>
                  <a:ext uri="{0D108BD9-81ED-4DB2-BD59-A6C34878D82A}">
                    <a16:rowId xmlns:a16="http://schemas.microsoft.com/office/drawing/2014/main" val="1033157089"/>
                  </a:ext>
                </a:extLst>
              </a:tr>
              <a:tr h="370840">
                <a:tc>
                  <a:txBody>
                    <a:bodyPr/>
                    <a:lstStyle/>
                    <a:p>
                      <a:pPr algn="ctr"/>
                      <a:r>
                        <a:rPr kumimoji="1" lang="en-US" altLang="ja-JP" sz="1800" dirty="0"/>
                        <a:t>ResNet152</a:t>
                      </a:r>
                      <a:endParaRPr kumimoji="1" lang="ja-JP" altLang="en-US" sz="1800" dirty="0"/>
                    </a:p>
                  </a:txBody>
                  <a:tcPr anchor="ctr">
                    <a:solidFill>
                      <a:schemeClr val="accent1">
                        <a:lumMod val="40000"/>
                        <a:lumOff val="60000"/>
                      </a:schemeClr>
                    </a:solidFill>
                  </a:tcPr>
                </a:tc>
                <a:tc>
                  <a:txBody>
                    <a:bodyPr/>
                    <a:lstStyle/>
                    <a:p>
                      <a:r>
                        <a:rPr kumimoji="1" lang="en-US" altLang="ja-JP" sz="1800" b="1" dirty="0"/>
                        <a:t>2.3 GB </a:t>
                      </a:r>
                      <a:br>
                        <a:rPr kumimoji="1" lang="en-US" altLang="ja-JP" sz="1800" b="1" dirty="0"/>
                      </a:br>
                      <a:r>
                        <a:rPr kumimoji="1" lang="en-US" altLang="ja-JP" sz="1800" b="1" dirty="0"/>
                        <a:t>(-75%) </a:t>
                      </a:r>
                      <a:endParaRPr kumimoji="1" lang="ja-JP" altLang="en-US" sz="1800" b="1" dirty="0"/>
                    </a:p>
                  </a:txBody>
                  <a:tcPr/>
                </a:tc>
                <a:tc>
                  <a:txBody>
                    <a:bodyPr/>
                    <a:lstStyle/>
                    <a:p>
                      <a:r>
                        <a:rPr kumimoji="1" lang="en-US" altLang="ja-JP" sz="1800" b="1" dirty="0"/>
                        <a:t>2.3 GB (-75%) </a:t>
                      </a:r>
                      <a:endParaRPr kumimoji="1" lang="ja-JP" altLang="en-US" sz="1800" b="1" dirty="0"/>
                    </a:p>
                  </a:txBody>
                  <a:tcPr/>
                </a:tc>
                <a:tc>
                  <a:txBody>
                    <a:bodyPr/>
                    <a:lstStyle/>
                    <a:p>
                      <a:r>
                        <a:rPr kumimoji="1" lang="en-US" altLang="ja-JP" sz="1800" dirty="0"/>
                        <a:t>2.4 GB </a:t>
                      </a:r>
                      <a:br>
                        <a:rPr kumimoji="1" lang="en-US" altLang="ja-JP" sz="1800" dirty="0"/>
                      </a:br>
                      <a:r>
                        <a:rPr kumimoji="1" lang="en-US" altLang="ja-JP" sz="1800" dirty="0"/>
                        <a:t>(-74%)</a:t>
                      </a:r>
                      <a:endParaRPr kumimoji="1" lang="ja-JP" altLang="en-US" sz="1800" dirty="0"/>
                    </a:p>
                  </a:txBody>
                  <a:tcPr/>
                </a:tc>
                <a:tc>
                  <a:txBody>
                    <a:bodyPr/>
                    <a:lstStyle/>
                    <a:p>
                      <a:r>
                        <a:rPr kumimoji="1" lang="en-US" altLang="ja-JP" sz="1800" dirty="0"/>
                        <a:t>9.2 GB</a:t>
                      </a:r>
                      <a:endParaRPr kumimoji="1" lang="ja-JP" altLang="en-US" sz="1800" dirty="0"/>
                    </a:p>
                  </a:txBody>
                  <a:tcPr/>
                </a:tc>
                <a:extLst>
                  <a:ext uri="{0D108BD9-81ED-4DB2-BD59-A6C34878D82A}">
                    <a16:rowId xmlns:a16="http://schemas.microsoft.com/office/drawing/2014/main" val="2435036779"/>
                  </a:ext>
                </a:extLst>
              </a:tr>
              <a:tr h="370840">
                <a:tc>
                  <a:txBody>
                    <a:bodyPr/>
                    <a:lstStyle/>
                    <a:p>
                      <a:pPr algn="ctr"/>
                      <a:r>
                        <a:rPr kumimoji="1" lang="en-US" altLang="ja-JP" sz="1800" dirty="0"/>
                        <a:t>VGG19</a:t>
                      </a:r>
                      <a:endParaRPr kumimoji="1" lang="ja-JP" altLang="en-US" sz="1800" dirty="0"/>
                    </a:p>
                  </a:txBody>
                  <a:tcPr anchor="ctr">
                    <a:solidFill>
                      <a:schemeClr val="accent1">
                        <a:lumMod val="40000"/>
                        <a:lumOff val="60000"/>
                      </a:schemeClr>
                    </a:solidFill>
                  </a:tcPr>
                </a:tc>
                <a:tc>
                  <a:txBody>
                    <a:bodyPr/>
                    <a:lstStyle/>
                    <a:p>
                      <a:r>
                        <a:rPr kumimoji="1" lang="en-US" altLang="ja-JP" sz="1800" b="1" dirty="0"/>
                        <a:t>4.5 GB </a:t>
                      </a:r>
                      <a:br>
                        <a:rPr kumimoji="1" lang="en-US" altLang="ja-JP" sz="1800" b="1" dirty="0"/>
                      </a:br>
                      <a:r>
                        <a:rPr kumimoji="1" lang="en-US" altLang="ja-JP" sz="1800" b="1" dirty="0"/>
                        <a:t>(-36%) </a:t>
                      </a:r>
                      <a:endParaRPr kumimoji="1" lang="ja-JP" altLang="en-US" sz="1800" b="1" dirty="0"/>
                    </a:p>
                  </a:txBody>
                  <a:tcPr/>
                </a:tc>
                <a:tc>
                  <a:txBody>
                    <a:bodyPr/>
                    <a:lstStyle/>
                    <a:p>
                      <a:r>
                        <a:rPr kumimoji="1" lang="en-US" altLang="ja-JP" sz="1800" b="1" dirty="0"/>
                        <a:t>4.5 GB (-36%)</a:t>
                      </a:r>
                      <a:endParaRPr kumimoji="1" lang="ja-JP" altLang="en-US" sz="1800" b="1" dirty="0"/>
                    </a:p>
                  </a:txBody>
                  <a:tcPr/>
                </a:tc>
                <a:tc>
                  <a:txBody>
                    <a:bodyPr/>
                    <a:lstStyle/>
                    <a:p>
                      <a:r>
                        <a:rPr kumimoji="1" lang="en-US" altLang="ja-JP" sz="1800" dirty="0"/>
                        <a:t>4.7 GB </a:t>
                      </a:r>
                      <a:br>
                        <a:rPr kumimoji="1" lang="en-US" altLang="ja-JP" sz="1800" dirty="0"/>
                      </a:br>
                      <a:r>
                        <a:rPr kumimoji="1" lang="en-US" altLang="ja-JP" sz="1800" dirty="0"/>
                        <a:t>(-34%) </a:t>
                      </a:r>
                      <a:endParaRPr kumimoji="1" lang="ja-JP" altLang="en-US" sz="1800" dirty="0"/>
                    </a:p>
                  </a:txBody>
                  <a:tcPr/>
                </a:tc>
                <a:tc>
                  <a:txBody>
                    <a:bodyPr/>
                    <a:lstStyle/>
                    <a:p>
                      <a:r>
                        <a:rPr kumimoji="1" lang="en-US" altLang="ja-JP" sz="1800" dirty="0"/>
                        <a:t>7.0 GB </a:t>
                      </a:r>
                      <a:endParaRPr kumimoji="1" lang="ja-JP" altLang="en-US" sz="1800" dirty="0"/>
                    </a:p>
                  </a:txBody>
                  <a:tcPr/>
                </a:tc>
                <a:extLst>
                  <a:ext uri="{0D108BD9-81ED-4DB2-BD59-A6C34878D82A}">
                    <a16:rowId xmlns:a16="http://schemas.microsoft.com/office/drawing/2014/main" val="2981681284"/>
                  </a:ext>
                </a:extLst>
              </a:tr>
              <a:tr h="370840">
                <a:tc>
                  <a:txBody>
                    <a:bodyPr/>
                    <a:lstStyle/>
                    <a:p>
                      <a:pPr algn="ctr"/>
                      <a:r>
                        <a:rPr kumimoji="1" lang="en-US" altLang="ja-JP" sz="1800" dirty="0" err="1"/>
                        <a:t>DenseNet</a:t>
                      </a:r>
                      <a:endParaRPr kumimoji="1" lang="ja-JP" altLang="en-US" sz="1800" dirty="0"/>
                    </a:p>
                  </a:txBody>
                  <a:tcPr anchor="ctr">
                    <a:solidFill>
                      <a:schemeClr val="accent1">
                        <a:lumMod val="40000"/>
                        <a:lumOff val="60000"/>
                      </a:schemeClr>
                    </a:solidFill>
                  </a:tcPr>
                </a:tc>
                <a:tc>
                  <a:txBody>
                    <a:bodyPr/>
                    <a:lstStyle/>
                    <a:p>
                      <a:r>
                        <a:rPr kumimoji="1" lang="en-US" altLang="ja-JP" sz="1800" b="1" dirty="0"/>
                        <a:t>1.6 GB </a:t>
                      </a:r>
                      <a:br>
                        <a:rPr kumimoji="1" lang="en-US" altLang="ja-JP" sz="1800" b="1" dirty="0"/>
                      </a:br>
                      <a:r>
                        <a:rPr kumimoji="1" lang="en-US" altLang="ja-JP" sz="1800" b="1" dirty="0"/>
                        <a:t>(-81%) </a:t>
                      </a:r>
                      <a:endParaRPr kumimoji="1" lang="ja-JP" altLang="en-US" sz="1800" b="1" dirty="0"/>
                    </a:p>
                  </a:txBody>
                  <a:tcPr/>
                </a:tc>
                <a:tc>
                  <a:txBody>
                    <a:bodyPr/>
                    <a:lstStyle/>
                    <a:p>
                      <a:r>
                        <a:rPr kumimoji="1" lang="en-US" altLang="ja-JP" sz="1800" dirty="0"/>
                        <a:t>1.7 GB (-80%) </a:t>
                      </a:r>
                      <a:endParaRPr kumimoji="1" lang="ja-JP" altLang="en-US" sz="1800" dirty="0"/>
                    </a:p>
                  </a:txBody>
                  <a:tcPr/>
                </a:tc>
                <a:tc>
                  <a:txBody>
                    <a:bodyPr/>
                    <a:lstStyle/>
                    <a:p>
                      <a:r>
                        <a:rPr kumimoji="1" lang="en-US" altLang="ja-JP" sz="1800" dirty="0"/>
                        <a:t>1.8 GB </a:t>
                      </a:r>
                      <a:br>
                        <a:rPr kumimoji="1" lang="en-US" altLang="ja-JP" sz="1800" dirty="0"/>
                      </a:br>
                      <a:r>
                        <a:rPr kumimoji="1" lang="en-US" altLang="ja-JP" sz="1800" dirty="0"/>
                        <a:t>(-79%) </a:t>
                      </a:r>
                      <a:endParaRPr kumimoji="1" lang="ja-JP" altLang="en-US" sz="1800" dirty="0"/>
                    </a:p>
                  </a:txBody>
                  <a:tcPr/>
                </a:tc>
                <a:tc>
                  <a:txBody>
                    <a:bodyPr/>
                    <a:lstStyle/>
                    <a:p>
                      <a:r>
                        <a:rPr kumimoji="1" lang="en-US" altLang="ja-JP" sz="1800" dirty="0"/>
                        <a:t>8.5 GB</a:t>
                      </a:r>
                      <a:endParaRPr kumimoji="1" lang="ja-JP" altLang="en-US" sz="1800" dirty="0"/>
                    </a:p>
                  </a:txBody>
                  <a:tcPr/>
                </a:tc>
                <a:extLst>
                  <a:ext uri="{0D108BD9-81ED-4DB2-BD59-A6C34878D82A}">
                    <a16:rowId xmlns:a16="http://schemas.microsoft.com/office/drawing/2014/main" val="1121219719"/>
                  </a:ext>
                </a:extLst>
              </a:tr>
              <a:tr h="370840">
                <a:tc>
                  <a:txBody>
                    <a:bodyPr/>
                    <a:lstStyle/>
                    <a:p>
                      <a:pPr algn="ctr"/>
                      <a:r>
                        <a:rPr kumimoji="1" lang="en-US" altLang="ja-JP" sz="1800" dirty="0" err="1"/>
                        <a:t>GoogLeNet</a:t>
                      </a:r>
                      <a:endParaRPr kumimoji="1" lang="ja-JP" altLang="en-US" sz="1800" dirty="0"/>
                    </a:p>
                  </a:txBody>
                  <a:tcPr anchor="ctr">
                    <a:solidFill>
                      <a:schemeClr val="accent1">
                        <a:lumMod val="40000"/>
                        <a:lumOff val="60000"/>
                      </a:schemeClr>
                    </a:solidFill>
                  </a:tcPr>
                </a:tc>
                <a:tc>
                  <a:txBody>
                    <a:bodyPr/>
                    <a:lstStyle/>
                    <a:p>
                      <a:r>
                        <a:rPr kumimoji="1" lang="en-US" altLang="ja-JP" sz="1800" b="1" dirty="0"/>
                        <a:t>5.2 GB </a:t>
                      </a:r>
                      <a:br>
                        <a:rPr kumimoji="1" lang="en-US" altLang="ja-JP" sz="1800" b="1" dirty="0"/>
                      </a:br>
                      <a:r>
                        <a:rPr kumimoji="1" lang="en-US" altLang="ja-JP" sz="1800" b="1" dirty="0"/>
                        <a:t>(-39%) </a:t>
                      </a:r>
                      <a:endParaRPr kumimoji="1" lang="ja-JP" altLang="en-US" sz="1800" b="1" dirty="0"/>
                    </a:p>
                  </a:txBody>
                  <a:tcPr/>
                </a:tc>
                <a:tc>
                  <a:txBody>
                    <a:bodyPr/>
                    <a:lstStyle/>
                    <a:p>
                      <a:r>
                        <a:rPr kumimoji="1" lang="en-US" altLang="ja-JP" sz="1800" b="1" dirty="0"/>
                        <a:t>5.2 GB (-39%)</a:t>
                      </a:r>
                      <a:endParaRPr kumimoji="1" lang="ja-JP" altLang="en-US" sz="1800" b="1" dirty="0"/>
                    </a:p>
                  </a:txBody>
                  <a:tcPr/>
                </a:tc>
                <a:tc>
                  <a:txBody>
                    <a:bodyPr/>
                    <a:lstStyle/>
                    <a:p>
                      <a:r>
                        <a:rPr kumimoji="1" lang="en-US" altLang="ja-JP" sz="1800" dirty="0"/>
                        <a:t>6.5 GB </a:t>
                      </a:r>
                      <a:br>
                        <a:rPr kumimoji="1" lang="en-US" altLang="ja-JP" sz="1800" dirty="0"/>
                      </a:br>
                      <a:r>
                        <a:rPr kumimoji="1" lang="en-US" altLang="ja-JP" sz="1800" dirty="0"/>
                        <a:t>(-24%) </a:t>
                      </a:r>
                      <a:endParaRPr kumimoji="1" lang="ja-JP" altLang="en-US" sz="1800" dirty="0"/>
                    </a:p>
                  </a:txBody>
                  <a:tcPr/>
                </a:tc>
                <a:tc>
                  <a:txBody>
                    <a:bodyPr/>
                    <a:lstStyle/>
                    <a:p>
                      <a:r>
                        <a:rPr kumimoji="1" lang="en-US" altLang="ja-JP" sz="1800" dirty="0"/>
                        <a:t>8.5 GB </a:t>
                      </a:r>
                      <a:endParaRPr kumimoji="1" lang="ja-JP" altLang="en-US" sz="1800" dirty="0"/>
                    </a:p>
                  </a:txBody>
                  <a:tcPr/>
                </a:tc>
                <a:extLst>
                  <a:ext uri="{0D108BD9-81ED-4DB2-BD59-A6C34878D82A}">
                    <a16:rowId xmlns:a16="http://schemas.microsoft.com/office/drawing/2014/main" val="867246119"/>
                  </a:ext>
                </a:extLst>
              </a:tr>
            </a:tbl>
          </a:graphicData>
        </a:graphic>
      </p:graphicFrame>
      <p:sp>
        <p:nvSpPr>
          <p:cNvPr id="8" name="矢印: 下 7">
            <a:extLst>
              <a:ext uri="{FF2B5EF4-FFF2-40B4-BE49-F238E27FC236}">
                <a16:creationId xmlns:a16="http://schemas.microsoft.com/office/drawing/2014/main" id="{349B6492-13BB-44EB-A3AF-151E292EFC63}"/>
              </a:ext>
            </a:extLst>
          </p:cNvPr>
          <p:cNvSpPr/>
          <p:nvPr/>
        </p:nvSpPr>
        <p:spPr>
          <a:xfrm>
            <a:off x="1907743" y="3743015"/>
            <a:ext cx="263423" cy="9462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p>
        </p:txBody>
      </p:sp>
      <p:sp>
        <p:nvSpPr>
          <p:cNvPr id="9" name="コンテンツ プレースホルダー 2">
            <a:extLst>
              <a:ext uri="{FF2B5EF4-FFF2-40B4-BE49-F238E27FC236}">
                <a16:creationId xmlns:a16="http://schemas.microsoft.com/office/drawing/2014/main" id="{6B73419D-07EC-4EA2-A0AF-75A8DD9C1AF5}"/>
              </a:ext>
            </a:extLst>
          </p:cNvPr>
          <p:cNvSpPr txBox="1">
            <a:spLocks/>
          </p:cNvSpPr>
          <p:nvPr/>
        </p:nvSpPr>
        <p:spPr>
          <a:xfrm>
            <a:off x="173633" y="4380969"/>
            <a:ext cx="1825875" cy="361152"/>
          </a:xfrm>
          <a:prstGeom prst="rect">
            <a:avLst/>
          </a:prstGeom>
        </p:spPr>
        <p:txBody>
          <a:bodyPr vert="horz" lIns="91440" tIns="45720" rIns="91440" bIns="45720" rtlCol="0">
            <a:normAutofit fontScale="92500"/>
          </a:bodyPr>
          <a:lstStyle>
            <a:lvl1pPr marL="320040" indent="-320040" algn="l" defTabSz="1280160" rtl="0" eaLnBrk="1" latinLnBrk="0" hangingPunct="1">
              <a:lnSpc>
                <a:spcPct val="90000"/>
              </a:lnSpc>
              <a:spcBef>
                <a:spcPts val="1400"/>
              </a:spcBef>
              <a:buFont typeface="Arial" panose="020B0604020202020204" pitchFamily="34" charset="0"/>
              <a:buChar char="•"/>
              <a:defRPr kumimoji="1" sz="28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24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a:lstStyle>
          <a:p>
            <a:pPr marL="0" indent="0">
              <a:buFont typeface="Arial" panose="020B0604020202020204" pitchFamily="34" charset="0"/>
              <a:buNone/>
            </a:pPr>
            <a:r>
              <a:rPr lang="en-US" altLang="ja-JP" sz="1800" b="1" dirty="0"/>
              <a:t>Lower is better</a:t>
            </a:r>
            <a:endParaRPr lang="ja-JP" altLang="en-US" sz="1800" b="1" dirty="0"/>
          </a:p>
        </p:txBody>
      </p:sp>
      <p:sp>
        <p:nvSpPr>
          <p:cNvPr id="10" name="テキスト ボックス 9">
            <a:extLst>
              <a:ext uri="{FF2B5EF4-FFF2-40B4-BE49-F238E27FC236}">
                <a16:creationId xmlns:a16="http://schemas.microsoft.com/office/drawing/2014/main" id="{F16CBFA7-5197-47BC-8DB4-4AF142FD4AA7}"/>
              </a:ext>
            </a:extLst>
          </p:cNvPr>
          <p:cNvSpPr txBox="1"/>
          <p:nvPr/>
        </p:nvSpPr>
        <p:spPr>
          <a:xfrm>
            <a:off x="6831419" y="8298712"/>
            <a:ext cx="5874488" cy="646331"/>
          </a:xfrm>
          <a:prstGeom prst="rect">
            <a:avLst/>
          </a:prstGeom>
          <a:noFill/>
        </p:spPr>
        <p:txBody>
          <a:bodyPr wrap="square" rtlCol="0">
            <a:spAutoFit/>
          </a:bodyPr>
          <a:lstStyle/>
          <a:p>
            <a:r>
              <a:rPr kumimoji="1" lang="en-US" altLang="ja-JP" sz="1200" dirty="0"/>
              <a:t>NOTE: For some networks, the approximate DP yielded slightly better results than the exact DP because the effect of the liveness analysis is not taken into the account in the definition of optimality in the general </a:t>
            </a:r>
            <a:r>
              <a:rPr kumimoji="1" lang="en-US" altLang="ja-JP" sz="1200" dirty="0" err="1"/>
              <a:t>recomputation</a:t>
            </a:r>
            <a:r>
              <a:rPr kumimoji="1" lang="en-US" altLang="ja-JP" sz="1200" dirty="0"/>
              <a:t> problem.</a:t>
            </a:r>
            <a:endParaRPr kumimoji="1" lang="ja-JP" altLang="en-US" sz="1200" dirty="0"/>
          </a:p>
        </p:txBody>
      </p:sp>
      <p:pic>
        <p:nvPicPr>
          <p:cNvPr id="11" name="図 10">
            <a:extLst>
              <a:ext uri="{FF2B5EF4-FFF2-40B4-BE49-F238E27FC236}">
                <a16:creationId xmlns:a16="http://schemas.microsoft.com/office/drawing/2014/main" id="{E55096E9-CC86-452C-B11C-6C724BAE5CC3}"/>
              </a:ext>
            </a:extLst>
          </p:cNvPr>
          <p:cNvPicPr>
            <a:picLocks noChangeAspect="1"/>
          </p:cNvPicPr>
          <p:nvPr/>
        </p:nvPicPr>
        <p:blipFill>
          <a:blip r:embed="rId2"/>
          <a:stretch>
            <a:fillRect/>
          </a:stretch>
        </p:blipFill>
        <p:spPr>
          <a:xfrm>
            <a:off x="2192699" y="2532321"/>
            <a:ext cx="3596729" cy="2788183"/>
          </a:xfrm>
          <a:prstGeom prst="rect">
            <a:avLst/>
          </a:prstGeom>
        </p:spPr>
      </p:pic>
      <p:pic>
        <p:nvPicPr>
          <p:cNvPr id="12" name="図 11">
            <a:extLst>
              <a:ext uri="{FF2B5EF4-FFF2-40B4-BE49-F238E27FC236}">
                <a16:creationId xmlns:a16="http://schemas.microsoft.com/office/drawing/2014/main" id="{2AB8461F-48F2-4689-8B17-41F3157D725E}"/>
              </a:ext>
            </a:extLst>
          </p:cNvPr>
          <p:cNvPicPr>
            <a:picLocks noChangeAspect="1"/>
          </p:cNvPicPr>
          <p:nvPr/>
        </p:nvPicPr>
        <p:blipFill>
          <a:blip r:embed="rId3"/>
          <a:stretch>
            <a:fillRect/>
          </a:stretch>
        </p:blipFill>
        <p:spPr>
          <a:xfrm>
            <a:off x="173633" y="5720996"/>
            <a:ext cx="3117528" cy="2429538"/>
          </a:xfrm>
          <a:prstGeom prst="rect">
            <a:avLst/>
          </a:prstGeom>
        </p:spPr>
      </p:pic>
      <p:pic>
        <p:nvPicPr>
          <p:cNvPr id="13" name="図 12">
            <a:extLst>
              <a:ext uri="{FF2B5EF4-FFF2-40B4-BE49-F238E27FC236}">
                <a16:creationId xmlns:a16="http://schemas.microsoft.com/office/drawing/2014/main" id="{D70ED706-06EF-46DB-B9B1-87EBE7A645AD}"/>
              </a:ext>
            </a:extLst>
          </p:cNvPr>
          <p:cNvPicPr>
            <a:picLocks noChangeAspect="1"/>
          </p:cNvPicPr>
          <p:nvPr/>
        </p:nvPicPr>
        <p:blipFill>
          <a:blip r:embed="rId4"/>
          <a:stretch>
            <a:fillRect/>
          </a:stretch>
        </p:blipFill>
        <p:spPr>
          <a:xfrm>
            <a:off x="3396806" y="5720996"/>
            <a:ext cx="3127628" cy="2429538"/>
          </a:xfrm>
          <a:prstGeom prst="rect">
            <a:avLst/>
          </a:prstGeom>
        </p:spPr>
      </p:pic>
      <p:sp>
        <p:nvSpPr>
          <p:cNvPr id="14" name="テキスト ボックス 13">
            <a:extLst>
              <a:ext uri="{FF2B5EF4-FFF2-40B4-BE49-F238E27FC236}">
                <a16:creationId xmlns:a16="http://schemas.microsoft.com/office/drawing/2014/main" id="{3FAEC3A6-9B92-460F-9678-11EC265D3E61}"/>
              </a:ext>
            </a:extLst>
          </p:cNvPr>
          <p:cNvSpPr txBox="1"/>
          <p:nvPr/>
        </p:nvSpPr>
        <p:spPr>
          <a:xfrm>
            <a:off x="733647" y="8315339"/>
            <a:ext cx="5745434" cy="707886"/>
          </a:xfrm>
          <a:prstGeom prst="rect">
            <a:avLst/>
          </a:prstGeom>
          <a:noFill/>
        </p:spPr>
        <p:txBody>
          <a:bodyPr wrap="square" rtlCol="0">
            <a:spAutoFit/>
          </a:bodyPr>
          <a:lstStyle/>
          <a:p>
            <a:r>
              <a:rPr kumimoji="1" lang="en-US" altLang="ja-JP" sz="2000" dirty="0"/>
              <a:t>In presence of ample memory, our method seeks a strategy with small computational overhead.</a:t>
            </a:r>
            <a:endParaRPr kumimoji="1" lang="ja-JP" altLang="en-US" sz="2000" dirty="0"/>
          </a:p>
        </p:txBody>
      </p:sp>
    </p:spTree>
    <p:extLst>
      <p:ext uri="{BB962C8B-B14F-4D97-AF65-F5344CB8AC3E}">
        <p14:creationId xmlns:p14="http://schemas.microsoft.com/office/powerpoint/2010/main" val="115088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3894ED-DEFA-4534-A673-70C1BFD157DB}"/>
              </a:ext>
            </a:extLst>
          </p:cNvPr>
          <p:cNvSpPr>
            <a:spLocks noGrp="1"/>
          </p:cNvSpPr>
          <p:nvPr>
            <p:ph type="title"/>
          </p:nvPr>
        </p:nvSpPr>
        <p:spPr/>
        <p:txBody>
          <a:bodyPr>
            <a:normAutofit/>
          </a:bodyPr>
          <a:lstStyle/>
          <a:p>
            <a:r>
              <a:rPr kumimoji="1" lang="en-US" altLang="ja-JP" dirty="0"/>
              <a:t>Training DNNs is memory consuming</a:t>
            </a:r>
            <a:endParaRPr kumimoji="1" lang="ja-JP" altLang="en-US" dirty="0"/>
          </a:p>
        </p:txBody>
      </p:sp>
      <p:sp>
        <p:nvSpPr>
          <p:cNvPr id="3" name="コンテンツ プレースホルダー 2">
            <a:extLst>
              <a:ext uri="{FF2B5EF4-FFF2-40B4-BE49-F238E27FC236}">
                <a16:creationId xmlns:a16="http://schemas.microsoft.com/office/drawing/2014/main" id="{EBA14987-AE46-45DE-8058-4B4F706730D1}"/>
              </a:ext>
            </a:extLst>
          </p:cNvPr>
          <p:cNvSpPr>
            <a:spLocks noGrp="1"/>
          </p:cNvSpPr>
          <p:nvPr>
            <p:ph idx="1"/>
          </p:nvPr>
        </p:nvSpPr>
        <p:spPr>
          <a:xfrm>
            <a:off x="880110" y="2019300"/>
            <a:ext cx="11041380" cy="7220953"/>
          </a:xfrm>
        </p:spPr>
        <p:txBody>
          <a:bodyPr>
            <a:normAutofit/>
          </a:bodyPr>
          <a:lstStyle/>
          <a:p>
            <a:r>
              <a:rPr kumimoji="1" lang="en-US" altLang="ja-JP" sz="2800" dirty="0"/>
              <a:t>Modern deep neural networks tend to be large.</a:t>
            </a:r>
          </a:p>
          <a:p>
            <a:r>
              <a:rPr lang="en-US" altLang="ja-JP" sz="2800" dirty="0"/>
              <a:t>Input to the networks can be large. (e.g., high resolution images)</a:t>
            </a:r>
          </a:p>
          <a:p>
            <a:pPr marL="0" indent="0">
              <a:buNone/>
            </a:pPr>
            <a:r>
              <a:rPr lang="en-US" altLang="ja-JP" sz="2800" dirty="0"/>
              <a:t>When training DNNs, we usually need to store all the intermediate variables in both forward and backward computation.</a:t>
            </a:r>
            <a:endParaRPr kumimoji="1" lang="en-US" altLang="ja-JP" sz="2800" dirty="0"/>
          </a:p>
          <a:p>
            <a:pPr marL="0" indent="0">
              <a:buNone/>
            </a:pPr>
            <a:endParaRPr lang="en-US" altLang="ja-JP" sz="2800" dirty="0"/>
          </a:p>
          <a:p>
            <a:pPr marL="0" indent="0">
              <a:buNone/>
            </a:pPr>
            <a:endParaRPr lang="en-US" altLang="ja-JP" sz="2800" dirty="0"/>
          </a:p>
          <a:p>
            <a:pPr marL="0" indent="0">
              <a:buNone/>
            </a:pPr>
            <a:endParaRPr lang="en-US" altLang="ja-JP" sz="2800" dirty="0"/>
          </a:p>
          <a:p>
            <a:pPr marL="0" indent="0">
              <a:buNone/>
            </a:pPr>
            <a:endParaRPr kumimoji="1" lang="en-US" altLang="ja-JP" sz="2800" dirty="0"/>
          </a:p>
          <a:p>
            <a:pPr marL="0" indent="0">
              <a:buNone/>
            </a:pPr>
            <a:endParaRPr kumimoji="1" lang="en-US" altLang="ja-JP" sz="2800" dirty="0"/>
          </a:p>
          <a:p>
            <a:pPr marL="0" indent="0">
              <a:buNone/>
            </a:pPr>
            <a:r>
              <a:rPr lang="en-US" altLang="ja-JP" sz="2800" dirty="0"/>
              <a:t>The lack of ample free memory enforces researchers to use small batch-size. This may cause low accuracy because the quality of batch normalization may degrade.</a:t>
            </a:r>
          </a:p>
          <a:p>
            <a:pPr marL="0" indent="0">
              <a:buNone/>
            </a:pPr>
            <a:r>
              <a:rPr lang="en-US" altLang="ja-JP" sz="2800" dirty="0"/>
              <a:t>Memory reduction in backpropagation is an important issue.</a:t>
            </a:r>
          </a:p>
        </p:txBody>
      </p:sp>
      <p:sp>
        <p:nvSpPr>
          <p:cNvPr id="4" name="スライド番号プレースホルダー 3">
            <a:extLst>
              <a:ext uri="{FF2B5EF4-FFF2-40B4-BE49-F238E27FC236}">
                <a16:creationId xmlns:a16="http://schemas.microsoft.com/office/drawing/2014/main" id="{7DAC34D3-20FB-40C3-90D2-B1A14EF0F6AB}"/>
              </a:ext>
            </a:extLst>
          </p:cNvPr>
          <p:cNvSpPr>
            <a:spLocks noGrp="1"/>
          </p:cNvSpPr>
          <p:nvPr>
            <p:ph type="sldNum" sz="quarter" idx="12"/>
          </p:nvPr>
        </p:nvSpPr>
        <p:spPr/>
        <p:txBody>
          <a:bodyPr/>
          <a:lstStyle/>
          <a:p>
            <a:fld id="{B24DBEBF-0A13-4B89-A1E0-7E7C64C10442}" type="slidenum">
              <a:rPr kumimoji="1" lang="ja-JP" altLang="en-US" smtClean="0"/>
              <a:t>2</a:t>
            </a:fld>
            <a:endParaRPr kumimoji="1" lang="ja-JP" altLang="en-US"/>
          </a:p>
        </p:txBody>
      </p:sp>
      <p:grpSp>
        <p:nvGrpSpPr>
          <p:cNvPr id="71" name="グループ化 70">
            <a:extLst>
              <a:ext uri="{FF2B5EF4-FFF2-40B4-BE49-F238E27FC236}">
                <a16:creationId xmlns:a16="http://schemas.microsoft.com/office/drawing/2014/main" id="{0C46FA57-B8E3-4003-82E4-087203C9DA54}"/>
              </a:ext>
            </a:extLst>
          </p:cNvPr>
          <p:cNvGrpSpPr/>
          <p:nvPr/>
        </p:nvGrpSpPr>
        <p:grpSpPr>
          <a:xfrm>
            <a:off x="4495474" y="4178595"/>
            <a:ext cx="3994624" cy="2564291"/>
            <a:chOff x="3913371" y="3597290"/>
            <a:chExt cx="4614513" cy="2978397"/>
          </a:xfrm>
        </p:grpSpPr>
        <p:sp>
          <p:nvSpPr>
            <p:cNvPr id="5" name="フリーフォーム: 図形 4">
              <a:extLst>
                <a:ext uri="{FF2B5EF4-FFF2-40B4-BE49-F238E27FC236}">
                  <a16:creationId xmlns:a16="http://schemas.microsoft.com/office/drawing/2014/main" id="{CD6278A4-C22F-4EA3-8796-99F8FDB888C9}"/>
                </a:ext>
              </a:extLst>
            </p:cNvPr>
            <p:cNvSpPr/>
            <p:nvPr/>
          </p:nvSpPr>
          <p:spPr>
            <a:xfrm>
              <a:off x="4015171" y="4157330"/>
              <a:ext cx="205406" cy="1873905"/>
            </a:xfrm>
            <a:custGeom>
              <a:avLst/>
              <a:gdLst>
                <a:gd name="connsiteX0" fmla="*/ 205406 w 205406"/>
                <a:gd name="connsiteY0" fmla="*/ 0 h 1873905"/>
                <a:gd name="connsiteX1" fmla="*/ 384 w 205406"/>
                <a:gd name="connsiteY1" fmla="*/ 750382 h 1873905"/>
                <a:gd name="connsiteX2" fmla="*/ 164402 w 205406"/>
                <a:gd name="connsiteY2" fmla="*/ 1873905 h 1873905"/>
              </a:gdLst>
              <a:ahLst/>
              <a:cxnLst>
                <a:cxn ang="0">
                  <a:pos x="connsiteX0" y="connsiteY0"/>
                </a:cxn>
                <a:cxn ang="0">
                  <a:pos x="connsiteX1" y="connsiteY1"/>
                </a:cxn>
                <a:cxn ang="0">
                  <a:pos x="connsiteX2" y="connsiteY2"/>
                </a:cxn>
              </a:cxnLst>
              <a:rect l="l" t="t" r="r" b="b"/>
              <a:pathLst>
                <a:path w="205406" h="1873905">
                  <a:moveTo>
                    <a:pt x="205406" y="0"/>
                  </a:moveTo>
                  <a:cubicBezTo>
                    <a:pt x="106312" y="219032"/>
                    <a:pt x="7218" y="438065"/>
                    <a:pt x="384" y="750382"/>
                  </a:cubicBezTo>
                  <a:cubicBezTo>
                    <a:pt x="-6450" y="1062699"/>
                    <a:pt x="78976" y="1468302"/>
                    <a:pt x="164402" y="1873905"/>
                  </a:cubicBezTo>
                </a:path>
              </a:pathLst>
            </a:custGeom>
            <a:noFill/>
            <a:ln>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 name="フリーフォーム: 図形 5">
              <a:extLst>
                <a:ext uri="{FF2B5EF4-FFF2-40B4-BE49-F238E27FC236}">
                  <a16:creationId xmlns:a16="http://schemas.microsoft.com/office/drawing/2014/main" id="{B1664EBF-DA3F-4FBD-A91D-609482307DEA}"/>
                </a:ext>
              </a:extLst>
            </p:cNvPr>
            <p:cNvSpPr/>
            <p:nvPr/>
          </p:nvSpPr>
          <p:spPr>
            <a:xfrm>
              <a:off x="5433484" y="4149536"/>
              <a:ext cx="205406" cy="1873905"/>
            </a:xfrm>
            <a:custGeom>
              <a:avLst/>
              <a:gdLst>
                <a:gd name="connsiteX0" fmla="*/ 205406 w 205406"/>
                <a:gd name="connsiteY0" fmla="*/ 0 h 1873905"/>
                <a:gd name="connsiteX1" fmla="*/ 384 w 205406"/>
                <a:gd name="connsiteY1" fmla="*/ 750382 h 1873905"/>
                <a:gd name="connsiteX2" fmla="*/ 164402 w 205406"/>
                <a:gd name="connsiteY2" fmla="*/ 1873905 h 1873905"/>
              </a:gdLst>
              <a:ahLst/>
              <a:cxnLst>
                <a:cxn ang="0">
                  <a:pos x="connsiteX0" y="connsiteY0"/>
                </a:cxn>
                <a:cxn ang="0">
                  <a:pos x="connsiteX1" y="connsiteY1"/>
                </a:cxn>
                <a:cxn ang="0">
                  <a:pos x="connsiteX2" y="connsiteY2"/>
                </a:cxn>
              </a:cxnLst>
              <a:rect l="l" t="t" r="r" b="b"/>
              <a:pathLst>
                <a:path w="205406" h="1873905">
                  <a:moveTo>
                    <a:pt x="205406" y="0"/>
                  </a:moveTo>
                  <a:cubicBezTo>
                    <a:pt x="106312" y="219032"/>
                    <a:pt x="7218" y="438065"/>
                    <a:pt x="384" y="750382"/>
                  </a:cubicBezTo>
                  <a:cubicBezTo>
                    <a:pt x="-6450" y="1062699"/>
                    <a:pt x="78976" y="1468302"/>
                    <a:pt x="164402" y="1873905"/>
                  </a:cubicBezTo>
                </a:path>
              </a:pathLst>
            </a:custGeom>
            <a:noFill/>
            <a:ln>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フリーフォーム: 図形 6">
              <a:extLst>
                <a:ext uri="{FF2B5EF4-FFF2-40B4-BE49-F238E27FC236}">
                  <a16:creationId xmlns:a16="http://schemas.microsoft.com/office/drawing/2014/main" id="{F00ED1C0-9E5E-4C38-A20A-A94143C9D3CE}"/>
                </a:ext>
              </a:extLst>
            </p:cNvPr>
            <p:cNvSpPr/>
            <p:nvPr/>
          </p:nvSpPr>
          <p:spPr>
            <a:xfrm>
              <a:off x="6881414" y="4169167"/>
              <a:ext cx="205406" cy="1873905"/>
            </a:xfrm>
            <a:custGeom>
              <a:avLst/>
              <a:gdLst>
                <a:gd name="connsiteX0" fmla="*/ 205406 w 205406"/>
                <a:gd name="connsiteY0" fmla="*/ 0 h 1873905"/>
                <a:gd name="connsiteX1" fmla="*/ 384 w 205406"/>
                <a:gd name="connsiteY1" fmla="*/ 750382 h 1873905"/>
                <a:gd name="connsiteX2" fmla="*/ 164402 w 205406"/>
                <a:gd name="connsiteY2" fmla="*/ 1873905 h 1873905"/>
              </a:gdLst>
              <a:ahLst/>
              <a:cxnLst>
                <a:cxn ang="0">
                  <a:pos x="connsiteX0" y="connsiteY0"/>
                </a:cxn>
                <a:cxn ang="0">
                  <a:pos x="connsiteX1" y="connsiteY1"/>
                </a:cxn>
                <a:cxn ang="0">
                  <a:pos x="connsiteX2" y="connsiteY2"/>
                </a:cxn>
              </a:cxnLst>
              <a:rect l="l" t="t" r="r" b="b"/>
              <a:pathLst>
                <a:path w="205406" h="1873905">
                  <a:moveTo>
                    <a:pt x="205406" y="0"/>
                  </a:moveTo>
                  <a:cubicBezTo>
                    <a:pt x="106312" y="219032"/>
                    <a:pt x="7218" y="438065"/>
                    <a:pt x="384" y="750382"/>
                  </a:cubicBezTo>
                  <a:cubicBezTo>
                    <a:pt x="-6450" y="1062699"/>
                    <a:pt x="78976" y="1468302"/>
                    <a:pt x="164402" y="1873905"/>
                  </a:cubicBezTo>
                </a:path>
              </a:pathLst>
            </a:custGeom>
            <a:noFill/>
            <a:ln>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 name="直線矢印コネクタ 8">
              <a:extLst>
                <a:ext uri="{FF2B5EF4-FFF2-40B4-BE49-F238E27FC236}">
                  <a16:creationId xmlns:a16="http://schemas.microsoft.com/office/drawing/2014/main" id="{7E0F594F-3D0B-419D-A000-03DC9EB8C5EF}"/>
                </a:ext>
              </a:extLst>
            </p:cNvPr>
            <p:cNvCxnSpPr>
              <a:stCxn id="20" idx="4"/>
              <a:endCxn id="29" idx="0"/>
            </p:cNvCxnSpPr>
            <p:nvPr/>
          </p:nvCxnSpPr>
          <p:spPr>
            <a:xfrm>
              <a:off x="6545920" y="4893433"/>
              <a:ext cx="2616" cy="1080121"/>
            </a:xfrm>
            <a:prstGeom prst="straightConnector1">
              <a:avLst/>
            </a:prstGeom>
            <a:ln w="127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3534349-F654-4A19-844C-847FB41F3CFA}"/>
                </a:ext>
              </a:extLst>
            </p:cNvPr>
            <p:cNvCxnSpPr>
              <a:stCxn id="12" idx="4"/>
              <a:endCxn id="25" idx="0"/>
            </p:cNvCxnSpPr>
            <p:nvPr/>
          </p:nvCxnSpPr>
          <p:spPr>
            <a:xfrm>
              <a:off x="5107504" y="4898728"/>
              <a:ext cx="2616" cy="1080121"/>
            </a:xfrm>
            <a:prstGeom prst="straightConnector1">
              <a:avLst/>
            </a:prstGeom>
            <a:ln w="127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437E189A-37EC-4756-A353-27064300ACA9}"/>
                </a:ext>
              </a:extLst>
            </p:cNvPr>
            <p:cNvSpPr/>
            <p:nvPr/>
          </p:nvSpPr>
          <p:spPr>
            <a:xfrm>
              <a:off x="4135396" y="4389378"/>
              <a:ext cx="504056" cy="504056"/>
            </a:xfrm>
            <a:prstGeom prst="ellipse">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i="1" dirty="0">
                <a:latin typeface="Times New Roman" panose="02020603050405020304" pitchFamily="18" charset="0"/>
                <a:cs typeface="Times New Roman" panose="02020603050405020304" pitchFamily="18" charset="0"/>
              </a:endParaRPr>
            </a:p>
          </p:txBody>
        </p:sp>
        <p:sp>
          <p:nvSpPr>
            <p:cNvPr id="12" name="楕円 11">
              <a:extLst>
                <a:ext uri="{FF2B5EF4-FFF2-40B4-BE49-F238E27FC236}">
                  <a16:creationId xmlns:a16="http://schemas.microsoft.com/office/drawing/2014/main" id="{619CF919-2F7F-4D49-A617-36AFD39C7C85}"/>
                </a:ext>
              </a:extLst>
            </p:cNvPr>
            <p:cNvSpPr/>
            <p:nvPr/>
          </p:nvSpPr>
          <p:spPr>
            <a:xfrm>
              <a:off x="4855476" y="439467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i="1" dirty="0">
                <a:latin typeface="Times New Roman" panose="02020603050405020304" pitchFamily="18" charset="0"/>
                <a:cs typeface="Times New Roman" panose="02020603050405020304" pitchFamily="18" charset="0"/>
              </a:endParaRPr>
            </a:p>
          </p:txBody>
        </p:sp>
        <p:sp>
          <p:nvSpPr>
            <p:cNvPr id="13" name="楕円 12">
              <a:extLst>
                <a:ext uri="{FF2B5EF4-FFF2-40B4-BE49-F238E27FC236}">
                  <a16:creationId xmlns:a16="http://schemas.microsoft.com/office/drawing/2014/main" id="{4731EE3E-BF2E-4750-AF3F-1A6701A29946}"/>
                </a:ext>
              </a:extLst>
            </p:cNvPr>
            <p:cNvSpPr/>
            <p:nvPr/>
          </p:nvSpPr>
          <p:spPr>
            <a:xfrm>
              <a:off x="4135396" y="3698915"/>
              <a:ext cx="504056" cy="504056"/>
            </a:xfrm>
            <a:prstGeom prst="ellipse">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14" name="楕円 13">
              <a:extLst>
                <a:ext uri="{FF2B5EF4-FFF2-40B4-BE49-F238E27FC236}">
                  <a16:creationId xmlns:a16="http://schemas.microsoft.com/office/drawing/2014/main" id="{3F0EB838-5ACB-445F-BB80-82C8A48205C0}"/>
                </a:ext>
              </a:extLst>
            </p:cNvPr>
            <p:cNvSpPr/>
            <p:nvPr/>
          </p:nvSpPr>
          <p:spPr>
            <a:xfrm>
              <a:off x="5574684" y="4389378"/>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i="1"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C5615ABB-6842-4FF4-BD5C-9A962098402F}"/>
                </a:ext>
              </a:extLst>
            </p:cNvPr>
            <p:cNvSpPr txBox="1"/>
            <p:nvPr/>
          </p:nvSpPr>
          <p:spPr>
            <a:xfrm>
              <a:off x="4242100" y="4408310"/>
              <a:ext cx="288032" cy="428975"/>
            </a:xfrm>
            <a:prstGeom prst="rect">
              <a:avLst/>
            </a:prstGeom>
            <a:noFill/>
          </p:spPr>
          <p:txBody>
            <a:bodyPr wrap="square" rtlCol="0">
              <a:spAutoFit/>
            </a:bodyPr>
            <a:lstStyle/>
            <a:p>
              <a:r>
                <a:rPr kumimoji="1" lang="en-US" altLang="ja-JP" i="1" dirty="0">
                  <a:latin typeface="Times New Roman" panose="02020603050405020304" pitchFamily="18" charset="0"/>
                  <a:cs typeface="Times New Roman" panose="02020603050405020304" pitchFamily="18" charset="0"/>
                </a:rPr>
                <a:t>x</a:t>
              </a:r>
              <a:endParaRPr kumimoji="1" lang="ja-JP" altLang="en-US" sz="1400" i="1" dirty="0">
                <a:latin typeface="Times New Roman" panose="02020603050405020304" pitchFamily="18" charset="0"/>
                <a:cs typeface="Times New Roman" panose="02020603050405020304" pitchFamily="18" charset="0"/>
              </a:endParaRPr>
            </a:p>
          </p:txBody>
        </p:sp>
        <p:sp>
          <p:nvSpPr>
            <p:cNvPr id="16" name="テキスト ボックス 15">
              <a:extLst>
                <a:ext uri="{FF2B5EF4-FFF2-40B4-BE49-F238E27FC236}">
                  <a16:creationId xmlns:a16="http://schemas.microsoft.com/office/drawing/2014/main" id="{334901CC-6A7F-40E0-A203-7FB0D7FF092D}"/>
                </a:ext>
              </a:extLst>
            </p:cNvPr>
            <p:cNvSpPr txBox="1"/>
            <p:nvPr/>
          </p:nvSpPr>
          <p:spPr>
            <a:xfrm>
              <a:off x="4111186" y="3705725"/>
              <a:ext cx="675692" cy="428975"/>
            </a:xfrm>
            <a:prstGeom prst="rect">
              <a:avLst/>
            </a:prstGeom>
            <a:noFill/>
          </p:spPr>
          <p:txBody>
            <a:bodyPr wrap="square" rtlCol="0">
              <a:spAutoFit/>
            </a:bodyPr>
            <a:lstStyle/>
            <a:p>
              <a:r>
                <a:rPr lang="en-US" altLang="ja-JP" i="1" dirty="0">
                  <a:latin typeface="Times New Roman" panose="02020603050405020304" pitchFamily="18" charset="0"/>
                  <a:cs typeface="Times New Roman" panose="02020603050405020304" pitchFamily="18" charset="0"/>
                </a:rPr>
                <a:t>W</a:t>
              </a:r>
              <a:r>
                <a:rPr kumimoji="1" lang="en-US" altLang="ja-JP" baseline="-25000" dirty="0">
                  <a:latin typeface="Times New Roman" panose="02020603050405020304" pitchFamily="18" charset="0"/>
                  <a:cs typeface="Times New Roman" panose="02020603050405020304" pitchFamily="18" charset="0"/>
                </a:rPr>
                <a:t>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 name="テキスト ボックス 16">
              <a:extLst>
                <a:ext uri="{FF2B5EF4-FFF2-40B4-BE49-F238E27FC236}">
                  <a16:creationId xmlns:a16="http://schemas.microsoft.com/office/drawing/2014/main" id="{55388ABD-CA59-473E-B3F9-A31388325A15}"/>
                </a:ext>
              </a:extLst>
            </p:cNvPr>
            <p:cNvSpPr txBox="1"/>
            <p:nvPr/>
          </p:nvSpPr>
          <p:spPr>
            <a:xfrm>
              <a:off x="4927485" y="4415867"/>
              <a:ext cx="576064" cy="428975"/>
            </a:xfrm>
            <a:prstGeom prst="rect">
              <a:avLst/>
            </a:prstGeom>
            <a:noFill/>
          </p:spPr>
          <p:txBody>
            <a:bodyPr wrap="square" rtlCol="0">
              <a:spAutoFit/>
            </a:bodyPr>
            <a:lstStyle/>
            <a:p>
              <a:r>
                <a:rPr lang="en-US" altLang="ja-JP" i="1" dirty="0">
                  <a:latin typeface="Times New Roman" panose="02020603050405020304" pitchFamily="18" charset="0"/>
                  <a:cs typeface="Times New Roman" panose="02020603050405020304" pitchFamily="18" charset="0"/>
                </a:rPr>
                <a:t>h</a:t>
              </a:r>
              <a:r>
                <a:rPr lang="en-US" altLang="ja-JP" baseline="-25000" dirty="0">
                  <a:latin typeface="Times New Roman" panose="02020603050405020304" pitchFamily="18" charset="0"/>
                  <a:cs typeface="Times New Roman" panose="02020603050405020304" pitchFamily="18" charset="0"/>
                </a:rPr>
                <a:t>1</a:t>
              </a:r>
              <a:endParaRPr kumimoji="1" lang="ja-JP" altLang="en-US" sz="1400" dirty="0">
                <a:latin typeface="Times New Roman" panose="02020603050405020304" pitchFamily="18" charset="0"/>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8A4234B7-2A45-4E4E-BC35-6EAE18A1453D}"/>
                </a:ext>
              </a:extLst>
            </p:cNvPr>
            <p:cNvSpPr txBox="1"/>
            <p:nvPr/>
          </p:nvSpPr>
          <p:spPr>
            <a:xfrm>
              <a:off x="5612934" y="4390401"/>
              <a:ext cx="576064" cy="428975"/>
            </a:xfrm>
            <a:prstGeom prst="rect">
              <a:avLst/>
            </a:prstGeom>
            <a:noFill/>
          </p:spPr>
          <p:txBody>
            <a:bodyPr wrap="square" rtlCol="0">
              <a:spAutoFit/>
            </a:bodyPr>
            <a:lstStyle/>
            <a:p>
              <a:r>
                <a:rPr lang="en-US" altLang="ja-JP" i="1" dirty="0">
                  <a:latin typeface="Times New Roman" panose="02020603050405020304" pitchFamily="18" charset="0"/>
                  <a:cs typeface="Times New Roman" panose="02020603050405020304" pitchFamily="18" charset="0"/>
                </a:rPr>
                <a:t>a</a:t>
              </a:r>
              <a:r>
                <a:rPr lang="en-US" altLang="ja-JP" baseline="-25000" dirty="0">
                  <a:latin typeface="Times New Roman" panose="02020603050405020304" pitchFamily="18" charset="0"/>
                  <a:cs typeface="Times New Roman" panose="02020603050405020304" pitchFamily="18" charset="0"/>
                </a:rPr>
                <a:t>1</a:t>
              </a:r>
              <a:endParaRPr kumimoji="1" lang="ja-JP" altLang="en-US" sz="1400" dirty="0">
                <a:latin typeface="Times New Roman" panose="02020603050405020304" pitchFamily="18" charset="0"/>
                <a:cs typeface="Times New Roman" panose="02020603050405020304" pitchFamily="18" charset="0"/>
              </a:endParaRPr>
            </a:p>
          </p:txBody>
        </p:sp>
        <p:sp>
          <p:nvSpPr>
            <p:cNvPr id="19" name="楕円 18">
              <a:extLst>
                <a:ext uri="{FF2B5EF4-FFF2-40B4-BE49-F238E27FC236}">
                  <a16:creationId xmlns:a16="http://schemas.microsoft.com/office/drawing/2014/main" id="{921FA0BD-D7DD-40C4-809D-F7ABFB96F9E7}"/>
                </a:ext>
              </a:extLst>
            </p:cNvPr>
            <p:cNvSpPr/>
            <p:nvPr/>
          </p:nvSpPr>
          <p:spPr>
            <a:xfrm>
              <a:off x="5574684" y="3698915"/>
              <a:ext cx="504056" cy="504056"/>
            </a:xfrm>
            <a:prstGeom prst="ellipse">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楕円 19">
              <a:extLst>
                <a:ext uri="{FF2B5EF4-FFF2-40B4-BE49-F238E27FC236}">
                  <a16:creationId xmlns:a16="http://schemas.microsoft.com/office/drawing/2014/main" id="{D791DC42-3F49-4E06-B5F7-644AD998E74E}"/>
                </a:ext>
              </a:extLst>
            </p:cNvPr>
            <p:cNvSpPr/>
            <p:nvPr/>
          </p:nvSpPr>
          <p:spPr>
            <a:xfrm>
              <a:off x="6293892" y="438937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楕円 20">
              <a:extLst>
                <a:ext uri="{FF2B5EF4-FFF2-40B4-BE49-F238E27FC236}">
                  <a16:creationId xmlns:a16="http://schemas.microsoft.com/office/drawing/2014/main" id="{4DBFE9A9-4608-4400-B37C-73011ECBFDB6}"/>
                </a:ext>
              </a:extLst>
            </p:cNvPr>
            <p:cNvSpPr/>
            <p:nvPr/>
          </p:nvSpPr>
          <p:spPr>
            <a:xfrm>
              <a:off x="7013100" y="438937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楕円 21">
              <a:extLst>
                <a:ext uri="{FF2B5EF4-FFF2-40B4-BE49-F238E27FC236}">
                  <a16:creationId xmlns:a16="http://schemas.microsoft.com/office/drawing/2014/main" id="{49F5D85C-A8D3-4A98-9A49-40349A37D652}"/>
                </a:ext>
              </a:extLst>
            </p:cNvPr>
            <p:cNvSpPr/>
            <p:nvPr/>
          </p:nvSpPr>
          <p:spPr>
            <a:xfrm>
              <a:off x="7015716" y="3698915"/>
              <a:ext cx="504056" cy="504056"/>
            </a:xfrm>
            <a:prstGeom prst="ellipse">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楕円 22">
              <a:extLst>
                <a:ext uri="{FF2B5EF4-FFF2-40B4-BE49-F238E27FC236}">
                  <a16:creationId xmlns:a16="http://schemas.microsoft.com/office/drawing/2014/main" id="{47146913-4F54-4576-96EB-6265C200CCFF}"/>
                </a:ext>
              </a:extLst>
            </p:cNvPr>
            <p:cNvSpPr/>
            <p:nvPr/>
          </p:nvSpPr>
          <p:spPr>
            <a:xfrm>
              <a:off x="7732308" y="438937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楕円 23">
              <a:extLst>
                <a:ext uri="{FF2B5EF4-FFF2-40B4-BE49-F238E27FC236}">
                  <a16:creationId xmlns:a16="http://schemas.microsoft.com/office/drawing/2014/main" id="{03E4BEF8-BBED-4A14-9643-FBEFE114292D}"/>
                </a:ext>
              </a:extLst>
            </p:cNvPr>
            <p:cNvSpPr/>
            <p:nvPr/>
          </p:nvSpPr>
          <p:spPr>
            <a:xfrm>
              <a:off x="4138012" y="5973555"/>
              <a:ext cx="504056" cy="504056"/>
            </a:xfrm>
            <a:prstGeom prst="ellipse">
              <a:avLst/>
            </a:prstGeom>
          </p:spPr>
          <p:style>
            <a:lnRef idx="2">
              <a:schemeClr val="accent2"/>
            </a:lnRef>
            <a:fillRef idx="1">
              <a:schemeClr val="lt1"/>
            </a:fillRef>
            <a:effectRef idx="0">
              <a:schemeClr val="accent2"/>
            </a:effectRef>
            <a:fontRef idx="minor">
              <a:schemeClr val="dk1"/>
            </a:fontRef>
          </p:style>
          <p:txBody>
            <a:bodyPr rtlCol="0" anchor="b"/>
            <a:lstStyle/>
            <a:p>
              <a:pPr algn="ctr"/>
              <a:endParaRPr kumimoji="1" lang="ja-JP" altLang="en-US" i="1" dirty="0">
                <a:latin typeface="Times New Roman" panose="02020603050405020304" pitchFamily="18" charset="0"/>
                <a:cs typeface="Times New Roman" panose="02020603050405020304" pitchFamily="18" charset="0"/>
              </a:endParaRPr>
            </a:p>
          </p:txBody>
        </p:sp>
        <p:sp>
          <p:nvSpPr>
            <p:cNvPr id="25" name="楕円 24">
              <a:extLst>
                <a:ext uri="{FF2B5EF4-FFF2-40B4-BE49-F238E27FC236}">
                  <a16:creationId xmlns:a16="http://schemas.microsoft.com/office/drawing/2014/main" id="{9681F8B0-DAC8-485F-8E64-3F483E5DBE24}"/>
                </a:ext>
              </a:extLst>
            </p:cNvPr>
            <p:cNvSpPr/>
            <p:nvPr/>
          </p:nvSpPr>
          <p:spPr>
            <a:xfrm>
              <a:off x="4858092" y="5978849"/>
              <a:ext cx="504056" cy="504056"/>
            </a:xfrm>
            <a:prstGeom prst="ellipse">
              <a:avLst/>
            </a:prstGeom>
          </p:spPr>
          <p:style>
            <a:lnRef idx="2">
              <a:schemeClr val="accent2"/>
            </a:lnRef>
            <a:fillRef idx="1">
              <a:schemeClr val="lt1"/>
            </a:fillRef>
            <a:effectRef idx="0">
              <a:schemeClr val="accent2"/>
            </a:effectRef>
            <a:fontRef idx="minor">
              <a:schemeClr val="dk1"/>
            </a:fontRef>
          </p:style>
          <p:txBody>
            <a:bodyPr rtlCol="0" anchor="b"/>
            <a:lstStyle/>
            <a:p>
              <a:pPr algn="ctr"/>
              <a:endParaRPr kumimoji="1" lang="ja-JP" altLang="en-US" i="1" dirty="0">
                <a:latin typeface="Times New Roman" panose="02020603050405020304" pitchFamily="18" charset="0"/>
                <a:cs typeface="Times New Roman" panose="02020603050405020304" pitchFamily="18" charset="0"/>
              </a:endParaRPr>
            </a:p>
          </p:txBody>
        </p:sp>
        <p:sp>
          <p:nvSpPr>
            <p:cNvPr id="26" name="楕円 25">
              <a:extLst>
                <a:ext uri="{FF2B5EF4-FFF2-40B4-BE49-F238E27FC236}">
                  <a16:creationId xmlns:a16="http://schemas.microsoft.com/office/drawing/2014/main" id="{DF3622F0-AB79-4DEB-AEAF-D125E3E84B2F}"/>
                </a:ext>
              </a:extLst>
            </p:cNvPr>
            <p:cNvSpPr/>
            <p:nvPr/>
          </p:nvSpPr>
          <p:spPr>
            <a:xfrm>
              <a:off x="4138012" y="5283092"/>
              <a:ext cx="504056" cy="504056"/>
            </a:xfrm>
            <a:prstGeom prst="ellipse">
              <a:avLst/>
            </a:prstGeom>
          </p:spPr>
          <p:style>
            <a:lnRef idx="2">
              <a:schemeClr val="accent2"/>
            </a:lnRef>
            <a:fillRef idx="1">
              <a:schemeClr val="lt1"/>
            </a:fillRef>
            <a:effectRef idx="0">
              <a:schemeClr val="accent2"/>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27" name="楕円 26">
              <a:extLst>
                <a:ext uri="{FF2B5EF4-FFF2-40B4-BE49-F238E27FC236}">
                  <a16:creationId xmlns:a16="http://schemas.microsoft.com/office/drawing/2014/main" id="{22272527-2140-4D22-85B0-553EC367B36D}"/>
                </a:ext>
              </a:extLst>
            </p:cNvPr>
            <p:cNvSpPr/>
            <p:nvPr/>
          </p:nvSpPr>
          <p:spPr>
            <a:xfrm>
              <a:off x="5577300" y="5973555"/>
              <a:ext cx="504056" cy="504056"/>
            </a:xfrm>
            <a:prstGeom prst="ellipse">
              <a:avLst/>
            </a:prstGeom>
          </p:spPr>
          <p:style>
            <a:lnRef idx="2">
              <a:schemeClr val="accent2"/>
            </a:lnRef>
            <a:fillRef idx="1">
              <a:schemeClr val="lt1"/>
            </a:fillRef>
            <a:effectRef idx="0">
              <a:schemeClr val="accent2"/>
            </a:effectRef>
            <a:fontRef idx="minor">
              <a:schemeClr val="dk1"/>
            </a:fontRef>
          </p:style>
          <p:txBody>
            <a:bodyPr rtlCol="0" anchor="b"/>
            <a:lstStyle/>
            <a:p>
              <a:pPr algn="ctr"/>
              <a:endParaRPr kumimoji="1" lang="ja-JP" altLang="en-US" i="1" dirty="0">
                <a:latin typeface="Times New Roman" panose="02020603050405020304" pitchFamily="18" charset="0"/>
                <a:cs typeface="Times New Roman" panose="02020603050405020304" pitchFamily="18" charset="0"/>
              </a:endParaRPr>
            </a:p>
          </p:txBody>
        </p:sp>
        <p:sp>
          <p:nvSpPr>
            <p:cNvPr id="28" name="楕円 27">
              <a:extLst>
                <a:ext uri="{FF2B5EF4-FFF2-40B4-BE49-F238E27FC236}">
                  <a16:creationId xmlns:a16="http://schemas.microsoft.com/office/drawing/2014/main" id="{194A1354-EDFC-4B99-B52E-2944A378F34C}"/>
                </a:ext>
              </a:extLst>
            </p:cNvPr>
            <p:cNvSpPr/>
            <p:nvPr/>
          </p:nvSpPr>
          <p:spPr>
            <a:xfrm>
              <a:off x="5577300" y="5283092"/>
              <a:ext cx="504056" cy="504056"/>
            </a:xfrm>
            <a:prstGeom prst="ellipse">
              <a:avLst/>
            </a:prstGeom>
          </p:spPr>
          <p:style>
            <a:lnRef idx="2">
              <a:schemeClr val="accent2"/>
            </a:lnRef>
            <a:fillRef idx="1">
              <a:schemeClr val="lt1"/>
            </a:fillRef>
            <a:effectRef idx="0">
              <a:schemeClr val="accent2"/>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29" name="楕円 28">
              <a:extLst>
                <a:ext uri="{FF2B5EF4-FFF2-40B4-BE49-F238E27FC236}">
                  <a16:creationId xmlns:a16="http://schemas.microsoft.com/office/drawing/2014/main" id="{29E02B40-5961-4866-95D0-031FD98DF99B}"/>
                </a:ext>
              </a:extLst>
            </p:cNvPr>
            <p:cNvSpPr/>
            <p:nvPr/>
          </p:nvSpPr>
          <p:spPr>
            <a:xfrm>
              <a:off x="6296508" y="5973554"/>
              <a:ext cx="504056" cy="504056"/>
            </a:xfrm>
            <a:prstGeom prst="ellipse">
              <a:avLst/>
            </a:prstGeom>
          </p:spPr>
          <p:style>
            <a:lnRef idx="2">
              <a:schemeClr val="accent2"/>
            </a:lnRef>
            <a:fillRef idx="1">
              <a:schemeClr val="lt1"/>
            </a:fillRef>
            <a:effectRef idx="0">
              <a:schemeClr val="accent2"/>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30" name="楕円 29">
              <a:extLst>
                <a:ext uri="{FF2B5EF4-FFF2-40B4-BE49-F238E27FC236}">
                  <a16:creationId xmlns:a16="http://schemas.microsoft.com/office/drawing/2014/main" id="{B843D515-BF01-4AA1-9274-4EA76D671D28}"/>
                </a:ext>
              </a:extLst>
            </p:cNvPr>
            <p:cNvSpPr/>
            <p:nvPr/>
          </p:nvSpPr>
          <p:spPr>
            <a:xfrm>
              <a:off x="7015716" y="5973554"/>
              <a:ext cx="504056" cy="504056"/>
            </a:xfrm>
            <a:prstGeom prst="ellipse">
              <a:avLst/>
            </a:prstGeom>
          </p:spPr>
          <p:style>
            <a:lnRef idx="2">
              <a:schemeClr val="accent2"/>
            </a:lnRef>
            <a:fillRef idx="1">
              <a:schemeClr val="lt1"/>
            </a:fillRef>
            <a:effectRef idx="0">
              <a:schemeClr val="accent2"/>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31" name="楕円 30">
              <a:extLst>
                <a:ext uri="{FF2B5EF4-FFF2-40B4-BE49-F238E27FC236}">
                  <a16:creationId xmlns:a16="http://schemas.microsoft.com/office/drawing/2014/main" id="{93F1BBDD-536E-4BFE-BC5C-6BC6C721A7E8}"/>
                </a:ext>
              </a:extLst>
            </p:cNvPr>
            <p:cNvSpPr/>
            <p:nvPr/>
          </p:nvSpPr>
          <p:spPr>
            <a:xfrm>
              <a:off x="7018332" y="5283092"/>
              <a:ext cx="504056" cy="504056"/>
            </a:xfrm>
            <a:prstGeom prst="ellipse">
              <a:avLst/>
            </a:prstGeom>
          </p:spPr>
          <p:style>
            <a:lnRef idx="2">
              <a:schemeClr val="accent2"/>
            </a:lnRef>
            <a:fillRef idx="1">
              <a:schemeClr val="lt1"/>
            </a:fillRef>
            <a:effectRef idx="0">
              <a:schemeClr val="accent2"/>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32" name="楕円 31">
              <a:extLst>
                <a:ext uri="{FF2B5EF4-FFF2-40B4-BE49-F238E27FC236}">
                  <a16:creationId xmlns:a16="http://schemas.microsoft.com/office/drawing/2014/main" id="{E81130BC-E937-4F0F-9034-2AE8971EF2DB}"/>
                </a:ext>
              </a:extLst>
            </p:cNvPr>
            <p:cNvSpPr/>
            <p:nvPr/>
          </p:nvSpPr>
          <p:spPr>
            <a:xfrm>
              <a:off x="7734924" y="5973554"/>
              <a:ext cx="504056" cy="504056"/>
            </a:xfrm>
            <a:prstGeom prst="ellipse">
              <a:avLst/>
            </a:prstGeom>
          </p:spPr>
          <p:style>
            <a:lnRef idx="2">
              <a:schemeClr val="accent2"/>
            </a:lnRef>
            <a:fillRef idx="1">
              <a:schemeClr val="lt1"/>
            </a:fillRef>
            <a:effectRef idx="0">
              <a:schemeClr val="accent2"/>
            </a:effectRef>
            <a:fontRef idx="minor">
              <a:schemeClr val="dk1"/>
            </a:fontRef>
          </p:style>
          <p:txBody>
            <a:bodyPr rtlCol="0" anchor="b"/>
            <a:lstStyle/>
            <a:p>
              <a:pPr algn="ctr"/>
              <a:endParaRPr kumimoji="1" lang="ja-JP" altLang="en-US" baseline="-25000" dirty="0">
                <a:latin typeface="Times New Roman" panose="02020603050405020304" pitchFamily="18" charset="0"/>
                <a:cs typeface="Times New Roman" panose="02020603050405020304" pitchFamily="18" charset="0"/>
              </a:endParaRPr>
            </a:p>
          </p:txBody>
        </p:sp>
        <p:sp>
          <p:nvSpPr>
            <p:cNvPr id="33" name="テキスト ボックス 32">
              <a:extLst>
                <a:ext uri="{FF2B5EF4-FFF2-40B4-BE49-F238E27FC236}">
                  <a16:creationId xmlns:a16="http://schemas.microsoft.com/office/drawing/2014/main" id="{C646D59B-5F4D-4CF6-B905-32E315801F16}"/>
                </a:ext>
              </a:extLst>
            </p:cNvPr>
            <p:cNvSpPr txBox="1"/>
            <p:nvPr/>
          </p:nvSpPr>
          <p:spPr>
            <a:xfrm>
              <a:off x="6367644" y="4399288"/>
              <a:ext cx="576064" cy="428975"/>
            </a:xfrm>
            <a:prstGeom prst="rect">
              <a:avLst/>
            </a:prstGeom>
            <a:noFill/>
          </p:spPr>
          <p:txBody>
            <a:bodyPr wrap="square" rtlCol="0">
              <a:spAutoFit/>
            </a:bodyPr>
            <a:lstStyle/>
            <a:p>
              <a:r>
                <a:rPr lang="en-US" altLang="ja-JP" i="1" dirty="0">
                  <a:latin typeface="Times New Roman" panose="02020603050405020304" pitchFamily="18" charset="0"/>
                  <a:cs typeface="Times New Roman" panose="02020603050405020304" pitchFamily="18" charset="0"/>
                </a:rPr>
                <a:t>h</a:t>
              </a:r>
              <a:r>
                <a:rPr lang="en-US" altLang="ja-JP" baseline="-25000" dirty="0">
                  <a:latin typeface="Times New Roman" panose="02020603050405020304" pitchFamily="18" charset="0"/>
                  <a:cs typeface="Times New Roman" panose="02020603050405020304" pitchFamily="18" charset="0"/>
                </a:rPr>
                <a:t>2</a:t>
              </a:r>
              <a:endParaRPr kumimoji="1" lang="ja-JP" altLang="en-US" sz="1400" dirty="0">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04AAA815-9EBF-43DA-A3EE-8213D97B8677}"/>
                </a:ext>
              </a:extLst>
            </p:cNvPr>
            <p:cNvSpPr txBox="1"/>
            <p:nvPr/>
          </p:nvSpPr>
          <p:spPr>
            <a:xfrm>
              <a:off x="7053094" y="4373824"/>
              <a:ext cx="576064" cy="428975"/>
            </a:xfrm>
            <a:prstGeom prst="rect">
              <a:avLst/>
            </a:prstGeom>
            <a:noFill/>
          </p:spPr>
          <p:txBody>
            <a:bodyPr wrap="square" rtlCol="0">
              <a:spAutoFit/>
            </a:bodyPr>
            <a:lstStyle/>
            <a:p>
              <a:r>
                <a:rPr lang="en-US" altLang="ja-JP" i="1" dirty="0">
                  <a:latin typeface="Times New Roman" panose="02020603050405020304" pitchFamily="18" charset="0"/>
                  <a:cs typeface="Times New Roman" panose="02020603050405020304" pitchFamily="18" charset="0"/>
                </a:rPr>
                <a:t>a</a:t>
              </a:r>
              <a:r>
                <a:rPr lang="en-US" altLang="ja-JP" baseline="-25000" dirty="0">
                  <a:latin typeface="Times New Roman" panose="02020603050405020304" pitchFamily="18" charset="0"/>
                  <a:cs typeface="Times New Roman" panose="02020603050405020304" pitchFamily="18" charset="0"/>
                </a:rPr>
                <a:t>2</a:t>
              </a:r>
              <a:endParaRPr kumimoji="1" lang="ja-JP" altLang="en-US" sz="1400"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EC30D9F3-DBD2-4932-935D-352659069C71}"/>
                </a:ext>
              </a:extLst>
            </p:cNvPr>
            <p:cNvSpPr txBox="1"/>
            <p:nvPr/>
          </p:nvSpPr>
          <p:spPr>
            <a:xfrm>
              <a:off x="7840319" y="4377138"/>
              <a:ext cx="288032" cy="428975"/>
            </a:xfrm>
            <a:prstGeom prst="rect">
              <a:avLst/>
            </a:prstGeom>
            <a:noFill/>
          </p:spPr>
          <p:txBody>
            <a:bodyPr wrap="square" rtlCol="0">
              <a:spAutoFit/>
            </a:bodyPr>
            <a:lstStyle/>
            <a:p>
              <a:r>
                <a:rPr kumimoji="1" lang="en-US" altLang="ja-JP" i="1" dirty="0">
                  <a:latin typeface="Times New Roman" panose="02020603050405020304" pitchFamily="18" charset="0"/>
                  <a:cs typeface="Times New Roman" panose="02020603050405020304" pitchFamily="18" charset="0"/>
                </a:rPr>
                <a:t>y</a:t>
              </a:r>
              <a:endParaRPr kumimoji="1" lang="ja-JP" altLang="en-US" sz="1400" i="1"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61BEE741-26B3-4686-BAE2-E9FA59BD3F5D}"/>
                </a:ext>
              </a:extLst>
            </p:cNvPr>
            <p:cNvSpPr txBox="1"/>
            <p:nvPr/>
          </p:nvSpPr>
          <p:spPr>
            <a:xfrm>
              <a:off x="5533690" y="3720111"/>
              <a:ext cx="675692" cy="428975"/>
            </a:xfrm>
            <a:prstGeom prst="rect">
              <a:avLst/>
            </a:prstGeom>
            <a:noFill/>
          </p:spPr>
          <p:txBody>
            <a:bodyPr wrap="square" rtlCol="0">
              <a:spAutoFit/>
            </a:bodyPr>
            <a:lstStyle/>
            <a:p>
              <a:r>
                <a:rPr lang="en-US" altLang="ja-JP" i="1" dirty="0">
                  <a:latin typeface="Times New Roman" panose="02020603050405020304" pitchFamily="18" charset="0"/>
                  <a:cs typeface="Times New Roman" panose="02020603050405020304" pitchFamily="18" charset="0"/>
                </a:rPr>
                <a:t>W</a:t>
              </a:r>
              <a:r>
                <a:rPr kumimoji="1" lang="en-US" altLang="ja-JP" baseline="-25000" dirty="0">
                  <a:latin typeface="Times New Roman" panose="02020603050405020304" pitchFamily="18" charset="0"/>
                  <a:cs typeface="Times New Roman" panose="02020603050405020304" pitchFamily="18" charset="0"/>
                </a:rPr>
                <a:t>2</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C44D0C9B-5628-4F21-9936-2BEB57A07168}"/>
                </a:ext>
              </a:extLst>
            </p:cNvPr>
            <p:cNvSpPr txBox="1"/>
            <p:nvPr/>
          </p:nvSpPr>
          <p:spPr>
            <a:xfrm>
              <a:off x="6991519" y="3709335"/>
              <a:ext cx="675692" cy="428975"/>
            </a:xfrm>
            <a:prstGeom prst="rect">
              <a:avLst/>
            </a:prstGeom>
            <a:noFill/>
          </p:spPr>
          <p:txBody>
            <a:bodyPr wrap="square" rtlCol="0">
              <a:spAutoFit/>
            </a:bodyPr>
            <a:lstStyle/>
            <a:p>
              <a:r>
                <a:rPr lang="en-US" altLang="ja-JP" i="1" dirty="0">
                  <a:latin typeface="Times New Roman" panose="02020603050405020304" pitchFamily="18" charset="0"/>
                  <a:cs typeface="Times New Roman" panose="02020603050405020304" pitchFamily="18" charset="0"/>
                </a:rPr>
                <a:t>W</a:t>
              </a:r>
              <a:r>
                <a:rPr kumimoji="1" lang="en-US" altLang="ja-JP" baseline="-25000" dirty="0">
                  <a:latin typeface="Times New Roman" panose="02020603050405020304" pitchFamily="18" charset="0"/>
                  <a:cs typeface="Times New Roman" panose="02020603050405020304" pitchFamily="18" charset="0"/>
                </a:rPr>
                <a:t>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0D9B8F27-2178-4668-906A-9348EAD03B5B}"/>
                </a:ext>
              </a:extLst>
            </p:cNvPr>
            <p:cNvSpPr txBox="1"/>
            <p:nvPr/>
          </p:nvSpPr>
          <p:spPr>
            <a:xfrm>
              <a:off x="7786078" y="6000219"/>
              <a:ext cx="633322" cy="393227"/>
            </a:xfrm>
            <a:prstGeom prst="rect">
              <a:avLst/>
            </a:prstGeom>
            <a:noFill/>
          </p:spPr>
          <p:txBody>
            <a:bodyPr wrap="square" rtlCol="0">
              <a:spAutoFit/>
            </a:bodyPr>
            <a:lstStyle/>
            <a:p>
              <a:r>
                <a:rPr kumimoji="1" lang="en-US" altLang="ja-JP" sz="1600" i="1" dirty="0" err="1">
                  <a:latin typeface="Times New Roman" panose="02020603050405020304" pitchFamily="18" charset="0"/>
                  <a:cs typeface="Times New Roman" panose="02020603050405020304" pitchFamily="18" charset="0"/>
                </a:rPr>
                <a:t>gy</a:t>
              </a:r>
              <a:endParaRPr kumimoji="1" lang="ja-JP" altLang="en-US" sz="1200" i="1" dirty="0">
                <a:latin typeface="Times New Roman" panose="02020603050405020304" pitchFamily="18" charset="0"/>
                <a:cs typeface="Times New Roman" panose="02020603050405020304" pitchFamily="18" charset="0"/>
              </a:endParaRPr>
            </a:p>
          </p:txBody>
        </p:sp>
        <p:sp>
          <p:nvSpPr>
            <p:cNvPr id="39" name="テキスト ボックス 38">
              <a:extLst>
                <a:ext uri="{FF2B5EF4-FFF2-40B4-BE49-F238E27FC236}">
                  <a16:creationId xmlns:a16="http://schemas.microsoft.com/office/drawing/2014/main" id="{91327E9E-2963-48A3-89F7-2C8E5CB90AAD}"/>
                </a:ext>
              </a:extLst>
            </p:cNvPr>
            <p:cNvSpPr txBox="1"/>
            <p:nvPr/>
          </p:nvSpPr>
          <p:spPr>
            <a:xfrm>
              <a:off x="4192270" y="6009136"/>
              <a:ext cx="633322" cy="393227"/>
            </a:xfrm>
            <a:prstGeom prst="rect">
              <a:avLst/>
            </a:prstGeom>
            <a:noFill/>
          </p:spPr>
          <p:txBody>
            <a:bodyPr wrap="square" rtlCol="0">
              <a:spAutoFit/>
            </a:bodyPr>
            <a:lstStyle/>
            <a:p>
              <a:r>
                <a:rPr kumimoji="1" lang="en-US" altLang="ja-JP" sz="1600" i="1" dirty="0" err="1">
                  <a:latin typeface="Times New Roman" panose="02020603050405020304" pitchFamily="18" charset="0"/>
                  <a:cs typeface="Times New Roman" panose="02020603050405020304" pitchFamily="18" charset="0"/>
                </a:rPr>
                <a:t>gx</a:t>
              </a:r>
              <a:endParaRPr kumimoji="1" lang="ja-JP" altLang="en-US" sz="1200" i="1"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1E40E5E1-6CAD-4924-9EFF-43999C19B513}"/>
                </a:ext>
              </a:extLst>
            </p:cNvPr>
            <p:cNvSpPr txBox="1"/>
            <p:nvPr/>
          </p:nvSpPr>
          <p:spPr>
            <a:xfrm>
              <a:off x="4855476" y="6009136"/>
              <a:ext cx="633322" cy="393227"/>
            </a:xfrm>
            <a:prstGeom prst="rect">
              <a:avLst/>
            </a:prstGeom>
            <a:noFill/>
          </p:spPr>
          <p:txBody>
            <a:bodyPr wrap="square" rtlCol="0">
              <a:spAutoFit/>
            </a:bodyPr>
            <a:lstStyle/>
            <a:p>
              <a:r>
                <a:rPr kumimoji="1" lang="en-US" altLang="ja-JP" sz="1600" i="1" dirty="0">
                  <a:latin typeface="Times New Roman" panose="02020603050405020304" pitchFamily="18" charset="0"/>
                  <a:cs typeface="Times New Roman" panose="02020603050405020304" pitchFamily="18" charset="0"/>
                </a:rPr>
                <a:t>gh</a:t>
              </a:r>
              <a:r>
                <a:rPr kumimoji="1" lang="en-US" altLang="ja-JP" sz="1600" baseline="-25000" dirty="0">
                  <a:latin typeface="Times New Roman" panose="02020603050405020304" pitchFamily="18" charset="0"/>
                  <a:cs typeface="Times New Roman" panose="02020603050405020304" pitchFamily="18" charset="0"/>
                </a:rPr>
                <a:t>1</a:t>
              </a:r>
              <a:endParaRPr kumimoji="1" lang="ja-JP" altLang="en-US" sz="1200" baseline="-25000" dirty="0">
                <a:latin typeface="Times New Roman" panose="02020603050405020304" pitchFamily="18" charset="0"/>
                <a:cs typeface="Times New Roman" panose="02020603050405020304" pitchFamily="18" charset="0"/>
              </a:endParaRPr>
            </a:p>
          </p:txBody>
        </p:sp>
        <p:sp>
          <p:nvSpPr>
            <p:cNvPr id="41" name="テキスト ボックス 40">
              <a:extLst>
                <a:ext uri="{FF2B5EF4-FFF2-40B4-BE49-F238E27FC236}">
                  <a16:creationId xmlns:a16="http://schemas.microsoft.com/office/drawing/2014/main" id="{E5C24D7B-4243-4305-916B-049393724E40}"/>
                </a:ext>
              </a:extLst>
            </p:cNvPr>
            <p:cNvSpPr txBox="1"/>
            <p:nvPr/>
          </p:nvSpPr>
          <p:spPr>
            <a:xfrm>
              <a:off x="5584305" y="6009136"/>
              <a:ext cx="633322" cy="393227"/>
            </a:xfrm>
            <a:prstGeom prst="rect">
              <a:avLst/>
            </a:prstGeom>
            <a:noFill/>
          </p:spPr>
          <p:txBody>
            <a:bodyPr wrap="square" rtlCol="0">
              <a:spAutoFit/>
            </a:bodyPr>
            <a:lstStyle/>
            <a:p>
              <a:r>
                <a:rPr kumimoji="1" lang="en-US" altLang="ja-JP" sz="1600" i="1" dirty="0">
                  <a:latin typeface="Times New Roman" panose="02020603050405020304" pitchFamily="18" charset="0"/>
                  <a:cs typeface="Times New Roman" panose="02020603050405020304" pitchFamily="18" charset="0"/>
                </a:rPr>
                <a:t>ga</a:t>
              </a:r>
              <a:r>
                <a:rPr kumimoji="1" lang="en-US" altLang="ja-JP" sz="1600" baseline="-25000" dirty="0">
                  <a:latin typeface="Times New Roman" panose="02020603050405020304" pitchFamily="18" charset="0"/>
                  <a:cs typeface="Times New Roman" panose="02020603050405020304" pitchFamily="18" charset="0"/>
                </a:rPr>
                <a:t>1</a:t>
              </a:r>
              <a:endParaRPr kumimoji="1" lang="ja-JP" altLang="en-US" sz="1200" baseline="-25000" dirty="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0AF51A08-A541-4589-A82D-04762D407F03}"/>
                </a:ext>
              </a:extLst>
            </p:cNvPr>
            <p:cNvSpPr txBox="1"/>
            <p:nvPr/>
          </p:nvSpPr>
          <p:spPr>
            <a:xfrm>
              <a:off x="6310387" y="6009136"/>
              <a:ext cx="563058" cy="393227"/>
            </a:xfrm>
            <a:prstGeom prst="rect">
              <a:avLst/>
            </a:prstGeom>
            <a:noFill/>
          </p:spPr>
          <p:txBody>
            <a:bodyPr wrap="square" rtlCol="0">
              <a:spAutoFit/>
            </a:bodyPr>
            <a:lstStyle/>
            <a:p>
              <a:r>
                <a:rPr kumimoji="1" lang="en-US" altLang="ja-JP" sz="1600" i="1" dirty="0">
                  <a:latin typeface="Times New Roman" panose="02020603050405020304" pitchFamily="18" charset="0"/>
                  <a:cs typeface="Times New Roman" panose="02020603050405020304" pitchFamily="18" charset="0"/>
                </a:rPr>
                <a:t>gh</a:t>
              </a:r>
              <a:r>
                <a:rPr kumimoji="1" lang="en-US" altLang="ja-JP" sz="1600" baseline="-25000" dirty="0">
                  <a:latin typeface="Times New Roman" panose="02020603050405020304" pitchFamily="18" charset="0"/>
                  <a:cs typeface="Times New Roman" panose="02020603050405020304" pitchFamily="18" charset="0"/>
                </a:rPr>
                <a:t>2</a:t>
              </a:r>
              <a:endParaRPr kumimoji="1" lang="ja-JP" altLang="en-US" sz="1200" baseline="-25000" dirty="0">
                <a:latin typeface="Times New Roman" panose="02020603050405020304" pitchFamily="18" charset="0"/>
                <a:cs typeface="Times New Roman" panose="02020603050405020304" pitchFamily="18" charset="0"/>
              </a:endParaRPr>
            </a:p>
          </p:txBody>
        </p:sp>
        <p:sp>
          <p:nvSpPr>
            <p:cNvPr id="43" name="テキスト ボックス 42">
              <a:extLst>
                <a:ext uri="{FF2B5EF4-FFF2-40B4-BE49-F238E27FC236}">
                  <a16:creationId xmlns:a16="http://schemas.microsoft.com/office/drawing/2014/main" id="{D390870B-7D5C-4852-BF95-3A4D6F425705}"/>
                </a:ext>
              </a:extLst>
            </p:cNvPr>
            <p:cNvSpPr txBox="1"/>
            <p:nvPr/>
          </p:nvSpPr>
          <p:spPr>
            <a:xfrm>
              <a:off x="7013100" y="6009136"/>
              <a:ext cx="633322" cy="393227"/>
            </a:xfrm>
            <a:prstGeom prst="rect">
              <a:avLst/>
            </a:prstGeom>
            <a:noFill/>
          </p:spPr>
          <p:txBody>
            <a:bodyPr wrap="square" rtlCol="0">
              <a:spAutoFit/>
            </a:bodyPr>
            <a:lstStyle/>
            <a:p>
              <a:r>
                <a:rPr kumimoji="1" lang="en-US" altLang="ja-JP" sz="1600" i="1" dirty="0">
                  <a:latin typeface="Times New Roman" panose="02020603050405020304" pitchFamily="18" charset="0"/>
                  <a:cs typeface="Times New Roman" panose="02020603050405020304" pitchFamily="18" charset="0"/>
                </a:rPr>
                <a:t>ga</a:t>
              </a:r>
              <a:r>
                <a:rPr kumimoji="1" lang="en-US" altLang="ja-JP" sz="1600" baseline="-25000" dirty="0">
                  <a:latin typeface="Times New Roman" panose="02020603050405020304" pitchFamily="18" charset="0"/>
                  <a:cs typeface="Times New Roman" panose="02020603050405020304" pitchFamily="18" charset="0"/>
                </a:rPr>
                <a:t>2</a:t>
              </a:r>
              <a:endParaRPr kumimoji="1" lang="ja-JP" altLang="en-US" sz="1200" baseline="-25000" dirty="0">
                <a:latin typeface="Times New Roman" panose="02020603050405020304" pitchFamily="18" charset="0"/>
                <a:cs typeface="Times New Roman" panose="02020603050405020304" pitchFamily="18" charset="0"/>
              </a:endParaRPr>
            </a:p>
          </p:txBody>
        </p:sp>
        <p:sp>
          <p:nvSpPr>
            <p:cNvPr id="44" name="テキスト ボックス 43">
              <a:extLst>
                <a:ext uri="{FF2B5EF4-FFF2-40B4-BE49-F238E27FC236}">
                  <a16:creationId xmlns:a16="http://schemas.microsoft.com/office/drawing/2014/main" id="{33776C51-3D5B-4173-9FA9-3F8A2740FCDD}"/>
                </a:ext>
              </a:extLst>
            </p:cNvPr>
            <p:cNvSpPr txBox="1"/>
            <p:nvPr/>
          </p:nvSpPr>
          <p:spPr>
            <a:xfrm>
              <a:off x="4107322" y="5318672"/>
              <a:ext cx="633322" cy="393227"/>
            </a:xfrm>
            <a:prstGeom prst="rect">
              <a:avLst/>
            </a:prstGeom>
            <a:noFill/>
          </p:spPr>
          <p:txBody>
            <a:bodyPr wrap="square" rtlCol="0">
              <a:spAutoFit/>
            </a:bodyPr>
            <a:lstStyle/>
            <a:p>
              <a:r>
                <a:rPr kumimoji="1" lang="en-US" altLang="ja-JP" sz="1600" i="1" dirty="0">
                  <a:latin typeface="Times New Roman" panose="02020603050405020304" pitchFamily="18" charset="0"/>
                  <a:cs typeface="Times New Roman" panose="02020603050405020304" pitchFamily="18" charset="0"/>
                </a:rPr>
                <a:t>gW</a:t>
              </a:r>
              <a:r>
                <a:rPr kumimoji="1" lang="en-US" altLang="ja-JP" sz="1600" baseline="-25000" dirty="0">
                  <a:latin typeface="Times New Roman" panose="02020603050405020304" pitchFamily="18" charset="0"/>
                  <a:cs typeface="Times New Roman" panose="02020603050405020304" pitchFamily="18" charset="0"/>
                </a:rPr>
                <a:t>1</a:t>
              </a:r>
              <a:endParaRPr kumimoji="1" lang="ja-JP" altLang="en-US" sz="1200" baseline="-25000" dirty="0">
                <a:latin typeface="Times New Roman" panose="02020603050405020304" pitchFamily="18" charset="0"/>
                <a:cs typeface="Times New Roman" panose="02020603050405020304" pitchFamily="18" charset="0"/>
              </a:endParaRPr>
            </a:p>
          </p:txBody>
        </p:sp>
        <p:sp>
          <p:nvSpPr>
            <p:cNvPr id="45" name="テキスト ボックス 44">
              <a:extLst>
                <a:ext uri="{FF2B5EF4-FFF2-40B4-BE49-F238E27FC236}">
                  <a16:creationId xmlns:a16="http://schemas.microsoft.com/office/drawing/2014/main" id="{84C6309F-FCA2-4B9C-891B-1B2237AF4DEA}"/>
                </a:ext>
              </a:extLst>
            </p:cNvPr>
            <p:cNvSpPr txBox="1"/>
            <p:nvPr/>
          </p:nvSpPr>
          <p:spPr>
            <a:xfrm>
              <a:off x="5533690" y="5318672"/>
              <a:ext cx="633322" cy="393227"/>
            </a:xfrm>
            <a:prstGeom prst="rect">
              <a:avLst/>
            </a:prstGeom>
            <a:noFill/>
          </p:spPr>
          <p:txBody>
            <a:bodyPr wrap="square" rtlCol="0">
              <a:spAutoFit/>
            </a:bodyPr>
            <a:lstStyle/>
            <a:p>
              <a:r>
                <a:rPr kumimoji="1" lang="en-US" altLang="ja-JP" sz="1600" i="1" dirty="0">
                  <a:latin typeface="Times New Roman" panose="02020603050405020304" pitchFamily="18" charset="0"/>
                  <a:cs typeface="Times New Roman" panose="02020603050405020304" pitchFamily="18" charset="0"/>
                </a:rPr>
                <a:t>gW</a:t>
              </a:r>
              <a:r>
                <a:rPr kumimoji="1" lang="en-US" altLang="ja-JP" sz="1600" baseline="-25000" dirty="0">
                  <a:latin typeface="Times New Roman" panose="02020603050405020304" pitchFamily="18" charset="0"/>
                  <a:cs typeface="Times New Roman" panose="02020603050405020304" pitchFamily="18" charset="0"/>
                </a:rPr>
                <a:t>2</a:t>
              </a:r>
              <a:endParaRPr kumimoji="1" lang="ja-JP" altLang="en-US" sz="1200" baseline="-25000" dirty="0">
                <a:latin typeface="Times New Roman" panose="02020603050405020304" pitchFamily="18" charset="0"/>
                <a:cs typeface="Times New Roman" panose="02020603050405020304" pitchFamily="18" charset="0"/>
              </a:endParaRPr>
            </a:p>
          </p:txBody>
        </p:sp>
        <p:sp>
          <p:nvSpPr>
            <p:cNvPr id="46" name="テキスト ボックス 45">
              <a:extLst>
                <a:ext uri="{FF2B5EF4-FFF2-40B4-BE49-F238E27FC236}">
                  <a16:creationId xmlns:a16="http://schemas.microsoft.com/office/drawing/2014/main" id="{5BA01E1B-4924-48D3-A084-958343B51CE5}"/>
                </a:ext>
              </a:extLst>
            </p:cNvPr>
            <p:cNvSpPr txBox="1"/>
            <p:nvPr/>
          </p:nvSpPr>
          <p:spPr>
            <a:xfrm>
              <a:off x="6960059" y="5319547"/>
              <a:ext cx="633322" cy="393227"/>
            </a:xfrm>
            <a:prstGeom prst="rect">
              <a:avLst/>
            </a:prstGeom>
            <a:noFill/>
          </p:spPr>
          <p:txBody>
            <a:bodyPr wrap="square" rtlCol="0">
              <a:spAutoFit/>
            </a:bodyPr>
            <a:lstStyle/>
            <a:p>
              <a:r>
                <a:rPr kumimoji="1" lang="en-US" altLang="ja-JP" sz="1600" i="1" dirty="0">
                  <a:latin typeface="Times New Roman" panose="02020603050405020304" pitchFamily="18" charset="0"/>
                  <a:cs typeface="Times New Roman" panose="02020603050405020304" pitchFamily="18" charset="0"/>
                </a:rPr>
                <a:t>gW</a:t>
              </a:r>
              <a:r>
                <a:rPr kumimoji="1" lang="en-US" altLang="ja-JP" sz="1600" baseline="-25000" dirty="0">
                  <a:latin typeface="Times New Roman" panose="02020603050405020304" pitchFamily="18" charset="0"/>
                  <a:cs typeface="Times New Roman" panose="02020603050405020304" pitchFamily="18" charset="0"/>
                </a:rPr>
                <a:t>3</a:t>
              </a:r>
              <a:endParaRPr kumimoji="1" lang="ja-JP" altLang="en-US" sz="1200" baseline="-25000" dirty="0">
                <a:latin typeface="Times New Roman" panose="02020603050405020304" pitchFamily="18" charset="0"/>
                <a:cs typeface="Times New Roman" panose="02020603050405020304" pitchFamily="18" charset="0"/>
              </a:endParaRPr>
            </a:p>
          </p:txBody>
        </p:sp>
        <p:cxnSp>
          <p:nvCxnSpPr>
            <p:cNvPr id="47" name="直線矢印コネクタ 46">
              <a:extLst>
                <a:ext uri="{FF2B5EF4-FFF2-40B4-BE49-F238E27FC236}">
                  <a16:creationId xmlns:a16="http://schemas.microsoft.com/office/drawing/2014/main" id="{51661289-A1AA-4E8C-BBE6-35D890AA0161}"/>
                </a:ext>
              </a:extLst>
            </p:cNvPr>
            <p:cNvCxnSpPr/>
            <p:nvPr/>
          </p:nvCxnSpPr>
          <p:spPr>
            <a:xfrm>
              <a:off x="4639452" y="4101346"/>
              <a:ext cx="288032" cy="306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405FEA0A-2705-49D5-8023-87D9AD092000}"/>
                </a:ext>
              </a:extLst>
            </p:cNvPr>
            <p:cNvCxnSpPr>
              <a:cxnSpLocks/>
              <a:stCxn id="11" idx="6"/>
              <a:endCxn id="12" idx="2"/>
            </p:cNvCxnSpPr>
            <p:nvPr/>
          </p:nvCxnSpPr>
          <p:spPr>
            <a:xfrm>
              <a:off x="4639452" y="4641406"/>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50EF0BA-8848-4E77-AEF9-18CA92BB1A9D}"/>
                </a:ext>
              </a:extLst>
            </p:cNvPr>
            <p:cNvCxnSpPr>
              <a:endCxn id="14" idx="2"/>
            </p:cNvCxnSpPr>
            <p:nvPr/>
          </p:nvCxnSpPr>
          <p:spPr>
            <a:xfrm flipV="1">
              <a:off x="5359532" y="4641406"/>
              <a:ext cx="215152" cy="52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02E3576-53B8-4BAA-8BD9-A203B20D0775}"/>
                </a:ext>
              </a:extLst>
            </p:cNvPr>
            <p:cNvCxnSpPr>
              <a:cxnSpLocks/>
              <a:endCxn id="20" idx="2"/>
            </p:cNvCxnSpPr>
            <p:nvPr/>
          </p:nvCxnSpPr>
          <p:spPr>
            <a:xfrm flipV="1">
              <a:off x="6077868" y="4641405"/>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23398F4-B407-4BFB-A1C1-36D2BC39942D}"/>
                </a:ext>
              </a:extLst>
            </p:cNvPr>
            <p:cNvCxnSpPr/>
            <p:nvPr/>
          </p:nvCxnSpPr>
          <p:spPr>
            <a:xfrm>
              <a:off x="6095870" y="4081900"/>
              <a:ext cx="288032" cy="306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5AC0E76-C1B1-4AD4-B866-F39565B9FD91}"/>
                </a:ext>
              </a:extLst>
            </p:cNvPr>
            <p:cNvCxnSpPr/>
            <p:nvPr/>
          </p:nvCxnSpPr>
          <p:spPr>
            <a:xfrm>
              <a:off x="7498282" y="4119807"/>
              <a:ext cx="288032" cy="306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C12349A-A5BF-4D80-A800-2BE575EE22C5}"/>
                </a:ext>
              </a:extLst>
            </p:cNvPr>
            <p:cNvCxnSpPr>
              <a:endCxn id="21" idx="2"/>
            </p:cNvCxnSpPr>
            <p:nvPr/>
          </p:nvCxnSpPr>
          <p:spPr>
            <a:xfrm flipV="1">
              <a:off x="6797948" y="4641405"/>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0E0D9260-835F-4C43-AD3E-52394F3178EF}"/>
                </a:ext>
              </a:extLst>
            </p:cNvPr>
            <p:cNvCxnSpPr>
              <a:endCxn id="23" idx="2"/>
            </p:cNvCxnSpPr>
            <p:nvPr/>
          </p:nvCxnSpPr>
          <p:spPr>
            <a:xfrm>
              <a:off x="7517156" y="4639143"/>
              <a:ext cx="215152" cy="22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895031D2-AA8C-480B-8476-04D0CF4053FD}"/>
                </a:ext>
              </a:extLst>
            </p:cNvPr>
            <p:cNvCxnSpPr>
              <a:stCxn id="32" idx="2"/>
            </p:cNvCxnSpPr>
            <p:nvPr/>
          </p:nvCxnSpPr>
          <p:spPr>
            <a:xfrm flipH="1">
              <a:off x="7517156" y="6225582"/>
              <a:ext cx="21776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6" name="四角形: 角を丸くする 55">
              <a:extLst>
                <a:ext uri="{FF2B5EF4-FFF2-40B4-BE49-F238E27FC236}">
                  <a16:creationId xmlns:a16="http://schemas.microsoft.com/office/drawing/2014/main" id="{F457E45C-0C50-47EB-8D64-E87F9BCC057B}"/>
                </a:ext>
              </a:extLst>
            </p:cNvPr>
            <p:cNvSpPr/>
            <p:nvPr/>
          </p:nvSpPr>
          <p:spPr>
            <a:xfrm>
              <a:off x="3919372" y="3597290"/>
              <a:ext cx="4608512" cy="1368140"/>
            </a:xfrm>
            <a:prstGeom prst="round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7" name="四角形: 角を丸くする 56">
              <a:extLst>
                <a:ext uri="{FF2B5EF4-FFF2-40B4-BE49-F238E27FC236}">
                  <a16:creationId xmlns:a16="http://schemas.microsoft.com/office/drawing/2014/main" id="{6BC7BC09-014D-40FA-BFB2-EB4B025E9AC8}"/>
                </a:ext>
              </a:extLst>
            </p:cNvPr>
            <p:cNvSpPr/>
            <p:nvPr/>
          </p:nvSpPr>
          <p:spPr>
            <a:xfrm>
              <a:off x="3913371" y="5207547"/>
              <a:ext cx="4608512" cy="1368140"/>
            </a:xfrm>
            <a:prstGeom prst="roundRect">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58" name="直線矢印コネクタ 57">
              <a:extLst>
                <a:ext uri="{FF2B5EF4-FFF2-40B4-BE49-F238E27FC236}">
                  <a16:creationId xmlns:a16="http://schemas.microsoft.com/office/drawing/2014/main" id="{33F68F02-751D-4B4D-9A3C-8A9F0B7951C8}"/>
                </a:ext>
              </a:extLst>
            </p:cNvPr>
            <p:cNvCxnSpPr>
              <a:stCxn id="30" idx="2"/>
            </p:cNvCxnSpPr>
            <p:nvPr/>
          </p:nvCxnSpPr>
          <p:spPr>
            <a:xfrm flipH="1">
              <a:off x="6799692" y="6225582"/>
              <a:ext cx="216024"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53B0E5C-613F-4E02-8F5B-3B0BC034E90E}"/>
                </a:ext>
              </a:extLst>
            </p:cNvPr>
            <p:cNvCxnSpPr>
              <a:stCxn id="29" idx="2"/>
            </p:cNvCxnSpPr>
            <p:nvPr/>
          </p:nvCxnSpPr>
          <p:spPr>
            <a:xfrm flipH="1">
              <a:off x="6079612" y="6225582"/>
              <a:ext cx="21689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6E2D88BD-A344-4D6B-BEBB-3E9E348C7F18}"/>
                </a:ext>
              </a:extLst>
            </p:cNvPr>
            <p:cNvCxnSpPr>
              <a:stCxn id="27" idx="2"/>
            </p:cNvCxnSpPr>
            <p:nvPr/>
          </p:nvCxnSpPr>
          <p:spPr>
            <a:xfrm flipH="1" flipV="1">
              <a:off x="5359532" y="6225582"/>
              <a:ext cx="217768" cy="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38326ED8-BD13-4D39-8C49-37A3C44FB8FC}"/>
                </a:ext>
              </a:extLst>
            </p:cNvPr>
            <p:cNvCxnSpPr>
              <a:stCxn id="25" idx="2"/>
            </p:cNvCxnSpPr>
            <p:nvPr/>
          </p:nvCxnSpPr>
          <p:spPr>
            <a:xfrm flipH="1" flipV="1">
              <a:off x="4639452" y="6225582"/>
              <a:ext cx="218640" cy="529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605441E-6958-47D5-8A7C-1DCBCFB1EDE0}"/>
                </a:ext>
              </a:extLst>
            </p:cNvPr>
            <p:cNvCxnSpPr/>
            <p:nvPr/>
          </p:nvCxnSpPr>
          <p:spPr>
            <a:xfrm flipH="1" flipV="1">
              <a:off x="7495725" y="5718783"/>
              <a:ext cx="290353" cy="29035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20D94508-3351-4D04-9478-B650D5314306}"/>
                </a:ext>
              </a:extLst>
            </p:cNvPr>
            <p:cNvCxnSpPr/>
            <p:nvPr/>
          </p:nvCxnSpPr>
          <p:spPr>
            <a:xfrm flipH="1" flipV="1">
              <a:off x="6050412" y="5714108"/>
              <a:ext cx="290353" cy="29035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1027B62E-CAE8-40AF-B36A-7D00F4DB407F}"/>
                </a:ext>
              </a:extLst>
            </p:cNvPr>
            <p:cNvCxnSpPr/>
            <p:nvPr/>
          </p:nvCxnSpPr>
          <p:spPr>
            <a:xfrm flipH="1" flipV="1">
              <a:off x="4609200" y="5730302"/>
              <a:ext cx="290353" cy="29035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8" name="フリーフォーム: 図形 67">
              <a:extLst>
                <a:ext uri="{FF2B5EF4-FFF2-40B4-BE49-F238E27FC236}">
                  <a16:creationId xmlns:a16="http://schemas.microsoft.com/office/drawing/2014/main" id="{BEFA39C3-46F5-48F4-8F6C-FCC10224E6D8}"/>
                </a:ext>
              </a:extLst>
            </p:cNvPr>
            <p:cNvSpPr/>
            <p:nvPr/>
          </p:nvSpPr>
          <p:spPr>
            <a:xfrm>
              <a:off x="7264857" y="4892826"/>
              <a:ext cx="0" cy="389614"/>
            </a:xfrm>
            <a:custGeom>
              <a:avLst/>
              <a:gdLst>
                <a:gd name="connsiteX0" fmla="*/ 0 w 0"/>
                <a:gd name="connsiteY0" fmla="*/ 0 h 389614"/>
                <a:gd name="connsiteX1" fmla="*/ 0 w 0"/>
                <a:gd name="connsiteY1" fmla="*/ 389614 h 389614"/>
              </a:gdLst>
              <a:ahLst/>
              <a:cxnLst>
                <a:cxn ang="0">
                  <a:pos x="connsiteX0" y="connsiteY0"/>
                </a:cxn>
                <a:cxn ang="0">
                  <a:pos x="connsiteX1" y="connsiteY1"/>
                </a:cxn>
              </a:cxnLst>
              <a:rect l="l" t="t" r="r" b="b"/>
              <a:pathLst>
                <a:path h="389614">
                  <a:moveTo>
                    <a:pt x="0" y="0"/>
                  </a:moveTo>
                  <a:lnTo>
                    <a:pt x="0" y="389614"/>
                  </a:lnTo>
                </a:path>
              </a:pathLst>
            </a:custGeom>
            <a:noFill/>
            <a:ln>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9" name="フリーフォーム: 図形 68">
              <a:extLst>
                <a:ext uri="{FF2B5EF4-FFF2-40B4-BE49-F238E27FC236}">
                  <a16:creationId xmlns:a16="http://schemas.microsoft.com/office/drawing/2014/main" id="{C07890D6-57D0-4C90-9D95-7AFC91619435}"/>
                </a:ext>
              </a:extLst>
            </p:cNvPr>
            <p:cNvSpPr/>
            <p:nvPr/>
          </p:nvSpPr>
          <p:spPr>
            <a:xfrm>
              <a:off x="5817132" y="4885034"/>
              <a:ext cx="0" cy="389614"/>
            </a:xfrm>
            <a:custGeom>
              <a:avLst/>
              <a:gdLst>
                <a:gd name="connsiteX0" fmla="*/ 0 w 0"/>
                <a:gd name="connsiteY0" fmla="*/ 0 h 389614"/>
                <a:gd name="connsiteX1" fmla="*/ 0 w 0"/>
                <a:gd name="connsiteY1" fmla="*/ 389614 h 389614"/>
              </a:gdLst>
              <a:ahLst/>
              <a:cxnLst>
                <a:cxn ang="0">
                  <a:pos x="connsiteX0" y="connsiteY0"/>
                </a:cxn>
                <a:cxn ang="0">
                  <a:pos x="connsiteX1" y="connsiteY1"/>
                </a:cxn>
              </a:cxnLst>
              <a:rect l="l" t="t" r="r" b="b"/>
              <a:pathLst>
                <a:path h="389614">
                  <a:moveTo>
                    <a:pt x="0" y="0"/>
                  </a:moveTo>
                  <a:lnTo>
                    <a:pt x="0" y="389614"/>
                  </a:lnTo>
                </a:path>
              </a:pathLst>
            </a:custGeom>
            <a:noFill/>
            <a:ln>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0" name="フリーフォーム: 図形 69">
              <a:extLst>
                <a:ext uri="{FF2B5EF4-FFF2-40B4-BE49-F238E27FC236}">
                  <a16:creationId xmlns:a16="http://schemas.microsoft.com/office/drawing/2014/main" id="{A51A7459-665A-450F-9571-4ACB41ED5C7A}"/>
                </a:ext>
              </a:extLst>
            </p:cNvPr>
            <p:cNvSpPr/>
            <p:nvPr/>
          </p:nvSpPr>
          <p:spPr>
            <a:xfrm>
              <a:off x="4383219" y="4892826"/>
              <a:ext cx="0" cy="389614"/>
            </a:xfrm>
            <a:custGeom>
              <a:avLst/>
              <a:gdLst>
                <a:gd name="connsiteX0" fmla="*/ 0 w 0"/>
                <a:gd name="connsiteY0" fmla="*/ 0 h 389614"/>
                <a:gd name="connsiteX1" fmla="*/ 0 w 0"/>
                <a:gd name="connsiteY1" fmla="*/ 389614 h 389614"/>
              </a:gdLst>
              <a:ahLst/>
              <a:cxnLst>
                <a:cxn ang="0">
                  <a:pos x="connsiteX0" y="connsiteY0"/>
                </a:cxn>
                <a:cxn ang="0">
                  <a:pos x="connsiteX1" y="connsiteY1"/>
                </a:cxn>
              </a:cxnLst>
              <a:rect l="l" t="t" r="r" b="b"/>
              <a:pathLst>
                <a:path h="389614">
                  <a:moveTo>
                    <a:pt x="0" y="0"/>
                  </a:moveTo>
                  <a:lnTo>
                    <a:pt x="0" y="389614"/>
                  </a:lnTo>
                </a:path>
              </a:pathLst>
            </a:custGeom>
            <a:noFill/>
            <a:ln>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Tree>
    <p:extLst>
      <p:ext uri="{BB962C8B-B14F-4D97-AF65-F5344CB8AC3E}">
        <p14:creationId xmlns:p14="http://schemas.microsoft.com/office/powerpoint/2010/main" val="267312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80A55-E9F3-49FF-83F7-47484C548887}"/>
              </a:ext>
            </a:extLst>
          </p:cNvPr>
          <p:cNvSpPr>
            <a:spLocks noGrp="1"/>
          </p:cNvSpPr>
          <p:nvPr>
            <p:ph type="title"/>
          </p:nvPr>
        </p:nvSpPr>
        <p:spPr/>
        <p:txBody>
          <a:bodyPr>
            <a:normAutofit/>
          </a:bodyPr>
          <a:lstStyle/>
          <a:p>
            <a:r>
              <a:rPr kumimoji="1" lang="en-US" altLang="ja-JP" u="sng" dirty="0" err="1"/>
              <a:t>Recomputation</a:t>
            </a:r>
            <a:r>
              <a:rPr kumimoji="1" lang="en-US" altLang="ja-JP" dirty="0"/>
              <a:t> can save memory</a:t>
            </a:r>
            <a:endParaRPr kumimoji="1" lang="ja-JP" altLang="en-US" dirty="0"/>
          </a:p>
        </p:txBody>
      </p:sp>
      <p:sp>
        <p:nvSpPr>
          <p:cNvPr id="3" name="コンテンツ プレースホルダー 2">
            <a:extLst>
              <a:ext uri="{FF2B5EF4-FFF2-40B4-BE49-F238E27FC236}">
                <a16:creationId xmlns:a16="http://schemas.microsoft.com/office/drawing/2014/main" id="{8A04BB0D-5192-4E61-B7EF-EE5D69504C75}"/>
              </a:ext>
            </a:extLst>
          </p:cNvPr>
          <p:cNvSpPr>
            <a:spLocks noGrp="1"/>
          </p:cNvSpPr>
          <p:nvPr>
            <p:ph idx="1"/>
          </p:nvPr>
        </p:nvSpPr>
        <p:spPr>
          <a:xfrm>
            <a:off x="880110" y="2019300"/>
            <a:ext cx="11660992" cy="7246974"/>
          </a:xfrm>
        </p:spPr>
        <p:txBody>
          <a:bodyPr>
            <a:normAutofit/>
          </a:bodyPr>
          <a:lstStyle/>
          <a:p>
            <a:pPr marL="0" indent="0">
              <a:buNone/>
            </a:pPr>
            <a:r>
              <a:rPr kumimoji="1" lang="en-US" altLang="ja-JP" dirty="0"/>
              <a:t>A </a:t>
            </a:r>
            <a:r>
              <a:rPr kumimoji="1" lang="en-US" altLang="ja-JP" dirty="0" err="1"/>
              <a:t>recomputation</a:t>
            </a:r>
            <a:r>
              <a:rPr kumimoji="1" lang="en-US" altLang="ja-JP" dirty="0"/>
              <a:t> method (a.k.a. check-pointing) is a smart memory manipulation that can reduce the memory consumption.</a:t>
            </a:r>
          </a:p>
          <a:p>
            <a:r>
              <a:rPr lang="en-US" altLang="ja-JP" sz="2400" dirty="0"/>
              <a:t>Unlike other memory reduction methods, </a:t>
            </a:r>
            <a:r>
              <a:rPr lang="en-US" altLang="ja-JP" sz="2400" dirty="0" err="1"/>
              <a:t>recomputation</a:t>
            </a:r>
            <a:r>
              <a:rPr lang="en-US" altLang="ja-JP" sz="2400" dirty="0"/>
              <a:t> methods do not alter the outcome of the computation or compromise the accuracy.</a:t>
            </a:r>
          </a:p>
          <a:p>
            <a:r>
              <a:rPr lang="en-US" altLang="ja-JP" sz="2400" dirty="0"/>
              <a:t>Trade computation time to memory consumption - deliberately discard intermediate results and recompute them on a need basis.</a:t>
            </a:r>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r>
              <a:rPr lang="en-US" altLang="ja-JP" dirty="0"/>
              <a:t>The efficacy of </a:t>
            </a:r>
            <a:r>
              <a:rPr lang="en-US" altLang="ja-JP" dirty="0" err="1"/>
              <a:t>recomputation</a:t>
            </a:r>
            <a:r>
              <a:rPr lang="en-US" altLang="ja-JP" dirty="0"/>
              <a:t> method depends on its schedule –</a:t>
            </a:r>
            <a:br>
              <a:rPr lang="en-US" altLang="ja-JP" dirty="0"/>
            </a:br>
            <a:r>
              <a:rPr lang="en-US" altLang="ja-JP" i="1" dirty="0"/>
              <a:t>what to forget and what to cache in what order</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8A6CB155-386B-45F7-889E-05A0503008A7}"/>
              </a:ext>
            </a:extLst>
          </p:cNvPr>
          <p:cNvSpPr>
            <a:spLocks noGrp="1"/>
          </p:cNvSpPr>
          <p:nvPr>
            <p:ph type="sldNum" sz="quarter" idx="12"/>
          </p:nvPr>
        </p:nvSpPr>
        <p:spPr/>
        <p:txBody>
          <a:bodyPr/>
          <a:lstStyle/>
          <a:p>
            <a:fld id="{B24DBEBF-0A13-4B89-A1E0-7E7C64C10442}" type="slidenum">
              <a:rPr kumimoji="1" lang="ja-JP" altLang="en-US" smtClean="0"/>
              <a:t>3</a:t>
            </a:fld>
            <a:endParaRPr kumimoji="1" lang="ja-JP" altLang="en-US"/>
          </a:p>
        </p:txBody>
      </p:sp>
      <p:grpSp>
        <p:nvGrpSpPr>
          <p:cNvPr id="46" name="グループ化 45">
            <a:extLst>
              <a:ext uri="{FF2B5EF4-FFF2-40B4-BE49-F238E27FC236}">
                <a16:creationId xmlns:a16="http://schemas.microsoft.com/office/drawing/2014/main" id="{5215CA60-D289-40D5-A6FC-9B3E9C8FA20D}"/>
              </a:ext>
            </a:extLst>
          </p:cNvPr>
          <p:cNvGrpSpPr/>
          <p:nvPr/>
        </p:nvGrpSpPr>
        <p:grpSpPr>
          <a:xfrm>
            <a:off x="978545" y="5455223"/>
            <a:ext cx="4603547" cy="813738"/>
            <a:chOff x="606406" y="5120603"/>
            <a:chExt cx="6977800" cy="1233418"/>
          </a:xfrm>
        </p:grpSpPr>
        <p:sp>
          <p:nvSpPr>
            <p:cNvPr id="5" name="楕円 4">
              <a:extLst>
                <a:ext uri="{FF2B5EF4-FFF2-40B4-BE49-F238E27FC236}">
                  <a16:creationId xmlns:a16="http://schemas.microsoft.com/office/drawing/2014/main" id="{99D0E705-04DD-441A-BE73-B96FADD7C03C}"/>
                </a:ext>
              </a:extLst>
            </p:cNvPr>
            <p:cNvSpPr/>
            <p:nvPr/>
          </p:nvSpPr>
          <p:spPr>
            <a:xfrm>
              <a:off x="606406" y="5120605"/>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r>
                <a:rPr kumimoji="1" lang="en-US" altLang="ja-JP" sz="2000" i="1" dirty="0">
                  <a:latin typeface="Times New Roman" panose="02020603050405020304" pitchFamily="18" charset="0"/>
                  <a:cs typeface="Times New Roman" panose="02020603050405020304" pitchFamily="18" charset="0"/>
                </a:rPr>
                <a:t>x</a:t>
              </a:r>
              <a:endParaRPr kumimoji="1" lang="ja-JP" altLang="en-US" sz="2000" i="1" dirty="0">
                <a:latin typeface="Times New Roman" panose="02020603050405020304" pitchFamily="18" charset="0"/>
                <a:cs typeface="Times New Roman" panose="02020603050405020304" pitchFamily="18" charset="0"/>
              </a:endParaRPr>
            </a:p>
          </p:txBody>
        </p:sp>
        <p:sp>
          <p:nvSpPr>
            <p:cNvPr id="6" name="楕円 5">
              <a:extLst>
                <a:ext uri="{FF2B5EF4-FFF2-40B4-BE49-F238E27FC236}">
                  <a16:creationId xmlns:a16="http://schemas.microsoft.com/office/drawing/2014/main" id="{A7ADBFCB-1E5D-4312-9B1C-66A57CE80392}"/>
                </a:ext>
              </a:extLst>
            </p:cNvPr>
            <p:cNvSpPr/>
            <p:nvPr/>
          </p:nvSpPr>
          <p:spPr>
            <a:xfrm>
              <a:off x="1326486" y="5125899"/>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7" name="楕円 6">
              <a:extLst>
                <a:ext uri="{FF2B5EF4-FFF2-40B4-BE49-F238E27FC236}">
                  <a16:creationId xmlns:a16="http://schemas.microsoft.com/office/drawing/2014/main" id="{81381BE4-01C3-4817-96AD-F4AEC2D7F828}"/>
                </a:ext>
              </a:extLst>
            </p:cNvPr>
            <p:cNvSpPr/>
            <p:nvPr/>
          </p:nvSpPr>
          <p:spPr>
            <a:xfrm>
              <a:off x="2045694" y="5120605"/>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8" name="楕円 7">
              <a:extLst>
                <a:ext uri="{FF2B5EF4-FFF2-40B4-BE49-F238E27FC236}">
                  <a16:creationId xmlns:a16="http://schemas.microsoft.com/office/drawing/2014/main" id="{55D0E738-E661-4ADD-BD5F-D1E3145C84D9}"/>
                </a:ext>
              </a:extLst>
            </p:cNvPr>
            <p:cNvSpPr/>
            <p:nvPr/>
          </p:nvSpPr>
          <p:spPr>
            <a:xfrm>
              <a:off x="2764902"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9" name="楕円 8">
              <a:extLst>
                <a:ext uri="{FF2B5EF4-FFF2-40B4-BE49-F238E27FC236}">
                  <a16:creationId xmlns:a16="http://schemas.microsoft.com/office/drawing/2014/main" id="{93670FBA-FAA9-4EA7-9F6A-F30E320A28F1}"/>
                </a:ext>
              </a:extLst>
            </p:cNvPr>
            <p:cNvSpPr/>
            <p:nvPr/>
          </p:nvSpPr>
          <p:spPr>
            <a:xfrm>
              <a:off x="3484110"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0" name="楕円 9">
              <a:extLst>
                <a:ext uri="{FF2B5EF4-FFF2-40B4-BE49-F238E27FC236}">
                  <a16:creationId xmlns:a16="http://schemas.microsoft.com/office/drawing/2014/main" id="{3EB4D8CF-458F-4757-A872-804C57BE0FD1}"/>
                </a:ext>
              </a:extLst>
            </p:cNvPr>
            <p:cNvSpPr/>
            <p:nvPr/>
          </p:nvSpPr>
          <p:spPr>
            <a:xfrm>
              <a:off x="4203318"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cxnSp>
          <p:nvCxnSpPr>
            <p:cNvPr id="11" name="直線矢印コネクタ 10">
              <a:extLst>
                <a:ext uri="{FF2B5EF4-FFF2-40B4-BE49-F238E27FC236}">
                  <a16:creationId xmlns:a16="http://schemas.microsoft.com/office/drawing/2014/main" id="{9E52DA6B-65CE-4ACD-A4D8-6539403DF5FE}"/>
                </a:ext>
              </a:extLst>
            </p:cNvPr>
            <p:cNvCxnSpPr>
              <a:cxnSpLocks/>
              <a:stCxn id="5" idx="6"/>
              <a:endCxn id="6" idx="2"/>
            </p:cNvCxnSpPr>
            <p:nvPr/>
          </p:nvCxnSpPr>
          <p:spPr>
            <a:xfrm>
              <a:off x="1110462" y="5372633"/>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9633703F-91C3-4D1A-B7F0-79FB4A794C03}"/>
                </a:ext>
              </a:extLst>
            </p:cNvPr>
            <p:cNvCxnSpPr>
              <a:endCxn id="7" idx="2"/>
            </p:cNvCxnSpPr>
            <p:nvPr/>
          </p:nvCxnSpPr>
          <p:spPr>
            <a:xfrm flipV="1">
              <a:off x="1830542" y="5372633"/>
              <a:ext cx="215152" cy="52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7E9DA07-572C-4943-B5EA-CF59645F5EB8}"/>
                </a:ext>
              </a:extLst>
            </p:cNvPr>
            <p:cNvCxnSpPr>
              <a:cxnSpLocks/>
              <a:endCxn id="8" idx="2"/>
            </p:cNvCxnSpPr>
            <p:nvPr/>
          </p:nvCxnSpPr>
          <p:spPr>
            <a:xfrm flipV="1">
              <a:off x="2548878" y="5372632"/>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8B2B181-91F7-4A0A-BA4D-C3F69FC85DD8}"/>
                </a:ext>
              </a:extLst>
            </p:cNvPr>
            <p:cNvCxnSpPr>
              <a:endCxn id="9" idx="2"/>
            </p:cNvCxnSpPr>
            <p:nvPr/>
          </p:nvCxnSpPr>
          <p:spPr>
            <a:xfrm flipV="1">
              <a:off x="3268958" y="5372632"/>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33602F2-7CD2-4721-88BA-48ED04823FD7}"/>
                </a:ext>
              </a:extLst>
            </p:cNvPr>
            <p:cNvCxnSpPr>
              <a:endCxn id="10" idx="2"/>
            </p:cNvCxnSpPr>
            <p:nvPr/>
          </p:nvCxnSpPr>
          <p:spPr>
            <a:xfrm>
              <a:off x="3988166" y="5370370"/>
              <a:ext cx="215152" cy="22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649314D-5197-4D94-916B-F95A0259317D}"/>
                </a:ext>
              </a:extLst>
            </p:cNvPr>
            <p:cNvSpPr/>
            <p:nvPr/>
          </p:nvSpPr>
          <p:spPr>
            <a:xfrm>
              <a:off x="4922526" y="5125898"/>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7" name="楕円 16">
              <a:extLst>
                <a:ext uri="{FF2B5EF4-FFF2-40B4-BE49-F238E27FC236}">
                  <a16:creationId xmlns:a16="http://schemas.microsoft.com/office/drawing/2014/main" id="{F4459818-FBF7-4361-9AA4-69EBB2C5A70A}"/>
                </a:ext>
              </a:extLst>
            </p:cNvPr>
            <p:cNvSpPr/>
            <p:nvPr/>
          </p:nvSpPr>
          <p:spPr>
            <a:xfrm>
              <a:off x="5641734"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8" name="楕円 17">
              <a:extLst>
                <a:ext uri="{FF2B5EF4-FFF2-40B4-BE49-F238E27FC236}">
                  <a16:creationId xmlns:a16="http://schemas.microsoft.com/office/drawing/2014/main" id="{79DED83E-F0CF-468C-A635-6E3B68778219}"/>
                </a:ext>
              </a:extLst>
            </p:cNvPr>
            <p:cNvSpPr/>
            <p:nvPr/>
          </p:nvSpPr>
          <p:spPr>
            <a:xfrm>
              <a:off x="6360942" y="5120603"/>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9" name="楕円 18">
              <a:extLst>
                <a:ext uri="{FF2B5EF4-FFF2-40B4-BE49-F238E27FC236}">
                  <a16:creationId xmlns:a16="http://schemas.microsoft.com/office/drawing/2014/main" id="{B58D9583-C5B2-444C-A355-7F092F8449C3}"/>
                </a:ext>
              </a:extLst>
            </p:cNvPr>
            <p:cNvSpPr/>
            <p:nvPr/>
          </p:nvSpPr>
          <p:spPr>
            <a:xfrm>
              <a:off x="7080150" y="5120603"/>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r>
                <a:rPr kumimoji="1" lang="en-US" altLang="ja-JP" sz="2000" i="1" dirty="0">
                  <a:latin typeface="Times New Roman" panose="02020603050405020304" pitchFamily="18" charset="0"/>
                  <a:cs typeface="Times New Roman" panose="02020603050405020304" pitchFamily="18" charset="0"/>
                </a:rPr>
                <a:t>y</a:t>
              </a:r>
              <a:endParaRPr kumimoji="1" lang="ja-JP" altLang="en-US" sz="2000" i="1" dirty="0">
                <a:latin typeface="Times New Roman" panose="02020603050405020304" pitchFamily="18" charset="0"/>
                <a:cs typeface="Times New Roman" panose="02020603050405020304" pitchFamily="18" charset="0"/>
              </a:endParaRPr>
            </a:p>
          </p:txBody>
        </p:sp>
        <p:cxnSp>
          <p:nvCxnSpPr>
            <p:cNvPr id="20" name="直線矢印コネクタ 19">
              <a:extLst>
                <a:ext uri="{FF2B5EF4-FFF2-40B4-BE49-F238E27FC236}">
                  <a16:creationId xmlns:a16="http://schemas.microsoft.com/office/drawing/2014/main" id="{87A1C49E-6AF6-403C-9652-A0912ABCF67A}"/>
                </a:ext>
              </a:extLst>
            </p:cNvPr>
            <p:cNvCxnSpPr>
              <a:cxnSpLocks/>
              <a:stCxn id="10" idx="6"/>
              <a:endCxn id="16" idx="2"/>
            </p:cNvCxnSpPr>
            <p:nvPr/>
          </p:nvCxnSpPr>
          <p:spPr>
            <a:xfrm>
              <a:off x="4707374" y="5372632"/>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3A66441-F8B3-43C9-AE51-C36F1994C803}"/>
                </a:ext>
              </a:extLst>
            </p:cNvPr>
            <p:cNvCxnSpPr>
              <a:endCxn id="17" idx="2"/>
            </p:cNvCxnSpPr>
            <p:nvPr/>
          </p:nvCxnSpPr>
          <p:spPr>
            <a:xfrm flipV="1">
              <a:off x="5426582" y="5372632"/>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3BD3E4D-7CC9-4EBC-AE1C-E3FB2C725C70}"/>
                </a:ext>
              </a:extLst>
            </p:cNvPr>
            <p:cNvCxnSpPr>
              <a:cxnSpLocks/>
              <a:endCxn id="18" idx="2"/>
            </p:cNvCxnSpPr>
            <p:nvPr/>
          </p:nvCxnSpPr>
          <p:spPr>
            <a:xfrm flipV="1">
              <a:off x="6144918" y="5372631"/>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BF0031F-DB28-4BE2-A96F-4309E7EB9C12}"/>
                </a:ext>
              </a:extLst>
            </p:cNvPr>
            <p:cNvCxnSpPr>
              <a:endCxn id="19" idx="2"/>
            </p:cNvCxnSpPr>
            <p:nvPr/>
          </p:nvCxnSpPr>
          <p:spPr>
            <a:xfrm flipV="1">
              <a:off x="6864998" y="5372631"/>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616A5343-791E-4469-99C4-CEA1A395C6BC}"/>
                </a:ext>
              </a:extLst>
            </p:cNvPr>
            <p:cNvSpPr/>
            <p:nvPr/>
          </p:nvSpPr>
          <p:spPr>
            <a:xfrm>
              <a:off x="606406" y="5844671"/>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25" name="楕円 24">
              <a:extLst>
                <a:ext uri="{FF2B5EF4-FFF2-40B4-BE49-F238E27FC236}">
                  <a16:creationId xmlns:a16="http://schemas.microsoft.com/office/drawing/2014/main" id="{FBF69AA3-FD9C-460A-93D6-06E07A7706D1}"/>
                </a:ext>
              </a:extLst>
            </p:cNvPr>
            <p:cNvSpPr/>
            <p:nvPr/>
          </p:nvSpPr>
          <p:spPr>
            <a:xfrm>
              <a:off x="1326486" y="5849965"/>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26" name="楕円 25">
              <a:extLst>
                <a:ext uri="{FF2B5EF4-FFF2-40B4-BE49-F238E27FC236}">
                  <a16:creationId xmlns:a16="http://schemas.microsoft.com/office/drawing/2014/main" id="{1F75F33A-2DD6-4B8F-BF8C-B7DEAFE7A7A7}"/>
                </a:ext>
              </a:extLst>
            </p:cNvPr>
            <p:cNvSpPr/>
            <p:nvPr/>
          </p:nvSpPr>
          <p:spPr>
            <a:xfrm>
              <a:off x="2045694" y="5844671"/>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27" name="楕円 26">
              <a:extLst>
                <a:ext uri="{FF2B5EF4-FFF2-40B4-BE49-F238E27FC236}">
                  <a16:creationId xmlns:a16="http://schemas.microsoft.com/office/drawing/2014/main" id="{AA013E7D-9A3D-40BF-A1F5-8C8A3BD8F2E8}"/>
                </a:ext>
              </a:extLst>
            </p:cNvPr>
            <p:cNvSpPr/>
            <p:nvPr/>
          </p:nvSpPr>
          <p:spPr>
            <a:xfrm>
              <a:off x="2764902"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28" name="楕円 27">
              <a:extLst>
                <a:ext uri="{FF2B5EF4-FFF2-40B4-BE49-F238E27FC236}">
                  <a16:creationId xmlns:a16="http://schemas.microsoft.com/office/drawing/2014/main" id="{FCE7E9E3-4752-45EE-AD17-21E6A31D4402}"/>
                </a:ext>
              </a:extLst>
            </p:cNvPr>
            <p:cNvSpPr/>
            <p:nvPr/>
          </p:nvSpPr>
          <p:spPr>
            <a:xfrm>
              <a:off x="3484110"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29" name="楕円 28">
              <a:extLst>
                <a:ext uri="{FF2B5EF4-FFF2-40B4-BE49-F238E27FC236}">
                  <a16:creationId xmlns:a16="http://schemas.microsoft.com/office/drawing/2014/main" id="{EB84CF9C-2628-43D8-BC5E-15E66D60D405}"/>
                </a:ext>
              </a:extLst>
            </p:cNvPr>
            <p:cNvSpPr/>
            <p:nvPr/>
          </p:nvSpPr>
          <p:spPr>
            <a:xfrm>
              <a:off x="4203318"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cxnSp>
          <p:nvCxnSpPr>
            <p:cNvPr id="30" name="直線矢印コネクタ 29">
              <a:extLst>
                <a:ext uri="{FF2B5EF4-FFF2-40B4-BE49-F238E27FC236}">
                  <a16:creationId xmlns:a16="http://schemas.microsoft.com/office/drawing/2014/main" id="{BABB1B7F-0ECA-45A2-AEB0-AF0A15E1F496}"/>
                </a:ext>
              </a:extLst>
            </p:cNvPr>
            <p:cNvCxnSpPr>
              <a:cxnSpLocks/>
              <a:stCxn id="24" idx="6"/>
              <a:endCxn id="25" idx="2"/>
            </p:cNvCxnSpPr>
            <p:nvPr/>
          </p:nvCxnSpPr>
          <p:spPr>
            <a:xfrm>
              <a:off x="1110462" y="6096699"/>
              <a:ext cx="216024"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6884D59-4EA2-4D74-9801-31A0774CA2E7}"/>
                </a:ext>
              </a:extLst>
            </p:cNvPr>
            <p:cNvCxnSpPr>
              <a:endCxn id="26" idx="2"/>
            </p:cNvCxnSpPr>
            <p:nvPr/>
          </p:nvCxnSpPr>
          <p:spPr>
            <a:xfrm flipV="1">
              <a:off x="1830542" y="6096699"/>
              <a:ext cx="215152" cy="5293"/>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4909254D-B7AC-4CF3-98D4-17A6638D4684}"/>
                </a:ext>
              </a:extLst>
            </p:cNvPr>
            <p:cNvCxnSpPr>
              <a:cxnSpLocks/>
              <a:endCxn id="27" idx="2"/>
            </p:cNvCxnSpPr>
            <p:nvPr/>
          </p:nvCxnSpPr>
          <p:spPr>
            <a:xfrm flipV="1">
              <a:off x="2548878" y="6096698"/>
              <a:ext cx="216024"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A63FF3DB-6505-4A88-86EB-EC1EA3104D9A}"/>
                </a:ext>
              </a:extLst>
            </p:cNvPr>
            <p:cNvCxnSpPr>
              <a:endCxn id="28" idx="2"/>
            </p:cNvCxnSpPr>
            <p:nvPr/>
          </p:nvCxnSpPr>
          <p:spPr>
            <a:xfrm flipV="1">
              <a:off x="3268958" y="6096698"/>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5A8648AE-13A4-46E4-BD4F-C0838F8C8043}"/>
                </a:ext>
              </a:extLst>
            </p:cNvPr>
            <p:cNvCxnSpPr>
              <a:endCxn id="29" idx="2"/>
            </p:cNvCxnSpPr>
            <p:nvPr/>
          </p:nvCxnSpPr>
          <p:spPr>
            <a:xfrm>
              <a:off x="3988166" y="6094436"/>
              <a:ext cx="215152" cy="2262"/>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68544C14-5C22-48F6-B2BF-DF6553078047}"/>
                </a:ext>
              </a:extLst>
            </p:cNvPr>
            <p:cNvSpPr/>
            <p:nvPr/>
          </p:nvSpPr>
          <p:spPr>
            <a:xfrm>
              <a:off x="4922526" y="5849964"/>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36" name="楕円 35">
              <a:extLst>
                <a:ext uri="{FF2B5EF4-FFF2-40B4-BE49-F238E27FC236}">
                  <a16:creationId xmlns:a16="http://schemas.microsoft.com/office/drawing/2014/main" id="{06F45F49-27F2-4CB5-9BB8-1D69757E4D41}"/>
                </a:ext>
              </a:extLst>
            </p:cNvPr>
            <p:cNvSpPr/>
            <p:nvPr/>
          </p:nvSpPr>
          <p:spPr>
            <a:xfrm>
              <a:off x="5641734"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37" name="楕円 36">
              <a:extLst>
                <a:ext uri="{FF2B5EF4-FFF2-40B4-BE49-F238E27FC236}">
                  <a16:creationId xmlns:a16="http://schemas.microsoft.com/office/drawing/2014/main" id="{4A487F29-6113-4449-BEED-2C26D3F7F108}"/>
                </a:ext>
              </a:extLst>
            </p:cNvPr>
            <p:cNvSpPr/>
            <p:nvPr/>
          </p:nvSpPr>
          <p:spPr>
            <a:xfrm>
              <a:off x="6360942" y="5844669"/>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38" name="楕円 37">
              <a:extLst>
                <a:ext uri="{FF2B5EF4-FFF2-40B4-BE49-F238E27FC236}">
                  <a16:creationId xmlns:a16="http://schemas.microsoft.com/office/drawing/2014/main" id="{0858EC6B-BAA9-4295-B2B5-8F3CD7FA2512}"/>
                </a:ext>
              </a:extLst>
            </p:cNvPr>
            <p:cNvSpPr/>
            <p:nvPr/>
          </p:nvSpPr>
          <p:spPr>
            <a:xfrm>
              <a:off x="7080150" y="5844669"/>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dirty="0">
                <a:latin typeface="Times New Roman" panose="02020603050405020304" pitchFamily="18" charset="0"/>
                <a:cs typeface="Times New Roman" panose="02020603050405020304" pitchFamily="18" charset="0"/>
              </a:endParaRPr>
            </a:p>
          </p:txBody>
        </p:sp>
        <p:cxnSp>
          <p:nvCxnSpPr>
            <p:cNvPr id="39" name="直線矢印コネクタ 38">
              <a:extLst>
                <a:ext uri="{FF2B5EF4-FFF2-40B4-BE49-F238E27FC236}">
                  <a16:creationId xmlns:a16="http://schemas.microsoft.com/office/drawing/2014/main" id="{9EF70C72-7750-4DD9-9EDC-0D550927B2F8}"/>
                </a:ext>
              </a:extLst>
            </p:cNvPr>
            <p:cNvCxnSpPr>
              <a:cxnSpLocks/>
              <a:stCxn id="29" idx="6"/>
              <a:endCxn id="35" idx="2"/>
            </p:cNvCxnSpPr>
            <p:nvPr/>
          </p:nvCxnSpPr>
          <p:spPr>
            <a:xfrm>
              <a:off x="4707374" y="6096698"/>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69D0538-4982-4A84-B305-B9BA51345A41}"/>
                </a:ext>
              </a:extLst>
            </p:cNvPr>
            <p:cNvCxnSpPr>
              <a:endCxn id="36" idx="2"/>
            </p:cNvCxnSpPr>
            <p:nvPr/>
          </p:nvCxnSpPr>
          <p:spPr>
            <a:xfrm flipV="1">
              <a:off x="5426582" y="6096698"/>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0AA8563-0E67-41BC-B62C-4DD9ABB1D239}"/>
                </a:ext>
              </a:extLst>
            </p:cNvPr>
            <p:cNvCxnSpPr>
              <a:cxnSpLocks/>
              <a:endCxn id="37" idx="2"/>
            </p:cNvCxnSpPr>
            <p:nvPr/>
          </p:nvCxnSpPr>
          <p:spPr>
            <a:xfrm flipV="1">
              <a:off x="6144918" y="6096697"/>
              <a:ext cx="216024"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1BEC70A-7A49-4AAF-8ED7-3BC41BF2D8B8}"/>
                </a:ext>
              </a:extLst>
            </p:cNvPr>
            <p:cNvCxnSpPr>
              <a:endCxn id="38" idx="2"/>
            </p:cNvCxnSpPr>
            <p:nvPr/>
          </p:nvCxnSpPr>
          <p:spPr>
            <a:xfrm flipV="1">
              <a:off x="6864998" y="6096697"/>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8" name="直線コネクタ 47">
            <a:extLst>
              <a:ext uri="{FF2B5EF4-FFF2-40B4-BE49-F238E27FC236}">
                <a16:creationId xmlns:a16="http://schemas.microsoft.com/office/drawing/2014/main" id="{8611C35F-5A10-49D2-8B69-501288484376}"/>
              </a:ext>
            </a:extLst>
          </p:cNvPr>
          <p:cNvCxnSpPr/>
          <p:nvPr/>
        </p:nvCxnSpPr>
        <p:spPr>
          <a:xfrm>
            <a:off x="6124353" y="4960088"/>
            <a:ext cx="0" cy="2211573"/>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sp>
        <p:nvSpPr>
          <p:cNvPr id="49" name="テキスト ボックス 48">
            <a:extLst>
              <a:ext uri="{FF2B5EF4-FFF2-40B4-BE49-F238E27FC236}">
                <a16:creationId xmlns:a16="http://schemas.microsoft.com/office/drawing/2014/main" id="{C9F173E7-A102-4EE5-918B-888EF20F3B66}"/>
              </a:ext>
            </a:extLst>
          </p:cNvPr>
          <p:cNvSpPr txBox="1"/>
          <p:nvPr/>
        </p:nvSpPr>
        <p:spPr>
          <a:xfrm>
            <a:off x="2504918" y="6724120"/>
            <a:ext cx="2162075" cy="400110"/>
          </a:xfrm>
          <a:prstGeom prst="rect">
            <a:avLst/>
          </a:prstGeom>
          <a:solidFill>
            <a:schemeClr val="accent4">
              <a:lumMod val="20000"/>
              <a:lumOff val="80000"/>
            </a:schemeClr>
          </a:solidFill>
        </p:spPr>
        <p:txBody>
          <a:bodyPr wrap="square" rtlCol="0">
            <a:spAutoFit/>
          </a:bodyPr>
          <a:lstStyle/>
          <a:p>
            <a:r>
              <a:rPr kumimoji="1" lang="en-US" altLang="ja-JP" sz="2000" dirty="0"/>
              <a:t>Vanilla execution</a:t>
            </a:r>
            <a:endParaRPr kumimoji="1" lang="ja-JP" altLang="en-US" sz="2000" dirty="0"/>
          </a:p>
        </p:txBody>
      </p:sp>
      <p:sp>
        <p:nvSpPr>
          <p:cNvPr id="50" name="矢印: 右 49">
            <a:extLst>
              <a:ext uri="{FF2B5EF4-FFF2-40B4-BE49-F238E27FC236}">
                <a16:creationId xmlns:a16="http://schemas.microsoft.com/office/drawing/2014/main" id="{DE5F08A6-7660-4C1C-B246-7502F5AF2A64}"/>
              </a:ext>
            </a:extLst>
          </p:cNvPr>
          <p:cNvSpPr/>
          <p:nvPr/>
        </p:nvSpPr>
        <p:spPr>
          <a:xfrm>
            <a:off x="1210108" y="5199960"/>
            <a:ext cx="4253004" cy="22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7ED0C85E-CD24-4CA8-BB44-6E3929698854}"/>
              </a:ext>
            </a:extLst>
          </p:cNvPr>
          <p:cNvSpPr/>
          <p:nvPr/>
        </p:nvSpPr>
        <p:spPr>
          <a:xfrm>
            <a:off x="3257355" y="4982088"/>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1</a:t>
            </a:r>
            <a:endParaRPr kumimoji="1" lang="ja-JP" altLang="en-US" dirty="0"/>
          </a:p>
        </p:txBody>
      </p:sp>
      <p:sp>
        <p:nvSpPr>
          <p:cNvPr id="53" name="矢印: 右 52">
            <a:extLst>
              <a:ext uri="{FF2B5EF4-FFF2-40B4-BE49-F238E27FC236}">
                <a16:creationId xmlns:a16="http://schemas.microsoft.com/office/drawing/2014/main" id="{45F0594F-13A2-42C8-9916-ED41A856B332}"/>
              </a:ext>
            </a:extLst>
          </p:cNvPr>
          <p:cNvSpPr/>
          <p:nvPr/>
        </p:nvSpPr>
        <p:spPr>
          <a:xfrm flipH="1">
            <a:off x="1225077" y="6280699"/>
            <a:ext cx="4253004" cy="2247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75FC542F-850A-4877-B080-4D0159A9FAFE}"/>
              </a:ext>
            </a:extLst>
          </p:cNvPr>
          <p:cNvSpPr/>
          <p:nvPr/>
        </p:nvSpPr>
        <p:spPr>
          <a:xfrm>
            <a:off x="3257354" y="6387788"/>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6075A0A9-4833-4B95-ACDA-0F73DA426813}"/>
              </a:ext>
            </a:extLst>
          </p:cNvPr>
          <p:cNvSpPr txBox="1"/>
          <p:nvPr/>
        </p:nvSpPr>
        <p:spPr>
          <a:xfrm>
            <a:off x="7755865" y="7564981"/>
            <a:ext cx="3865748" cy="400110"/>
          </a:xfrm>
          <a:prstGeom prst="rect">
            <a:avLst/>
          </a:prstGeom>
          <a:solidFill>
            <a:schemeClr val="accent4">
              <a:lumMod val="20000"/>
              <a:lumOff val="80000"/>
            </a:schemeClr>
          </a:solidFill>
        </p:spPr>
        <p:txBody>
          <a:bodyPr wrap="square" rtlCol="0">
            <a:spAutoFit/>
          </a:bodyPr>
          <a:lstStyle/>
          <a:p>
            <a:r>
              <a:rPr kumimoji="1" lang="en-US" altLang="ja-JP" sz="2000" dirty="0"/>
              <a:t>Execution with </a:t>
            </a:r>
            <a:r>
              <a:rPr kumimoji="1" lang="en-US" altLang="ja-JP" sz="2000" dirty="0" err="1"/>
              <a:t>recomputation</a:t>
            </a:r>
            <a:endParaRPr kumimoji="1" lang="ja-JP" altLang="en-US" sz="2000" dirty="0"/>
          </a:p>
        </p:txBody>
      </p:sp>
      <p:grpSp>
        <p:nvGrpSpPr>
          <p:cNvPr id="56" name="グループ化 55">
            <a:extLst>
              <a:ext uri="{FF2B5EF4-FFF2-40B4-BE49-F238E27FC236}">
                <a16:creationId xmlns:a16="http://schemas.microsoft.com/office/drawing/2014/main" id="{2C5C4EDC-341F-4D24-8D8D-3A6436E26158}"/>
              </a:ext>
            </a:extLst>
          </p:cNvPr>
          <p:cNvGrpSpPr/>
          <p:nvPr/>
        </p:nvGrpSpPr>
        <p:grpSpPr>
          <a:xfrm>
            <a:off x="7146910" y="5112336"/>
            <a:ext cx="4603547" cy="813738"/>
            <a:chOff x="606406" y="5120603"/>
            <a:chExt cx="6977800" cy="1233418"/>
          </a:xfrm>
        </p:grpSpPr>
        <p:sp>
          <p:nvSpPr>
            <p:cNvPr id="57" name="楕円 56">
              <a:extLst>
                <a:ext uri="{FF2B5EF4-FFF2-40B4-BE49-F238E27FC236}">
                  <a16:creationId xmlns:a16="http://schemas.microsoft.com/office/drawing/2014/main" id="{DA291B02-F078-4ECF-B931-E57483FE76BD}"/>
                </a:ext>
              </a:extLst>
            </p:cNvPr>
            <p:cNvSpPr/>
            <p:nvPr/>
          </p:nvSpPr>
          <p:spPr>
            <a:xfrm>
              <a:off x="606406" y="5120605"/>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r>
                <a:rPr kumimoji="1" lang="en-US" altLang="ja-JP" sz="2000" i="1" dirty="0">
                  <a:latin typeface="Times New Roman" panose="02020603050405020304" pitchFamily="18" charset="0"/>
                  <a:cs typeface="Times New Roman" panose="02020603050405020304" pitchFamily="18" charset="0"/>
                </a:rPr>
                <a:t>x</a:t>
              </a:r>
              <a:endParaRPr kumimoji="1" lang="ja-JP" altLang="en-US" sz="2000" i="1" dirty="0">
                <a:latin typeface="Times New Roman" panose="02020603050405020304" pitchFamily="18" charset="0"/>
                <a:cs typeface="Times New Roman" panose="02020603050405020304" pitchFamily="18" charset="0"/>
              </a:endParaRPr>
            </a:p>
          </p:txBody>
        </p:sp>
        <p:sp>
          <p:nvSpPr>
            <p:cNvPr id="58" name="楕円 57">
              <a:extLst>
                <a:ext uri="{FF2B5EF4-FFF2-40B4-BE49-F238E27FC236}">
                  <a16:creationId xmlns:a16="http://schemas.microsoft.com/office/drawing/2014/main" id="{22BC0932-BB59-4231-858A-6957F998B99A}"/>
                </a:ext>
              </a:extLst>
            </p:cNvPr>
            <p:cNvSpPr/>
            <p:nvPr/>
          </p:nvSpPr>
          <p:spPr>
            <a:xfrm>
              <a:off x="1326486" y="5125899"/>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59" name="楕円 58">
              <a:extLst>
                <a:ext uri="{FF2B5EF4-FFF2-40B4-BE49-F238E27FC236}">
                  <a16:creationId xmlns:a16="http://schemas.microsoft.com/office/drawing/2014/main" id="{EB8ED297-32D1-417D-A459-AFF4168CDFCF}"/>
                </a:ext>
              </a:extLst>
            </p:cNvPr>
            <p:cNvSpPr/>
            <p:nvPr/>
          </p:nvSpPr>
          <p:spPr>
            <a:xfrm>
              <a:off x="2045694" y="5120605"/>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60" name="楕円 59">
              <a:extLst>
                <a:ext uri="{FF2B5EF4-FFF2-40B4-BE49-F238E27FC236}">
                  <a16:creationId xmlns:a16="http://schemas.microsoft.com/office/drawing/2014/main" id="{5C077005-3E6D-4245-B7C2-9552FBE78D9F}"/>
                </a:ext>
              </a:extLst>
            </p:cNvPr>
            <p:cNvSpPr/>
            <p:nvPr/>
          </p:nvSpPr>
          <p:spPr>
            <a:xfrm>
              <a:off x="2764902"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61" name="楕円 60">
              <a:extLst>
                <a:ext uri="{FF2B5EF4-FFF2-40B4-BE49-F238E27FC236}">
                  <a16:creationId xmlns:a16="http://schemas.microsoft.com/office/drawing/2014/main" id="{02D2BA7F-406A-44C3-A353-B0CAA1F014BE}"/>
                </a:ext>
              </a:extLst>
            </p:cNvPr>
            <p:cNvSpPr/>
            <p:nvPr/>
          </p:nvSpPr>
          <p:spPr>
            <a:xfrm>
              <a:off x="3484110"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62" name="楕円 61">
              <a:extLst>
                <a:ext uri="{FF2B5EF4-FFF2-40B4-BE49-F238E27FC236}">
                  <a16:creationId xmlns:a16="http://schemas.microsoft.com/office/drawing/2014/main" id="{6F6B1F63-E905-4431-95D1-A1FE6285FD2A}"/>
                </a:ext>
              </a:extLst>
            </p:cNvPr>
            <p:cNvSpPr/>
            <p:nvPr/>
          </p:nvSpPr>
          <p:spPr>
            <a:xfrm>
              <a:off x="4203318"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cxnSp>
          <p:nvCxnSpPr>
            <p:cNvPr id="63" name="直線矢印コネクタ 62">
              <a:extLst>
                <a:ext uri="{FF2B5EF4-FFF2-40B4-BE49-F238E27FC236}">
                  <a16:creationId xmlns:a16="http://schemas.microsoft.com/office/drawing/2014/main" id="{B3DCC43A-603E-42CD-AE85-3258236EFAEF}"/>
                </a:ext>
              </a:extLst>
            </p:cNvPr>
            <p:cNvCxnSpPr>
              <a:cxnSpLocks/>
              <a:stCxn id="57" idx="6"/>
              <a:endCxn id="58" idx="2"/>
            </p:cNvCxnSpPr>
            <p:nvPr/>
          </p:nvCxnSpPr>
          <p:spPr>
            <a:xfrm>
              <a:off x="1110462" y="5372633"/>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9A930DDF-9CAE-47C7-91AE-38AD7FB890E3}"/>
                </a:ext>
              </a:extLst>
            </p:cNvPr>
            <p:cNvCxnSpPr>
              <a:endCxn id="59" idx="2"/>
            </p:cNvCxnSpPr>
            <p:nvPr/>
          </p:nvCxnSpPr>
          <p:spPr>
            <a:xfrm flipV="1">
              <a:off x="1830542" y="5372633"/>
              <a:ext cx="215152" cy="52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AE437188-EDF4-4234-8BAD-14CEDAD87CA0}"/>
                </a:ext>
              </a:extLst>
            </p:cNvPr>
            <p:cNvCxnSpPr>
              <a:cxnSpLocks/>
              <a:endCxn id="60" idx="2"/>
            </p:cNvCxnSpPr>
            <p:nvPr/>
          </p:nvCxnSpPr>
          <p:spPr>
            <a:xfrm flipV="1">
              <a:off x="2548878" y="5372632"/>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8735DC4C-C028-43F4-AB62-30829F1AECBD}"/>
                </a:ext>
              </a:extLst>
            </p:cNvPr>
            <p:cNvCxnSpPr>
              <a:endCxn id="61" idx="2"/>
            </p:cNvCxnSpPr>
            <p:nvPr/>
          </p:nvCxnSpPr>
          <p:spPr>
            <a:xfrm flipV="1">
              <a:off x="3268958" y="5372632"/>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7FD4989B-91BC-41BF-82CF-E2CA2B2AC965}"/>
                </a:ext>
              </a:extLst>
            </p:cNvPr>
            <p:cNvCxnSpPr>
              <a:endCxn id="62" idx="2"/>
            </p:cNvCxnSpPr>
            <p:nvPr/>
          </p:nvCxnSpPr>
          <p:spPr>
            <a:xfrm>
              <a:off x="3988166" y="5370370"/>
              <a:ext cx="215152" cy="22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楕円 67">
              <a:extLst>
                <a:ext uri="{FF2B5EF4-FFF2-40B4-BE49-F238E27FC236}">
                  <a16:creationId xmlns:a16="http://schemas.microsoft.com/office/drawing/2014/main" id="{3271B9BF-D44E-4E63-88C6-5DBA897E1AA3}"/>
                </a:ext>
              </a:extLst>
            </p:cNvPr>
            <p:cNvSpPr/>
            <p:nvPr/>
          </p:nvSpPr>
          <p:spPr>
            <a:xfrm>
              <a:off x="4922526" y="5125898"/>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69" name="楕円 68">
              <a:extLst>
                <a:ext uri="{FF2B5EF4-FFF2-40B4-BE49-F238E27FC236}">
                  <a16:creationId xmlns:a16="http://schemas.microsoft.com/office/drawing/2014/main" id="{D95CAE7F-5F53-456D-81F3-B2D871E4B49E}"/>
                </a:ext>
              </a:extLst>
            </p:cNvPr>
            <p:cNvSpPr/>
            <p:nvPr/>
          </p:nvSpPr>
          <p:spPr>
            <a:xfrm>
              <a:off x="5641734"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70" name="楕円 69">
              <a:extLst>
                <a:ext uri="{FF2B5EF4-FFF2-40B4-BE49-F238E27FC236}">
                  <a16:creationId xmlns:a16="http://schemas.microsoft.com/office/drawing/2014/main" id="{7F212853-4B44-43A6-A6EB-8181C1EF90E9}"/>
                </a:ext>
              </a:extLst>
            </p:cNvPr>
            <p:cNvSpPr/>
            <p:nvPr/>
          </p:nvSpPr>
          <p:spPr>
            <a:xfrm>
              <a:off x="6360942" y="5120603"/>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71" name="楕円 70">
              <a:extLst>
                <a:ext uri="{FF2B5EF4-FFF2-40B4-BE49-F238E27FC236}">
                  <a16:creationId xmlns:a16="http://schemas.microsoft.com/office/drawing/2014/main" id="{401BE8ED-94E1-4307-A556-1FDC2D25C26D}"/>
                </a:ext>
              </a:extLst>
            </p:cNvPr>
            <p:cNvSpPr/>
            <p:nvPr/>
          </p:nvSpPr>
          <p:spPr>
            <a:xfrm>
              <a:off x="7080150" y="5120603"/>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r>
                <a:rPr kumimoji="1" lang="en-US" altLang="ja-JP" sz="2000" i="1" dirty="0">
                  <a:latin typeface="Times New Roman" panose="02020603050405020304" pitchFamily="18" charset="0"/>
                  <a:cs typeface="Times New Roman" panose="02020603050405020304" pitchFamily="18" charset="0"/>
                </a:rPr>
                <a:t>y</a:t>
              </a:r>
              <a:endParaRPr kumimoji="1" lang="ja-JP" altLang="en-US" sz="2000" i="1" dirty="0">
                <a:latin typeface="Times New Roman" panose="02020603050405020304" pitchFamily="18" charset="0"/>
                <a:cs typeface="Times New Roman" panose="02020603050405020304" pitchFamily="18" charset="0"/>
              </a:endParaRPr>
            </a:p>
          </p:txBody>
        </p:sp>
        <p:cxnSp>
          <p:nvCxnSpPr>
            <p:cNvPr id="72" name="直線矢印コネクタ 71">
              <a:extLst>
                <a:ext uri="{FF2B5EF4-FFF2-40B4-BE49-F238E27FC236}">
                  <a16:creationId xmlns:a16="http://schemas.microsoft.com/office/drawing/2014/main" id="{CBE2E48B-E9CE-4CB2-BCE1-2866476029D0}"/>
                </a:ext>
              </a:extLst>
            </p:cNvPr>
            <p:cNvCxnSpPr>
              <a:cxnSpLocks/>
              <a:stCxn id="62" idx="6"/>
              <a:endCxn id="68" idx="2"/>
            </p:cNvCxnSpPr>
            <p:nvPr/>
          </p:nvCxnSpPr>
          <p:spPr>
            <a:xfrm>
              <a:off x="4707374" y="5372632"/>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D9F3C625-52BB-405C-9BF4-863AE79E31CA}"/>
                </a:ext>
              </a:extLst>
            </p:cNvPr>
            <p:cNvCxnSpPr>
              <a:endCxn id="69" idx="2"/>
            </p:cNvCxnSpPr>
            <p:nvPr/>
          </p:nvCxnSpPr>
          <p:spPr>
            <a:xfrm flipV="1">
              <a:off x="5426582" y="5372632"/>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A5EE3FE7-01E3-482F-A909-E8F18CFCB271}"/>
                </a:ext>
              </a:extLst>
            </p:cNvPr>
            <p:cNvCxnSpPr>
              <a:cxnSpLocks/>
              <a:endCxn id="70" idx="2"/>
            </p:cNvCxnSpPr>
            <p:nvPr/>
          </p:nvCxnSpPr>
          <p:spPr>
            <a:xfrm flipV="1">
              <a:off x="6144918" y="5372631"/>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1A0484EA-A908-4CF2-B4A4-2B2855FFB7D4}"/>
                </a:ext>
              </a:extLst>
            </p:cNvPr>
            <p:cNvCxnSpPr>
              <a:endCxn id="71" idx="2"/>
            </p:cNvCxnSpPr>
            <p:nvPr/>
          </p:nvCxnSpPr>
          <p:spPr>
            <a:xfrm flipV="1">
              <a:off x="6864998" y="5372631"/>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9B8D27D0-2E49-4941-8BB4-5CBE6A0A44A6}"/>
                </a:ext>
              </a:extLst>
            </p:cNvPr>
            <p:cNvSpPr/>
            <p:nvPr/>
          </p:nvSpPr>
          <p:spPr>
            <a:xfrm>
              <a:off x="606406" y="5844671"/>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77" name="楕円 76">
              <a:extLst>
                <a:ext uri="{FF2B5EF4-FFF2-40B4-BE49-F238E27FC236}">
                  <a16:creationId xmlns:a16="http://schemas.microsoft.com/office/drawing/2014/main" id="{BB129E89-96E1-4F7A-8BD1-5898CF8D0922}"/>
                </a:ext>
              </a:extLst>
            </p:cNvPr>
            <p:cNvSpPr/>
            <p:nvPr/>
          </p:nvSpPr>
          <p:spPr>
            <a:xfrm>
              <a:off x="1326486" y="5849965"/>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78" name="楕円 77">
              <a:extLst>
                <a:ext uri="{FF2B5EF4-FFF2-40B4-BE49-F238E27FC236}">
                  <a16:creationId xmlns:a16="http://schemas.microsoft.com/office/drawing/2014/main" id="{D2C3E378-78E2-4D71-8A62-979FEE2057DC}"/>
                </a:ext>
              </a:extLst>
            </p:cNvPr>
            <p:cNvSpPr/>
            <p:nvPr/>
          </p:nvSpPr>
          <p:spPr>
            <a:xfrm>
              <a:off x="2045694" y="5844671"/>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79" name="楕円 78">
              <a:extLst>
                <a:ext uri="{FF2B5EF4-FFF2-40B4-BE49-F238E27FC236}">
                  <a16:creationId xmlns:a16="http://schemas.microsoft.com/office/drawing/2014/main" id="{24380281-156F-4EDF-BE41-C2FD83887DB4}"/>
                </a:ext>
              </a:extLst>
            </p:cNvPr>
            <p:cNvSpPr/>
            <p:nvPr/>
          </p:nvSpPr>
          <p:spPr>
            <a:xfrm>
              <a:off x="2764902"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80" name="楕円 79">
              <a:extLst>
                <a:ext uri="{FF2B5EF4-FFF2-40B4-BE49-F238E27FC236}">
                  <a16:creationId xmlns:a16="http://schemas.microsoft.com/office/drawing/2014/main" id="{06EC20D9-80FE-434F-9A2C-74DB45EB3AD6}"/>
                </a:ext>
              </a:extLst>
            </p:cNvPr>
            <p:cNvSpPr/>
            <p:nvPr/>
          </p:nvSpPr>
          <p:spPr>
            <a:xfrm>
              <a:off x="3484110"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81" name="楕円 80">
              <a:extLst>
                <a:ext uri="{FF2B5EF4-FFF2-40B4-BE49-F238E27FC236}">
                  <a16:creationId xmlns:a16="http://schemas.microsoft.com/office/drawing/2014/main" id="{FAF0C9B8-9FFA-45BD-8FCE-FEFD5ADF0756}"/>
                </a:ext>
              </a:extLst>
            </p:cNvPr>
            <p:cNvSpPr/>
            <p:nvPr/>
          </p:nvSpPr>
          <p:spPr>
            <a:xfrm>
              <a:off x="4203318"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cxnSp>
          <p:nvCxnSpPr>
            <p:cNvPr id="82" name="直線矢印コネクタ 81">
              <a:extLst>
                <a:ext uri="{FF2B5EF4-FFF2-40B4-BE49-F238E27FC236}">
                  <a16:creationId xmlns:a16="http://schemas.microsoft.com/office/drawing/2014/main" id="{CDFA54C8-E3DC-4C1F-87C5-6A74769E6714}"/>
                </a:ext>
              </a:extLst>
            </p:cNvPr>
            <p:cNvCxnSpPr>
              <a:cxnSpLocks/>
              <a:stCxn id="76" idx="6"/>
              <a:endCxn id="77" idx="2"/>
            </p:cNvCxnSpPr>
            <p:nvPr/>
          </p:nvCxnSpPr>
          <p:spPr>
            <a:xfrm>
              <a:off x="1110462" y="6096699"/>
              <a:ext cx="216024"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EE2D0857-3352-4A94-810D-CD7177E4276C}"/>
                </a:ext>
              </a:extLst>
            </p:cNvPr>
            <p:cNvCxnSpPr>
              <a:endCxn id="78" idx="2"/>
            </p:cNvCxnSpPr>
            <p:nvPr/>
          </p:nvCxnSpPr>
          <p:spPr>
            <a:xfrm flipV="1">
              <a:off x="1830542" y="6096699"/>
              <a:ext cx="215152" cy="5293"/>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418923D2-5C9A-4D3B-8F27-487712D225DA}"/>
                </a:ext>
              </a:extLst>
            </p:cNvPr>
            <p:cNvCxnSpPr>
              <a:cxnSpLocks/>
              <a:endCxn id="79" idx="2"/>
            </p:cNvCxnSpPr>
            <p:nvPr/>
          </p:nvCxnSpPr>
          <p:spPr>
            <a:xfrm flipV="1">
              <a:off x="2548878" y="6096698"/>
              <a:ext cx="216024"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10799CD2-EEAC-416A-984D-5B8EC441256B}"/>
                </a:ext>
              </a:extLst>
            </p:cNvPr>
            <p:cNvCxnSpPr>
              <a:endCxn id="80" idx="2"/>
            </p:cNvCxnSpPr>
            <p:nvPr/>
          </p:nvCxnSpPr>
          <p:spPr>
            <a:xfrm flipV="1">
              <a:off x="3268958" y="6096698"/>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518FA9F-41AE-4BDA-834C-753295F2B907}"/>
                </a:ext>
              </a:extLst>
            </p:cNvPr>
            <p:cNvCxnSpPr>
              <a:endCxn id="81" idx="2"/>
            </p:cNvCxnSpPr>
            <p:nvPr/>
          </p:nvCxnSpPr>
          <p:spPr>
            <a:xfrm>
              <a:off x="3988166" y="6094436"/>
              <a:ext cx="215152" cy="2262"/>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53DD8DB3-16F6-4D16-B824-627DFE84459B}"/>
                </a:ext>
              </a:extLst>
            </p:cNvPr>
            <p:cNvSpPr/>
            <p:nvPr/>
          </p:nvSpPr>
          <p:spPr>
            <a:xfrm>
              <a:off x="4922526" y="5849964"/>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88" name="楕円 87">
              <a:extLst>
                <a:ext uri="{FF2B5EF4-FFF2-40B4-BE49-F238E27FC236}">
                  <a16:creationId xmlns:a16="http://schemas.microsoft.com/office/drawing/2014/main" id="{3542CA2A-DF72-43BE-A090-B197C7C03B62}"/>
                </a:ext>
              </a:extLst>
            </p:cNvPr>
            <p:cNvSpPr/>
            <p:nvPr/>
          </p:nvSpPr>
          <p:spPr>
            <a:xfrm>
              <a:off x="5641734"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89" name="楕円 88">
              <a:extLst>
                <a:ext uri="{FF2B5EF4-FFF2-40B4-BE49-F238E27FC236}">
                  <a16:creationId xmlns:a16="http://schemas.microsoft.com/office/drawing/2014/main" id="{A900794F-901E-4244-B923-2BF57C595EE4}"/>
                </a:ext>
              </a:extLst>
            </p:cNvPr>
            <p:cNvSpPr/>
            <p:nvPr/>
          </p:nvSpPr>
          <p:spPr>
            <a:xfrm>
              <a:off x="6360942" y="5844669"/>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90" name="楕円 89">
              <a:extLst>
                <a:ext uri="{FF2B5EF4-FFF2-40B4-BE49-F238E27FC236}">
                  <a16:creationId xmlns:a16="http://schemas.microsoft.com/office/drawing/2014/main" id="{DE570744-5C9D-4E78-B1F7-624625615C38}"/>
                </a:ext>
              </a:extLst>
            </p:cNvPr>
            <p:cNvSpPr/>
            <p:nvPr/>
          </p:nvSpPr>
          <p:spPr>
            <a:xfrm>
              <a:off x="7080150" y="5844669"/>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dirty="0">
                <a:latin typeface="Times New Roman" panose="02020603050405020304" pitchFamily="18" charset="0"/>
                <a:cs typeface="Times New Roman" panose="02020603050405020304" pitchFamily="18" charset="0"/>
              </a:endParaRPr>
            </a:p>
          </p:txBody>
        </p:sp>
        <p:cxnSp>
          <p:nvCxnSpPr>
            <p:cNvPr id="91" name="直線矢印コネクタ 90">
              <a:extLst>
                <a:ext uri="{FF2B5EF4-FFF2-40B4-BE49-F238E27FC236}">
                  <a16:creationId xmlns:a16="http://schemas.microsoft.com/office/drawing/2014/main" id="{70214BE8-5DAF-44B9-8363-3D9397F949CA}"/>
                </a:ext>
              </a:extLst>
            </p:cNvPr>
            <p:cNvCxnSpPr>
              <a:cxnSpLocks/>
              <a:stCxn id="81" idx="6"/>
              <a:endCxn id="87" idx="2"/>
            </p:cNvCxnSpPr>
            <p:nvPr/>
          </p:nvCxnSpPr>
          <p:spPr>
            <a:xfrm>
              <a:off x="4707374" y="6096698"/>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FF07AEAE-A5E8-4337-B304-0DD3B645034F}"/>
                </a:ext>
              </a:extLst>
            </p:cNvPr>
            <p:cNvCxnSpPr>
              <a:endCxn id="88" idx="2"/>
            </p:cNvCxnSpPr>
            <p:nvPr/>
          </p:nvCxnSpPr>
          <p:spPr>
            <a:xfrm flipV="1">
              <a:off x="5426582" y="6096698"/>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6523FDAD-DFF5-420E-B62F-A4D2F4704F56}"/>
                </a:ext>
              </a:extLst>
            </p:cNvPr>
            <p:cNvCxnSpPr>
              <a:cxnSpLocks/>
              <a:endCxn id="89" idx="2"/>
            </p:cNvCxnSpPr>
            <p:nvPr/>
          </p:nvCxnSpPr>
          <p:spPr>
            <a:xfrm flipV="1">
              <a:off x="6144918" y="6096697"/>
              <a:ext cx="216024"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32772FBC-E4B4-4152-A653-4933CF104495}"/>
                </a:ext>
              </a:extLst>
            </p:cNvPr>
            <p:cNvCxnSpPr>
              <a:endCxn id="90" idx="2"/>
            </p:cNvCxnSpPr>
            <p:nvPr/>
          </p:nvCxnSpPr>
          <p:spPr>
            <a:xfrm flipV="1">
              <a:off x="6864998" y="6096697"/>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5" name="矢印: 右 94">
            <a:extLst>
              <a:ext uri="{FF2B5EF4-FFF2-40B4-BE49-F238E27FC236}">
                <a16:creationId xmlns:a16="http://schemas.microsoft.com/office/drawing/2014/main" id="{5FC48AD4-B590-486F-886B-2DD83486C3E6}"/>
              </a:ext>
            </a:extLst>
          </p:cNvPr>
          <p:cNvSpPr/>
          <p:nvPr/>
        </p:nvSpPr>
        <p:spPr>
          <a:xfrm>
            <a:off x="7151562" y="4890587"/>
            <a:ext cx="1790420" cy="22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矢印: 右 95">
            <a:extLst>
              <a:ext uri="{FF2B5EF4-FFF2-40B4-BE49-F238E27FC236}">
                <a16:creationId xmlns:a16="http://schemas.microsoft.com/office/drawing/2014/main" id="{E23E80C0-63D5-4B77-978E-0B8B59486A09}"/>
              </a:ext>
            </a:extLst>
          </p:cNvPr>
          <p:cNvSpPr/>
          <p:nvPr/>
        </p:nvSpPr>
        <p:spPr>
          <a:xfrm>
            <a:off x="9039073" y="4894572"/>
            <a:ext cx="1338304" cy="22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矢印: 右 96">
            <a:extLst>
              <a:ext uri="{FF2B5EF4-FFF2-40B4-BE49-F238E27FC236}">
                <a16:creationId xmlns:a16="http://schemas.microsoft.com/office/drawing/2014/main" id="{55B2CE04-7811-4884-A7FB-AAB52A802305}"/>
              </a:ext>
            </a:extLst>
          </p:cNvPr>
          <p:cNvSpPr/>
          <p:nvPr/>
        </p:nvSpPr>
        <p:spPr>
          <a:xfrm>
            <a:off x="10480281" y="4887542"/>
            <a:ext cx="1338304" cy="22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9F6B0EC6-EA04-443D-9DB9-A351F477FE70}"/>
              </a:ext>
            </a:extLst>
          </p:cNvPr>
          <p:cNvSpPr/>
          <p:nvPr/>
        </p:nvSpPr>
        <p:spPr>
          <a:xfrm>
            <a:off x="7929146" y="4702589"/>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1</a:t>
            </a:r>
            <a:endParaRPr kumimoji="1" lang="ja-JP" altLang="en-US" dirty="0"/>
          </a:p>
        </p:txBody>
      </p:sp>
      <p:sp>
        <p:nvSpPr>
          <p:cNvPr id="99" name="正方形/長方形 98">
            <a:extLst>
              <a:ext uri="{FF2B5EF4-FFF2-40B4-BE49-F238E27FC236}">
                <a16:creationId xmlns:a16="http://schemas.microsoft.com/office/drawing/2014/main" id="{BD956184-A7CC-40E7-B726-3D4142BD0C23}"/>
              </a:ext>
            </a:extLst>
          </p:cNvPr>
          <p:cNvSpPr/>
          <p:nvPr/>
        </p:nvSpPr>
        <p:spPr>
          <a:xfrm>
            <a:off x="9555968" y="4706690"/>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2</a:t>
            </a:r>
            <a:endParaRPr kumimoji="1" lang="ja-JP" altLang="en-US" dirty="0"/>
          </a:p>
        </p:txBody>
      </p:sp>
      <p:sp>
        <p:nvSpPr>
          <p:cNvPr id="100" name="正方形/長方形 99">
            <a:extLst>
              <a:ext uri="{FF2B5EF4-FFF2-40B4-BE49-F238E27FC236}">
                <a16:creationId xmlns:a16="http://schemas.microsoft.com/office/drawing/2014/main" id="{E06E3AB3-4C59-477A-BFC2-D8C701FB0B89}"/>
              </a:ext>
            </a:extLst>
          </p:cNvPr>
          <p:cNvSpPr/>
          <p:nvPr/>
        </p:nvSpPr>
        <p:spPr>
          <a:xfrm>
            <a:off x="10937615" y="4706689"/>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3</a:t>
            </a:r>
            <a:endParaRPr kumimoji="1" lang="ja-JP" altLang="en-US" dirty="0"/>
          </a:p>
        </p:txBody>
      </p:sp>
      <p:grpSp>
        <p:nvGrpSpPr>
          <p:cNvPr id="101" name="グループ化 100">
            <a:extLst>
              <a:ext uri="{FF2B5EF4-FFF2-40B4-BE49-F238E27FC236}">
                <a16:creationId xmlns:a16="http://schemas.microsoft.com/office/drawing/2014/main" id="{4E4F84F0-C11E-4078-A4E0-CB63F6105F29}"/>
              </a:ext>
            </a:extLst>
          </p:cNvPr>
          <p:cNvGrpSpPr/>
          <p:nvPr/>
        </p:nvGrpSpPr>
        <p:grpSpPr>
          <a:xfrm>
            <a:off x="7147511" y="6366647"/>
            <a:ext cx="4603547" cy="813738"/>
            <a:chOff x="606406" y="5120603"/>
            <a:chExt cx="6977800" cy="1233418"/>
          </a:xfrm>
        </p:grpSpPr>
        <p:sp>
          <p:nvSpPr>
            <p:cNvPr id="102" name="楕円 101">
              <a:extLst>
                <a:ext uri="{FF2B5EF4-FFF2-40B4-BE49-F238E27FC236}">
                  <a16:creationId xmlns:a16="http://schemas.microsoft.com/office/drawing/2014/main" id="{39B2535B-063D-443C-AFD7-EC19D98EE6BF}"/>
                </a:ext>
              </a:extLst>
            </p:cNvPr>
            <p:cNvSpPr/>
            <p:nvPr/>
          </p:nvSpPr>
          <p:spPr>
            <a:xfrm>
              <a:off x="606406" y="5120605"/>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r>
                <a:rPr kumimoji="1" lang="en-US" altLang="ja-JP" sz="2000" i="1" dirty="0">
                  <a:latin typeface="Times New Roman" panose="02020603050405020304" pitchFamily="18" charset="0"/>
                  <a:cs typeface="Times New Roman" panose="02020603050405020304" pitchFamily="18" charset="0"/>
                </a:rPr>
                <a:t>x</a:t>
              </a:r>
              <a:endParaRPr kumimoji="1" lang="ja-JP" altLang="en-US" sz="2000" i="1" dirty="0">
                <a:latin typeface="Times New Roman" panose="02020603050405020304" pitchFamily="18" charset="0"/>
                <a:cs typeface="Times New Roman" panose="02020603050405020304" pitchFamily="18" charset="0"/>
              </a:endParaRPr>
            </a:p>
          </p:txBody>
        </p:sp>
        <p:sp>
          <p:nvSpPr>
            <p:cNvPr id="103" name="楕円 102">
              <a:extLst>
                <a:ext uri="{FF2B5EF4-FFF2-40B4-BE49-F238E27FC236}">
                  <a16:creationId xmlns:a16="http://schemas.microsoft.com/office/drawing/2014/main" id="{95604675-6795-4151-903E-3DEEC5A6154F}"/>
                </a:ext>
              </a:extLst>
            </p:cNvPr>
            <p:cNvSpPr/>
            <p:nvPr/>
          </p:nvSpPr>
          <p:spPr>
            <a:xfrm>
              <a:off x="1326486" y="5125899"/>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04" name="楕円 103">
              <a:extLst>
                <a:ext uri="{FF2B5EF4-FFF2-40B4-BE49-F238E27FC236}">
                  <a16:creationId xmlns:a16="http://schemas.microsoft.com/office/drawing/2014/main" id="{1DBAFF3C-A7D5-43E7-9439-4115E19C7CFB}"/>
                </a:ext>
              </a:extLst>
            </p:cNvPr>
            <p:cNvSpPr/>
            <p:nvPr/>
          </p:nvSpPr>
          <p:spPr>
            <a:xfrm>
              <a:off x="2045694" y="5120605"/>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05" name="楕円 104">
              <a:extLst>
                <a:ext uri="{FF2B5EF4-FFF2-40B4-BE49-F238E27FC236}">
                  <a16:creationId xmlns:a16="http://schemas.microsoft.com/office/drawing/2014/main" id="{EE72CF2A-42F5-4606-A4BF-3792DE1CBA95}"/>
                </a:ext>
              </a:extLst>
            </p:cNvPr>
            <p:cNvSpPr/>
            <p:nvPr/>
          </p:nvSpPr>
          <p:spPr>
            <a:xfrm>
              <a:off x="2764902" y="5120604"/>
              <a:ext cx="504056" cy="504056"/>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06" name="楕円 105">
              <a:extLst>
                <a:ext uri="{FF2B5EF4-FFF2-40B4-BE49-F238E27FC236}">
                  <a16:creationId xmlns:a16="http://schemas.microsoft.com/office/drawing/2014/main" id="{31AA6F4A-7D13-4D50-937D-342A5D01F638}"/>
                </a:ext>
              </a:extLst>
            </p:cNvPr>
            <p:cNvSpPr/>
            <p:nvPr/>
          </p:nvSpPr>
          <p:spPr>
            <a:xfrm>
              <a:off x="3484110"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07" name="楕円 106">
              <a:extLst>
                <a:ext uri="{FF2B5EF4-FFF2-40B4-BE49-F238E27FC236}">
                  <a16:creationId xmlns:a16="http://schemas.microsoft.com/office/drawing/2014/main" id="{D75F923C-3EA3-4A7C-85FE-9504B10B895F}"/>
                </a:ext>
              </a:extLst>
            </p:cNvPr>
            <p:cNvSpPr/>
            <p:nvPr/>
          </p:nvSpPr>
          <p:spPr>
            <a:xfrm>
              <a:off x="4203318" y="5120604"/>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cxnSp>
          <p:nvCxnSpPr>
            <p:cNvPr id="108" name="直線矢印コネクタ 107">
              <a:extLst>
                <a:ext uri="{FF2B5EF4-FFF2-40B4-BE49-F238E27FC236}">
                  <a16:creationId xmlns:a16="http://schemas.microsoft.com/office/drawing/2014/main" id="{BB504AAD-EDD7-41B1-B324-42241D4432A0}"/>
                </a:ext>
              </a:extLst>
            </p:cNvPr>
            <p:cNvCxnSpPr>
              <a:cxnSpLocks/>
              <a:stCxn id="102" idx="6"/>
              <a:endCxn id="103" idx="2"/>
            </p:cNvCxnSpPr>
            <p:nvPr/>
          </p:nvCxnSpPr>
          <p:spPr>
            <a:xfrm>
              <a:off x="1110462" y="5372633"/>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90956412-DC0B-44BC-A1EE-C2A88A8A0A59}"/>
                </a:ext>
              </a:extLst>
            </p:cNvPr>
            <p:cNvCxnSpPr>
              <a:endCxn id="104" idx="2"/>
            </p:cNvCxnSpPr>
            <p:nvPr/>
          </p:nvCxnSpPr>
          <p:spPr>
            <a:xfrm flipV="1">
              <a:off x="1830542" y="5372633"/>
              <a:ext cx="215152" cy="52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8B6DD323-E92E-4726-9277-2C9A999DB1A4}"/>
                </a:ext>
              </a:extLst>
            </p:cNvPr>
            <p:cNvCxnSpPr>
              <a:cxnSpLocks/>
              <a:endCxn id="105" idx="2"/>
            </p:cNvCxnSpPr>
            <p:nvPr/>
          </p:nvCxnSpPr>
          <p:spPr>
            <a:xfrm flipV="1">
              <a:off x="2548878" y="5372632"/>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640CF9A6-5F6E-435D-B011-07EA7424D953}"/>
                </a:ext>
              </a:extLst>
            </p:cNvPr>
            <p:cNvCxnSpPr>
              <a:endCxn id="106" idx="2"/>
            </p:cNvCxnSpPr>
            <p:nvPr/>
          </p:nvCxnSpPr>
          <p:spPr>
            <a:xfrm flipV="1">
              <a:off x="3268958" y="5372632"/>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2FCB9215-418B-430D-8531-6C4CC8711282}"/>
                </a:ext>
              </a:extLst>
            </p:cNvPr>
            <p:cNvCxnSpPr>
              <a:endCxn id="107" idx="2"/>
            </p:cNvCxnSpPr>
            <p:nvPr/>
          </p:nvCxnSpPr>
          <p:spPr>
            <a:xfrm>
              <a:off x="3988166" y="5370370"/>
              <a:ext cx="215152" cy="22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3" name="楕円 112">
              <a:extLst>
                <a:ext uri="{FF2B5EF4-FFF2-40B4-BE49-F238E27FC236}">
                  <a16:creationId xmlns:a16="http://schemas.microsoft.com/office/drawing/2014/main" id="{494608DE-150E-43B4-897D-647B4C3734BB}"/>
                </a:ext>
              </a:extLst>
            </p:cNvPr>
            <p:cNvSpPr/>
            <p:nvPr/>
          </p:nvSpPr>
          <p:spPr>
            <a:xfrm>
              <a:off x="4922526" y="5125898"/>
              <a:ext cx="504056" cy="504056"/>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14" name="楕円 113">
              <a:extLst>
                <a:ext uri="{FF2B5EF4-FFF2-40B4-BE49-F238E27FC236}">
                  <a16:creationId xmlns:a16="http://schemas.microsoft.com/office/drawing/2014/main" id="{CFA08D72-D7BA-427B-A4DD-00DC188A9EFB}"/>
                </a:ext>
              </a:extLst>
            </p:cNvPr>
            <p:cNvSpPr/>
            <p:nvPr/>
          </p:nvSpPr>
          <p:spPr>
            <a:xfrm>
              <a:off x="5641734" y="5120604"/>
              <a:ext cx="504056" cy="504056"/>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15" name="楕円 114">
              <a:extLst>
                <a:ext uri="{FF2B5EF4-FFF2-40B4-BE49-F238E27FC236}">
                  <a16:creationId xmlns:a16="http://schemas.microsoft.com/office/drawing/2014/main" id="{16A480E1-9760-4571-B278-ECBF7E0009B0}"/>
                </a:ext>
              </a:extLst>
            </p:cNvPr>
            <p:cNvSpPr/>
            <p:nvPr/>
          </p:nvSpPr>
          <p:spPr>
            <a:xfrm>
              <a:off x="6360942" y="5120603"/>
              <a:ext cx="504056" cy="504056"/>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16" name="楕円 115">
              <a:extLst>
                <a:ext uri="{FF2B5EF4-FFF2-40B4-BE49-F238E27FC236}">
                  <a16:creationId xmlns:a16="http://schemas.microsoft.com/office/drawing/2014/main" id="{B46FC2D0-599B-4751-86E3-C8D3EB25F279}"/>
                </a:ext>
              </a:extLst>
            </p:cNvPr>
            <p:cNvSpPr/>
            <p:nvPr/>
          </p:nvSpPr>
          <p:spPr>
            <a:xfrm>
              <a:off x="7080150" y="5120603"/>
              <a:ext cx="504056" cy="504056"/>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r>
                <a:rPr kumimoji="1" lang="en-US" altLang="ja-JP" sz="2000" i="1" dirty="0">
                  <a:latin typeface="Times New Roman" panose="02020603050405020304" pitchFamily="18" charset="0"/>
                  <a:cs typeface="Times New Roman" panose="02020603050405020304" pitchFamily="18" charset="0"/>
                </a:rPr>
                <a:t>y</a:t>
              </a:r>
              <a:endParaRPr kumimoji="1" lang="ja-JP" altLang="en-US" sz="2000" i="1" dirty="0">
                <a:latin typeface="Times New Roman" panose="02020603050405020304" pitchFamily="18" charset="0"/>
                <a:cs typeface="Times New Roman" panose="02020603050405020304" pitchFamily="18" charset="0"/>
              </a:endParaRPr>
            </a:p>
          </p:txBody>
        </p:sp>
        <p:cxnSp>
          <p:nvCxnSpPr>
            <p:cNvPr id="117" name="直線矢印コネクタ 116">
              <a:extLst>
                <a:ext uri="{FF2B5EF4-FFF2-40B4-BE49-F238E27FC236}">
                  <a16:creationId xmlns:a16="http://schemas.microsoft.com/office/drawing/2014/main" id="{68F9D820-958F-4DDF-9FF7-59C9E3CC141F}"/>
                </a:ext>
              </a:extLst>
            </p:cNvPr>
            <p:cNvCxnSpPr>
              <a:cxnSpLocks/>
              <a:stCxn id="107" idx="6"/>
              <a:endCxn id="113" idx="2"/>
            </p:cNvCxnSpPr>
            <p:nvPr/>
          </p:nvCxnSpPr>
          <p:spPr>
            <a:xfrm>
              <a:off x="4707374" y="5372632"/>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74CA81BB-AFFB-4CFA-B4AF-01DBE9FB025C}"/>
                </a:ext>
              </a:extLst>
            </p:cNvPr>
            <p:cNvCxnSpPr>
              <a:endCxn id="114" idx="2"/>
            </p:cNvCxnSpPr>
            <p:nvPr/>
          </p:nvCxnSpPr>
          <p:spPr>
            <a:xfrm flipV="1">
              <a:off x="5426582" y="5372632"/>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FF0683F1-55A3-466B-A694-F4A80F6821F9}"/>
                </a:ext>
              </a:extLst>
            </p:cNvPr>
            <p:cNvCxnSpPr>
              <a:cxnSpLocks/>
              <a:endCxn id="115" idx="2"/>
            </p:cNvCxnSpPr>
            <p:nvPr/>
          </p:nvCxnSpPr>
          <p:spPr>
            <a:xfrm flipV="1">
              <a:off x="6144918" y="5372631"/>
              <a:ext cx="216024"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703B05EE-EEEC-439E-8964-31BB32C038FD}"/>
                </a:ext>
              </a:extLst>
            </p:cNvPr>
            <p:cNvCxnSpPr>
              <a:endCxn id="116" idx="2"/>
            </p:cNvCxnSpPr>
            <p:nvPr/>
          </p:nvCxnSpPr>
          <p:spPr>
            <a:xfrm flipV="1">
              <a:off x="6864998" y="5372631"/>
              <a:ext cx="215152" cy="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1" name="楕円 120">
              <a:extLst>
                <a:ext uri="{FF2B5EF4-FFF2-40B4-BE49-F238E27FC236}">
                  <a16:creationId xmlns:a16="http://schemas.microsoft.com/office/drawing/2014/main" id="{E8BA2630-F1D0-4890-8C6B-05E763881B85}"/>
                </a:ext>
              </a:extLst>
            </p:cNvPr>
            <p:cNvSpPr/>
            <p:nvPr/>
          </p:nvSpPr>
          <p:spPr>
            <a:xfrm>
              <a:off x="606406" y="5844671"/>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22" name="楕円 121">
              <a:extLst>
                <a:ext uri="{FF2B5EF4-FFF2-40B4-BE49-F238E27FC236}">
                  <a16:creationId xmlns:a16="http://schemas.microsoft.com/office/drawing/2014/main" id="{50898F41-820F-4FF4-BCA0-25CCD49A2DD2}"/>
                </a:ext>
              </a:extLst>
            </p:cNvPr>
            <p:cNvSpPr/>
            <p:nvPr/>
          </p:nvSpPr>
          <p:spPr>
            <a:xfrm>
              <a:off x="1326486" y="5849965"/>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23" name="楕円 122">
              <a:extLst>
                <a:ext uri="{FF2B5EF4-FFF2-40B4-BE49-F238E27FC236}">
                  <a16:creationId xmlns:a16="http://schemas.microsoft.com/office/drawing/2014/main" id="{C0E47D37-3A98-421F-B6F5-979CDB9A8E4B}"/>
                </a:ext>
              </a:extLst>
            </p:cNvPr>
            <p:cNvSpPr/>
            <p:nvPr/>
          </p:nvSpPr>
          <p:spPr>
            <a:xfrm>
              <a:off x="2045694" y="5844671"/>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24" name="楕円 123">
              <a:extLst>
                <a:ext uri="{FF2B5EF4-FFF2-40B4-BE49-F238E27FC236}">
                  <a16:creationId xmlns:a16="http://schemas.microsoft.com/office/drawing/2014/main" id="{4232C7CE-2959-4CCE-A4CF-872D3D2859BB}"/>
                </a:ext>
              </a:extLst>
            </p:cNvPr>
            <p:cNvSpPr/>
            <p:nvPr/>
          </p:nvSpPr>
          <p:spPr>
            <a:xfrm>
              <a:off x="2764902"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25" name="楕円 124">
              <a:extLst>
                <a:ext uri="{FF2B5EF4-FFF2-40B4-BE49-F238E27FC236}">
                  <a16:creationId xmlns:a16="http://schemas.microsoft.com/office/drawing/2014/main" id="{6392C542-80D5-4DF9-B635-93C5308C3E9C}"/>
                </a:ext>
              </a:extLst>
            </p:cNvPr>
            <p:cNvSpPr/>
            <p:nvPr/>
          </p:nvSpPr>
          <p:spPr>
            <a:xfrm>
              <a:off x="3484110"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26" name="楕円 125">
              <a:extLst>
                <a:ext uri="{FF2B5EF4-FFF2-40B4-BE49-F238E27FC236}">
                  <a16:creationId xmlns:a16="http://schemas.microsoft.com/office/drawing/2014/main" id="{CB04F3B8-A612-4F14-BDDB-9FB11927B50F}"/>
                </a:ext>
              </a:extLst>
            </p:cNvPr>
            <p:cNvSpPr/>
            <p:nvPr/>
          </p:nvSpPr>
          <p:spPr>
            <a:xfrm>
              <a:off x="4203318"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cxnSp>
          <p:nvCxnSpPr>
            <p:cNvPr id="127" name="直線矢印コネクタ 126">
              <a:extLst>
                <a:ext uri="{FF2B5EF4-FFF2-40B4-BE49-F238E27FC236}">
                  <a16:creationId xmlns:a16="http://schemas.microsoft.com/office/drawing/2014/main" id="{A239BC5F-109D-4A93-B360-B00A4722F019}"/>
                </a:ext>
              </a:extLst>
            </p:cNvPr>
            <p:cNvCxnSpPr>
              <a:cxnSpLocks/>
              <a:stCxn id="121" idx="6"/>
              <a:endCxn id="122" idx="2"/>
            </p:cNvCxnSpPr>
            <p:nvPr/>
          </p:nvCxnSpPr>
          <p:spPr>
            <a:xfrm>
              <a:off x="1110462" y="6096699"/>
              <a:ext cx="216024"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1D48AB71-1E32-4352-8F54-2B54DA355452}"/>
                </a:ext>
              </a:extLst>
            </p:cNvPr>
            <p:cNvCxnSpPr>
              <a:endCxn id="123" idx="2"/>
            </p:cNvCxnSpPr>
            <p:nvPr/>
          </p:nvCxnSpPr>
          <p:spPr>
            <a:xfrm flipV="1">
              <a:off x="1830542" y="6096699"/>
              <a:ext cx="215152" cy="5293"/>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B9D3F98C-A67D-48AF-9CCC-3418284D02F8}"/>
                </a:ext>
              </a:extLst>
            </p:cNvPr>
            <p:cNvCxnSpPr>
              <a:cxnSpLocks/>
              <a:endCxn id="124" idx="2"/>
            </p:cNvCxnSpPr>
            <p:nvPr/>
          </p:nvCxnSpPr>
          <p:spPr>
            <a:xfrm flipV="1">
              <a:off x="2548878" y="6096698"/>
              <a:ext cx="216024"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47EB3CCC-D7AA-4E1D-9F57-E2502FF75AEF}"/>
                </a:ext>
              </a:extLst>
            </p:cNvPr>
            <p:cNvCxnSpPr>
              <a:endCxn id="125" idx="2"/>
            </p:cNvCxnSpPr>
            <p:nvPr/>
          </p:nvCxnSpPr>
          <p:spPr>
            <a:xfrm flipV="1">
              <a:off x="3268958" y="6096698"/>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89953446-1848-4435-BCE2-FF85B441BAD9}"/>
                </a:ext>
              </a:extLst>
            </p:cNvPr>
            <p:cNvCxnSpPr>
              <a:endCxn id="126" idx="2"/>
            </p:cNvCxnSpPr>
            <p:nvPr/>
          </p:nvCxnSpPr>
          <p:spPr>
            <a:xfrm>
              <a:off x="3988166" y="6094436"/>
              <a:ext cx="215152" cy="2262"/>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楕円 131">
              <a:extLst>
                <a:ext uri="{FF2B5EF4-FFF2-40B4-BE49-F238E27FC236}">
                  <a16:creationId xmlns:a16="http://schemas.microsoft.com/office/drawing/2014/main" id="{BA40DF02-A476-4085-B79F-930F65AE92FB}"/>
                </a:ext>
              </a:extLst>
            </p:cNvPr>
            <p:cNvSpPr/>
            <p:nvPr/>
          </p:nvSpPr>
          <p:spPr>
            <a:xfrm>
              <a:off x="4922526" y="5849964"/>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33" name="楕円 132">
              <a:extLst>
                <a:ext uri="{FF2B5EF4-FFF2-40B4-BE49-F238E27FC236}">
                  <a16:creationId xmlns:a16="http://schemas.microsoft.com/office/drawing/2014/main" id="{67B6BD79-F197-4AD9-87EC-AEE6C98ED3F8}"/>
                </a:ext>
              </a:extLst>
            </p:cNvPr>
            <p:cNvSpPr/>
            <p:nvPr/>
          </p:nvSpPr>
          <p:spPr>
            <a:xfrm>
              <a:off x="5641734" y="5844670"/>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34" name="楕円 133">
              <a:extLst>
                <a:ext uri="{FF2B5EF4-FFF2-40B4-BE49-F238E27FC236}">
                  <a16:creationId xmlns:a16="http://schemas.microsoft.com/office/drawing/2014/main" id="{CCB3B4C2-98C1-4884-94D7-BEE1266BF7E8}"/>
                </a:ext>
              </a:extLst>
            </p:cNvPr>
            <p:cNvSpPr/>
            <p:nvPr/>
          </p:nvSpPr>
          <p:spPr>
            <a:xfrm>
              <a:off x="6360942" y="5844669"/>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35" name="楕円 134">
              <a:extLst>
                <a:ext uri="{FF2B5EF4-FFF2-40B4-BE49-F238E27FC236}">
                  <a16:creationId xmlns:a16="http://schemas.microsoft.com/office/drawing/2014/main" id="{A5EA8001-E718-4F14-BBE3-C5B448D693C5}"/>
                </a:ext>
              </a:extLst>
            </p:cNvPr>
            <p:cNvSpPr/>
            <p:nvPr/>
          </p:nvSpPr>
          <p:spPr>
            <a:xfrm>
              <a:off x="7080150" y="5844669"/>
              <a:ext cx="504056" cy="504056"/>
            </a:xfrm>
            <a:prstGeom prst="ellipse">
              <a:avLst/>
            </a:prstGeom>
            <a:solidFill>
              <a:schemeClr val="bg1"/>
            </a:solidFill>
            <a:ln>
              <a:solidFill>
                <a:schemeClr val="accent2"/>
              </a:solidFill>
              <a:headEnd type="triangle" w="med" len="med"/>
              <a:tailEnd type="none" w="med" len="med"/>
            </a:ln>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dirty="0">
                <a:latin typeface="Times New Roman" panose="02020603050405020304" pitchFamily="18" charset="0"/>
                <a:cs typeface="Times New Roman" panose="02020603050405020304" pitchFamily="18" charset="0"/>
              </a:endParaRPr>
            </a:p>
          </p:txBody>
        </p:sp>
        <p:cxnSp>
          <p:nvCxnSpPr>
            <p:cNvPr id="136" name="直線矢印コネクタ 135">
              <a:extLst>
                <a:ext uri="{FF2B5EF4-FFF2-40B4-BE49-F238E27FC236}">
                  <a16:creationId xmlns:a16="http://schemas.microsoft.com/office/drawing/2014/main" id="{1EB4BD1B-B611-4DAB-92A6-E2056CCAD9FC}"/>
                </a:ext>
              </a:extLst>
            </p:cNvPr>
            <p:cNvCxnSpPr>
              <a:cxnSpLocks/>
              <a:stCxn id="126" idx="6"/>
              <a:endCxn id="132" idx="2"/>
            </p:cNvCxnSpPr>
            <p:nvPr/>
          </p:nvCxnSpPr>
          <p:spPr>
            <a:xfrm>
              <a:off x="4707374" y="6096698"/>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131DE1BA-326D-4DB3-8963-5AE642A18E39}"/>
                </a:ext>
              </a:extLst>
            </p:cNvPr>
            <p:cNvCxnSpPr>
              <a:endCxn id="133" idx="2"/>
            </p:cNvCxnSpPr>
            <p:nvPr/>
          </p:nvCxnSpPr>
          <p:spPr>
            <a:xfrm flipV="1">
              <a:off x="5426582" y="6096698"/>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97182886-837C-408A-9091-984521E2D9AB}"/>
                </a:ext>
              </a:extLst>
            </p:cNvPr>
            <p:cNvCxnSpPr>
              <a:cxnSpLocks/>
              <a:endCxn id="134" idx="2"/>
            </p:cNvCxnSpPr>
            <p:nvPr/>
          </p:nvCxnSpPr>
          <p:spPr>
            <a:xfrm flipV="1">
              <a:off x="6144918" y="6096697"/>
              <a:ext cx="216024"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1C6FB315-0B11-4C2E-9C98-7FD7FE23A762}"/>
                </a:ext>
              </a:extLst>
            </p:cNvPr>
            <p:cNvCxnSpPr>
              <a:endCxn id="135" idx="2"/>
            </p:cNvCxnSpPr>
            <p:nvPr/>
          </p:nvCxnSpPr>
          <p:spPr>
            <a:xfrm flipV="1">
              <a:off x="6864998" y="6096697"/>
              <a:ext cx="215152" cy="5294"/>
            </a:xfrm>
            <a:prstGeom prst="straightConnector1">
              <a:avLst/>
            </a:prstGeom>
            <a:ln w="190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0" name="矢印: 右 139">
            <a:extLst>
              <a:ext uri="{FF2B5EF4-FFF2-40B4-BE49-F238E27FC236}">
                <a16:creationId xmlns:a16="http://schemas.microsoft.com/office/drawing/2014/main" id="{C4236A91-D4E4-47EF-B14E-6F652992BE1F}"/>
              </a:ext>
            </a:extLst>
          </p:cNvPr>
          <p:cNvSpPr/>
          <p:nvPr/>
        </p:nvSpPr>
        <p:spPr>
          <a:xfrm flipH="1">
            <a:off x="10436257" y="7165618"/>
            <a:ext cx="1314200" cy="2247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1" name="正方形/長方形 140">
            <a:extLst>
              <a:ext uri="{FF2B5EF4-FFF2-40B4-BE49-F238E27FC236}">
                <a16:creationId xmlns:a16="http://schemas.microsoft.com/office/drawing/2014/main" id="{D5362424-737C-4582-B0CE-409A8D5DC39F}"/>
              </a:ext>
            </a:extLst>
          </p:cNvPr>
          <p:cNvSpPr/>
          <p:nvPr/>
        </p:nvSpPr>
        <p:spPr>
          <a:xfrm>
            <a:off x="11015468" y="7267010"/>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4</a:t>
            </a:r>
            <a:endParaRPr kumimoji="1" lang="ja-JP" altLang="en-US" dirty="0"/>
          </a:p>
        </p:txBody>
      </p:sp>
      <p:sp>
        <p:nvSpPr>
          <p:cNvPr id="142" name="矢印: 右 141">
            <a:extLst>
              <a:ext uri="{FF2B5EF4-FFF2-40B4-BE49-F238E27FC236}">
                <a16:creationId xmlns:a16="http://schemas.microsoft.com/office/drawing/2014/main" id="{3FA8D91D-CF04-4427-AD0A-620B65BE84F4}"/>
              </a:ext>
            </a:extLst>
          </p:cNvPr>
          <p:cNvSpPr/>
          <p:nvPr/>
        </p:nvSpPr>
        <p:spPr>
          <a:xfrm>
            <a:off x="9029322" y="6182667"/>
            <a:ext cx="1338304" cy="22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正方形/長方形 142">
            <a:extLst>
              <a:ext uri="{FF2B5EF4-FFF2-40B4-BE49-F238E27FC236}">
                <a16:creationId xmlns:a16="http://schemas.microsoft.com/office/drawing/2014/main" id="{7417DEF6-A9DC-4F88-BEE8-5A7ED0D63824}"/>
              </a:ext>
            </a:extLst>
          </p:cNvPr>
          <p:cNvSpPr/>
          <p:nvPr/>
        </p:nvSpPr>
        <p:spPr>
          <a:xfrm>
            <a:off x="9546217" y="5994785"/>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5</a:t>
            </a:r>
            <a:endParaRPr kumimoji="1" lang="ja-JP" altLang="en-US" dirty="0"/>
          </a:p>
        </p:txBody>
      </p:sp>
      <p:sp>
        <p:nvSpPr>
          <p:cNvPr id="144" name="矢印: 右 143">
            <a:extLst>
              <a:ext uri="{FF2B5EF4-FFF2-40B4-BE49-F238E27FC236}">
                <a16:creationId xmlns:a16="http://schemas.microsoft.com/office/drawing/2014/main" id="{951C367E-20E9-4976-A168-0F6D2E4C45B9}"/>
              </a:ext>
            </a:extLst>
          </p:cNvPr>
          <p:cNvSpPr/>
          <p:nvPr/>
        </p:nvSpPr>
        <p:spPr>
          <a:xfrm flipH="1">
            <a:off x="9051085" y="7174285"/>
            <a:ext cx="1314200" cy="2247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5" name="正方形/長方形 144">
            <a:extLst>
              <a:ext uri="{FF2B5EF4-FFF2-40B4-BE49-F238E27FC236}">
                <a16:creationId xmlns:a16="http://schemas.microsoft.com/office/drawing/2014/main" id="{E0443FCF-41E7-4706-9E45-E9E0E726A1AA}"/>
              </a:ext>
            </a:extLst>
          </p:cNvPr>
          <p:cNvSpPr/>
          <p:nvPr/>
        </p:nvSpPr>
        <p:spPr>
          <a:xfrm>
            <a:off x="9630296" y="7275677"/>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6</a:t>
            </a:r>
            <a:endParaRPr kumimoji="1" lang="ja-JP" altLang="en-US" dirty="0"/>
          </a:p>
        </p:txBody>
      </p:sp>
      <p:sp>
        <p:nvSpPr>
          <p:cNvPr id="146" name="矢印: 右 145">
            <a:extLst>
              <a:ext uri="{FF2B5EF4-FFF2-40B4-BE49-F238E27FC236}">
                <a16:creationId xmlns:a16="http://schemas.microsoft.com/office/drawing/2014/main" id="{06D56A75-716E-4243-8633-5555442E2BDF}"/>
              </a:ext>
            </a:extLst>
          </p:cNvPr>
          <p:cNvSpPr/>
          <p:nvPr/>
        </p:nvSpPr>
        <p:spPr>
          <a:xfrm>
            <a:off x="7182346" y="6186614"/>
            <a:ext cx="1790420" cy="22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a:extLst>
              <a:ext uri="{FF2B5EF4-FFF2-40B4-BE49-F238E27FC236}">
                <a16:creationId xmlns:a16="http://schemas.microsoft.com/office/drawing/2014/main" id="{5AD076C8-11ED-4DC8-B0B4-801FBDA42006}"/>
              </a:ext>
            </a:extLst>
          </p:cNvPr>
          <p:cNvSpPr/>
          <p:nvPr/>
        </p:nvSpPr>
        <p:spPr>
          <a:xfrm>
            <a:off x="7959930" y="5998616"/>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7</a:t>
            </a:r>
            <a:endParaRPr kumimoji="1" lang="ja-JP" altLang="en-US" dirty="0"/>
          </a:p>
        </p:txBody>
      </p:sp>
      <p:sp>
        <p:nvSpPr>
          <p:cNvPr id="148" name="矢印: 右 147">
            <a:extLst>
              <a:ext uri="{FF2B5EF4-FFF2-40B4-BE49-F238E27FC236}">
                <a16:creationId xmlns:a16="http://schemas.microsoft.com/office/drawing/2014/main" id="{5A5E8872-F2FE-4FA1-AA78-9482B5514C66}"/>
              </a:ext>
            </a:extLst>
          </p:cNvPr>
          <p:cNvSpPr/>
          <p:nvPr/>
        </p:nvSpPr>
        <p:spPr>
          <a:xfrm flipH="1">
            <a:off x="7182346" y="7176891"/>
            <a:ext cx="1755364" cy="2247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505189C6-F9E1-4B07-B3E5-96550C06D364}"/>
              </a:ext>
            </a:extLst>
          </p:cNvPr>
          <p:cNvSpPr/>
          <p:nvPr/>
        </p:nvSpPr>
        <p:spPr>
          <a:xfrm>
            <a:off x="7966821" y="7273837"/>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8</a:t>
            </a:r>
            <a:endParaRPr kumimoji="1" lang="ja-JP" altLang="en-US" dirty="0"/>
          </a:p>
        </p:txBody>
      </p:sp>
      <p:sp>
        <p:nvSpPr>
          <p:cNvPr id="150" name="矢印: 左カーブ 149">
            <a:extLst>
              <a:ext uri="{FF2B5EF4-FFF2-40B4-BE49-F238E27FC236}">
                <a16:creationId xmlns:a16="http://schemas.microsoft.com/office/drawing/2014/main" id="{72362F78-63A6-432E-B69A-B2A0BB73AEFE}"/>
              </a:ext>
            </a:extLst>
          </p:cNvPr>
          <p:cNvSpPr/>
          <p:nvPr/>
        </p:nvSpPr>
        <p:spPr>
          <a:xfrm>
            <a:off x="11892401" y="5277118"/>
            <a:ext cx="705249" cy="1371167"/>
          </a:xfrm>
          <a:prstGeom prst="curved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cxnSp>
        <p:nvCxnSpPr>
          <p:cNvPr id="152" name="直線コネクタ 151">
            <a:extLst>
              <a:ext uri="{FF2B5EF4-FFF2-40B4-BE49-F238E27FC236}">
                <a16:creationId xmlns:a16="http://schemas.microsoft.com/office/drawing/2014/main" id="{5F52EAD1-D410-43E0-A927-F0BFA4697C57}"/>
              </a:ext>
            </a:extLst>
          </p:cNvPr>
          <p:cNvCxnSpPr/>
          <p:nvPr/>
        </p:nvCxnSpPr>
        <p:spPr>
          <a:xfrm>
            <a:off x="6937744" y="5962889"/>
            <a:ext cx="505578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47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71B95-1AAD-424C-991E-135D89644943}"/>
              </a:ext>
            </a:extLst>
          </p:cNvPr>
          <p:cNvSpPr>
            <a:spLocks noGrp="1"/>
          </p:cNvSpPr>
          <p:nvPr>
            <p:ph type="title"/>
          </p:nvPr>
        </p:nvSpPr>
        <p:spPr/>
        <p:txBody>
          <a:bodyPr/>
          <a:lstStyle/>
          <a:p>
            <a:r>
              <a:rPr kumimoji="1" lang="en-US" altLang="ja-JP" dirty="0"/>
              <a:t>Our contribution</a:t>
            </a:r>
            <a:endParaRPr kumimoji="1" lang="ja-JP" altLang="en-US" dirty="0"/>
          </a:p>
        </p:txBody>
      </p:sp>
      <p:sp>
        <p:nvSpPr>
          <p:cNvPr id="3" name="コンテンツ プレースホルダー 2">
            <a:extLst>
              <a:ext uri="{FF2B5EF4-FFF2-40B4-BE49-F238E27FC236}">
                <a16:creationId xmlns:a16="http://schemas.microsoft.com/office/drawing/2014/main" id="{23002CB0-23C9-42F6-99CC-6FCC0E1BF31E}"/>
              </a:ext>
            </a:extLst>
          </p:cNvPr>
          <p:cNvSpPr>
            <a:spLocks noGrp="1"/>
          </p:cNvSpPr>
          <p:nvPr>
            <p:ph idx="1"/>
          </p:nvPr>
        </p:nvSpPr>
        <p:spPr/>
        <p:txBody>
          <a:bodyPr>
            <a:normAutofit lnSpcReduction="10000"/>
          </a:bodyPr>
          <a:lstStyle/>
          <a:p>
            <a:pPr marL="0" indent="0">
              <a:buNone/>
            </a:pPr>
            <a:r>
              <a:rPr kumimoji="1" lang="en-US" altLang="ja-JP" dirty="0" err="1"/>
              <a:t>Recomputation</a:t>
            </a:r>
            <a:r>
              <a:rPr kumimoji="1" lang="en-US" altLang="ja-JP" dirty="0"/>
              <a:t> methods have been introduced in deep learning community [1,2]. However</a:t>
            </a:r>
            <a:r>
              <a:rPr lang="en-US" altLang="ja-JP" dirty="0"/>
              <a:t>, their applications were limited to</a:t>
            </a:r>
            <a:br>
              <a:rPr lang="en-US" altLang="ja-JP" dirty="0"/>
            </a:br>
            <a:r>
              <a:rPr lang="en-US" altLang="ja-JP" dirty="0"/>
              <a:t>a specific family of networks.</a:t>
            </a:r>
          </a:p>
          <a:p>
            <a:pPr marL="0" indent="0">
              <a:buNone/>
            </a:pPr>
            <a:endParaRPr kumimoji="1" lang="en-US" altLang="ja-JP" dirty="0"/>
          </a:p>
          <a:p>
            <a:r>
              <a:rPr lang="en-US" altLang="ja-JP" dirty="0"/>
              <a:t>In our study, we propose a novel and efficient </a:t>
            </a:r>
            <a:r>
              <a:rPr lang="en-US" altLang="ja-JP" dirty="0" err="1"/>
              <a:t>recomputation</a:t>
            </a:r>
            <a:r>
              <a:rPr lang="en-US" altLang="ja-JP" dirty="0"/>
              <a:t>  that can be applied to theoretically </a:t>
            </a:r>
            <a:r>
              <a:rPr lang="en-US" altLang="ja-JP" u="sng" dirty="0"/>
              <a:t>all types of neural nets</a:t>
            </a:r>
            <a:r>
              <a:rPr lang="en-US" altLang="ja-JP" dirty="0"/>
              <a:t>.</a:t>
            </a:r>
          </a:p>
          <a:p>
            <a:r>
              <a:rPr kumimoji="1" lang="en-US" altLang="ja-JP" dirty="0"/>
              <a:t>To this end, we introduce general </a:t>
            </a:r>
            <a:r>
              <a:rPr kumimoji="1" lang="en-US" altLang="ja-JP" dirty="0" err="1"/>
              <a:t>recomputation</a:t>
            </a:r>
            <a:r>
              <a:rPr kumimoji="1" lang="en-US" altLang="ja-JP" dirty="0"/>
              <a:t> problem using the language of graph </a:t>
            </a:r>
            <a:r>
              <a:rPr lang="en-US" altLang="ja-JP" dirty="0"/>
              <a:t>theory </a:t>
            </a:r>
            <a:r>
              <a:rPr kumimoji="1" lang="en-US" altLang="ja-JP" dirty="0"/>
              <a:t>and provide an efficient dynamic programming (DP) solution.</a:t>
            </a:r>
          </a:p>
          <a:p>
            <a:r>
              <a:rPr kumimoji="1" lang="en-US" altLang="ja-JP" dirty="0"/>
              <a:t>In experiments, we show that our method can reduce the peak memory consumption by 36%~81% </a:t>
            </a:r>
            <a:r>
              <a:rPr lang="en-US" altLang="ja-JP" dirty="0"/>
              <a:t>on various benchmark networks</a:t>
            </a:r>
            <a:r>
              <a:rPr kumimoji="1" lang="en-US" altLang="ja-JP" dirty="0"/>
              <a:t>.</a:t>
            </a:r>
          </a:p>
          <a:p>
            <a:pPr marL="0" indent="0">
              <a:buNone/>
            </a:pPr>
            <a:endParaRPr lang="en-US" altLang="ja-JP" dirty="0"/>
          </a:p>
          <a:p>
            <a:pPr marL="0" indent="0">
              <a:buNone/>
            </a:pPr>
            <a:r>
              <a:rPr lang="en-US" altLang="ja-JP" sz="1700" dirty="0"/>
              <a:t>[1] Tianqi Chen, Bing Xu, </a:t>
            </a:r>
            <a:r>
              <a:rPr lang="en-US" altLang="ja-JP" sz="1700" dirty="0" err="1"/>
              <a:t>Chiyuan</a:t>
            </a:r>
            <a:r>
              <a:rPr lang="en-US" altLang="ja-JP" sz="1700" dirty="0"/>
              <a:t> Zhang, and Carlos </a:t>
            </a:r>
            <a:r>
              <a:rPr lang="en-US" altLang="ja-JP" sz="1700" dirty="0" err="1"/>
              <a:t>Guestrin</a:t>
            </a:r>
            <a:r>
              <a:rPr lang="en-US" altLang="ja-JP" sz="1700" dirty="0"/>
              <a:t>. Training deep nets with sublinear memory cost. </a:t>
            </a:r>
            <a:r>
              <a:rPr lang="en-US" altLang="ja-JP" sz="1700" dirty="0" err="1"/>
              <a:t>arXiv</a:t>
            </a:r>
            <a:r>
              <a:rPr lang="en-US" altLang="ja-JP" sz="1700" dirty="0"/>
              <a:t> preprint, arXiv:1604.06174, 2016.</a:t>
            </a:r>
          </a:p>
          <a:p>
            <a:pPr marL="0" indent="0">
              <a:buNone/>
            </a:pPr>
            <a:r>
              <a:rPr lang="en-US" altLang="ja-JP" sz="1700" dirty="0"/>
              <a:t>[2] </a:t>
            </a:r>
            <a:r>
              <a:rPr lang="en-US" altLang="ja-JP" sz="1700" dirty="0" err="1"/>
              <a:t>Audrunas</a:t>
            </a:r>
            <a:r>
              <a:rPr lang="en-US" altLang="ja-JP" sz="1700" dirty="0"/>
              <a:t> </a:t>
            </a:r>
            <a:r>
              <a:rPr lang="en-US" altLang="ja-JP" sz="1700" dirty="0" err="1"/>
              <a:t>Gruslys</a:t>
            </a:r>
            <a:r>
              <a:rPr lang="en-US" altLang="ja-JP" sz="1700" dirty="0"/>
              <a:t>, </a:t>
            </a:r>
            <a:r>
              <a:rPr lang="en-US" altLang="ja-JP" sz="1700" dirty="0" err="1"/>
              <a:t>Rémi</a:t>
            </a:r>
            <a:r>
              <a:rPr lang="en-US" altLang="ja-JP" sz="1700" dirty="0"/>
              <a:t> </a:t>
            </a:r>
            <a:r>
              <a:rPr lang="en-US" altLang="ja-JP" sz="1700" dirty="0" err="1"/>
              <a:t>Munos</a:t>
            </a:r>
            <a:r>
              <a:rPr lang="en-US" altLang="ja-JP" sz="1700" dirty="0"/>
              <a:t>, Ivo </a:t>
            </a:r>
            <a:r>
              <a:rPr lang="en-US" altLang="ja-JP" sz="1700" dirty="0" err="1"/>
              <a:t>Danihelka</a:t>
            </a:r>
            <a:r>
              <a:rPr lang="en-US" altLang="ja-JP" sz="1700" dirty="0"/>
              <a:t>, Marc </a:t>
            </a:r>
            <a:r>
              <a:rPr lang="en-US" altLang="ja-JP" sz="1700" dirty="0" err="1"/>
              <a:t>Lanctot</a:t>
            </a:r>
            <a:r>
              <a:rPr lang="en-US" altLang="ja-JP" sz="1700" dirty="0"/>
              <a:t>, and Alex Graves. Memory-efficient backpropagation through time. In Advances in Neural Information Processing Systems (NIPS), pages 4125–4133, 2016.</a:t>
            </a:r>
            <a:endParaRPr kumimoji="1" lang="ja-JP" altLang="en-US" sz="1700" dirty="0"/>
          </a:p>
        </p:txBody>
      </p:sp>
      <p:sp>
        <p:nvSpPr>
          <p:cNvPr id="4" name="スライド番号プレースホルダー 3">
            <a:extLst>
              <a:ext uri="{FF2B5EF4-FFF2-40B4-BE49-F238E27FC236}">
                <a16:creationId xmlns:a16="http://schemas.microsoft.com/office/drawing/2014/main" id="{69797051-E6ED-4674-9280-F1275D1DDD2F}"/>
              </a:ext>
            </a:extLst>
          </p:cNvPr>
          <p:cNvSpPr>
            <a:spLocks noGrp="1"/>
          </p:cNvSpPr>
          <p:nvPr>
            <p:ph type="sldNum" sz="quarter" idx="12"/>
          </p:nvPr>
        </p:nvSpPr>
        <p:spPr/>
        <p:txBody>
          <a:bodyPr/>
          <a:lstStyle/>
          <a:p>
            <a:fld id="{B24DBEBF-0A13-4B89-A1E0-7E7C64C10442}" type="slidenum">
              <a:rPr kumimoji="1" lang="ja-JP" altLang="en-US" smtClean="0"/>
              <a:t>4</a:t>
            </a:fld>
            <a:endParaRPr kumimoji="1" lang="ja-JP" altLang="en-US"/>
          </a:p>
        </p:txBody>
      </p:sp>
    </p:spTree>
    <p:extLst>
      <p:ext uri="{BB962C8B-B14F-4D97-AF65-F5344CB8AC3E}">
        <p14:creationId xmlns:p14="http://schemas.microsoft.com/office/powerpoint/2010/main" val="212288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872AD-2CAE-4336-B166-E46E8E31DEA7}"/>
              </a:ext>
            </a:extLst>
          </p:cNvPr>
          <p:cNvSpPr>
            <a:spLocks noGrp="1"/>
          </p:cNvSpPr>
          <p:nvPr>
            <p:ph type="title"/>
          </p:nvPr>
        </p:nvSpPr>
        <p:spPr/>
        <p:txBody>
          <a:bodyPr/>
          <a:lstStyle/>
          <a:p>
            <a:r>
              <a:rPr kumimoji="1" lang="en-US" altLang="ja-JP" dirty="0"/>
              <a:t>Problem formulation (1/2)</a:t>
            </a:r>
            <a:endParaRPr kumimoji="1" lang="ja-JP" altLang="en-US" dirty="0"/>
          </a:p>
        </p:txBody>
      </p:sp>
      <p:sp>
        <p:nvSpPr>
          <p:cNvPr id="3" name="コンテンツ プレースホルダー 2">
            <a:extLst>
              <a:ext uri="{FF2B5EF4-FFF2-40B4-BE49-F238E27FC236}">
                <a16:creationId xmlns:a16="http://schemas.microsoft.com/office/drawing/2014/main" id="{01E1D80E-A617-4EDF-AD41-3F5352006E4D}"/>
              </a:ext>
            </a:extLst>
          </p:cNvPr>
          <p:cNvSpPr>
            <a:spLocks noGrp="1"/>
          </p:cNvSpPr>
          <p:nvPr>
            <p:ph idx="1"/>
          </p:nvPr>
        </p:nvSpPr>
        <p:spPr>
          <a:xfrm>
            <a:off x="696436" y="2019300"/>
            <a:ext cx="11339620" cy="4647314"/>
          </a:xfrm>
        </p:spPr>
        <p:txBody>
          <a:bodyPr>
            <a:normAutofit/>
          </a:bodyPr>
          <a:lstStyle/>
          <a:p>
            <a:pPr marL="0" indent="0">
              <a:buNone/>
            </a:pPr>
            <a:r>
              <a:rPr kumimoji="1" lang="en-US" altLang="ja-JP" b="1" dirty="0">
                <a:solidFill>
                  <a:schemeClr val="accent2">
                    <a:lumMod val="50000"/>
                  </a:schemeClr>
                </a:solidFill>
              </a:rPr>
              <a:t>Problem setting</a:t>
            </a:r>
          </a:p>
          <a:p>
            <a:r>
              <a:rPr kumimoji="1" lang="en-US" altLang="ja-JP" dirty="0"/>
              <a:t>We are given a network structure and available memory budget.</a:t>
            </a:r>
          </a:p>
          <a:p>
            <a:r>
              <a:rPr kumimoji="1" lang="en-US" altLang="ja-JP" dirty="0"/>
              <a:t>Each node represents a tensor.</a:t>
            </a:r>
          </a:p>
          <a:p>
            <a:r>
              <a:rPr kumimoji="1" lang="en-US" altLang="ja-JP" dirty="0"/>
              <a:t>Each node has its memory consumption and computational time.</a:t>
            </a:r>
          </a:p>
          <a:p>
            <a:r>
              <a:rPr lang="en-US" altLang="ja-JP" dirty="0"/>
              <a:t>We want to find a </a:t>
            </a:r>
            <a:r>
              <a:rPr lang="en-US" altLang="ja-JP" dirty="0" err="1"/>
              <a:t>recomputation</a:t>
            </a:r>
            <a:r>
              <a:rPr lang="en-US" altLang="ja-JP" dirty="0"/>
              <a:t> strategy with small computational overhead that satisfies memory constraint.</a:t>
            </a:r>
          </a:p>
          <a:p>
            <a:endParaRPr kumimoji="1" lang="en-US" altLang="ja-JP" dirty="0"/>
          </a:p>
          <a:p>
            <a:pPr marL="0" indent="0">
              <a:buNone/>
            </a:pPr>
            <a:r>
              <a:rPr lang="en-US" altLang="ja-JP" dirty="0"/>
              <a:t>Since backward part will be automatically determined from forward part, we will focus on only forward part.</a:t>
            </a:r>
            <a:endParaRPr kumimoji="1" lang="ja-JP" altLang="en-US" dirty="0"/>
          </a:p>
        </p:txBody>
      </p:sp>
    </p:spTree>
    <p:extLst>
      <p:ext uri="{BB962C8B-B14F-4D97-AF65-F5344CB8AC3E}">
        <p14:creationId xmlns:p14="http://schemas.microsoft.com/office/powerpoint/2010/main" val="11175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872AD-2CAE-4336-B166-E46E8E31DEA7}"/>
              </a:ext>
            </a:extLst>
          </p:cNvPr>
          <p:cNvSpPr>
            <a:spLocks noGrp="1"/>
          </p:cNvSpPr>
          <p:nvPr>
            <p:ph type="title"/>
          </p:nvPr>
        </p:nvSpPr>
        <p:spPr/>
        <p:txBody>
          <a:bodyPr/>
          <a:lstStyle/>
          <a:p>
            <a:r>
              <a:rPr kumimoji="1" lang="en-US" altLang="ja-JP" dirty="0"/>
              <a:t>Problem formulation (2/2)</a:t>
            </a:r>
            <a:endParaRPr kumimoji="1" lang="ja-JP" altLang="en-US" dirty="0"/>
          </a:p>
        </p:txBody>
      </p:sp>
      <p:sp>
        <p:nvSpPr>
          <p:cNvPr id="3" name="コンテンツ プレースホルダー 2">
            <a:extLst>
              <a:ext uri="{FF2B5EF4-FFF2-40B4-BE49-F238E27FC236}">
                <a16:creationId xmlns:a16="http://schemas.microsoft.com/office/drawing/2014/main" id="{01E1D80E-A617-4EDF-AD41-3F5352006E4D}"/>
              </a:ext>
            </a:extLst>
          </p:cNvPr>
          <p:cNvSpPr>
            <a:spLocks noGrp="1"/>
          </p:cNvSpPr>
          <p:nvPr>
            <p:ph idx="1"/>
          </p:nvPr>
        </p:nvSpPr>
        <p:spPr>
          <a:xfrm>
            <a:off x="696436" y="2019300"/>
            <a:ext cx="5140839" cy="4014945"/>
          </a:xfrm>
        </p:spPr>
        <p:txBody>
          <a:bodyPr>
            <a:normAutofit lnSpcReduction="10000"/>
          </a:bodyPr>
          <a:lstStyle/>
          <a:p>
            <a:pPr marL="0" indent="0">
              <a:buNone/>
            </a:pPr>
            <a:r>
              <a:rPr kumimoji="1" lang="en-US" altLang="ja-JP" b="1" dirty="0">
                <a:solidFill>
                  <a:schemeClr val="accent2">
                    <a:lumMod val="50000"/>
                  </a:schemeClr>
                </a:solidFill>
              </a:rPr>
              <a:t>In path-like network</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t>Partition of the path determines its “canonical” </a:t>
            </a:r>
            <a:r>
              <a:rPr kumimoji="1" lang="en-US" altLang="ja-JP" dirty="0" err="1"/>
              <a:t>recomputation</a:t>
            </a:r>
            <a:r>
              <a:rPr kumimoji="1" lang="en-US" altLang="ja-JP" dirty="0"/>
              <a:t> strategy.</a:t>
            </a:r>
            <a:endParaRPr kumimoji="1" lang="ja-JP" altLang="en-US" dirty="0"/>
          </a:p>
        </p:txBody>
      </p:sp>
      <p:sp>
        <p:nvSpPr>
          <p:cNvPr id="4" name="スライド番号プレースホルダー 3">
            <a:extLst>
              <a:ext uri="{FF2B5EF4-FFF2-40B4-BE49-F238E27FC236}">
                <a16:creationId xmlns:a16="http://schemas.microsoft.com/office/drawing/2014/main" id="{FB9EE27E-F65B-46C3-86E0-F3B46E6CDBB2}"/>
              </a:ext>
            </a:extLst>
          </p:cNvPr>
          <p:cNvSpPr>
            <a:spLocks noGrp="1"/>
          </p:cNvSpPr>
          <p:nvPr>
            <p:ph type="sldNum" sz="quarter" idx="12"/>
          </p:nvPr>
        </p:nvSpPr>
        <p:spPr/>
        <p:txBody>
          <a:bodyPr/>
          <a:lstStyle/>
          <a:p>
            <a:fld id="{B24DBEBF-0A13-4B89-A1E0-7E7C64C10442}" type="slidenum">
              <a:rPr kumimoji="1" lang="ja-JP" altLang="en-US" smtClean="0"/>
              <a:t>6</a:t>
            </a:fld>
            <a:endParaRPr kumimoji="1" lang="ja-JP" altLang="en-US"/>
          </a:p>
        </p:txBody>
      </p:sp>
      <p:sp>
        <p:nvSpPr>
          <p:cNvPr id="5" name="コンテンツ プレースホルダー 2">
            <a:extLst>
              <a:ext uri="{FF2B5EF4-FFF2-40B4-BE49-F238E27FC236}">
                <a16:creationId xmlns:a16="http://schemas.microsoft.com/office/drawing/2014/main" id="{A4261A35-9AE6-4655-BE4C-F2AE23A971BD}"/>
              </a:ext>
            </a:extLst>
          </p:cNvPr>
          <p:cNvSpPr txBox="1">
            <a:spLocks/>
          </p:cNvSpPr>
          <p:nvPr/>
        </p:nvSpPr>
        <p:spPr>
          <a:xfrm>
            <a:off x="5885121" y="2019301"/>
            <a:ext cx="6036369" cy="4115686"/>
          </a:xfrm>
          <a:prstGeom prst="rect">
            <a:avLst/>
          </a:prstGeom>
        </p:spPr>
        <p:txBody>
          <a:bodyPr vert="horz" lIns="91440" tIns="45720" rIns="91440" bIns="45720" rtlCol="0">
            <a:normAutofit lnSpcReduction="10000"/>
          </a:bodyPr>
          <a:lstStyle>
            <a:lvl1pPr marL="320040" indent="-320040" algn="l" defTabSz="1280160" rtl="0" eaLnBrk="1" latinLnBrk="0" hangingPunct="1">
              <a:lnSpc>
                <a:spcPct val="90000"/>
              </a:lnSpc>
              <a:spcBef>
                <a:spcPts val="1400"/>
              </a:spcBef>
              <a:buFont typeface="Arial" panose="020B0604020202020204" pitchFamily="34" charset="0"/>
              <a:buChar char="•"/>
              <a:defRPr kumimoji="1" sz="28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24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a:lstStyle>
          <a:p>
            <a:pPr marL="0" indent="0">
              <a:buFont typeface="Arial" panose="020B0604020202020204" pitchFamily="34" charset="0"/>
              <a:buNone/>
            </a:pPr>
            <a:r>
              <a:rPr lang="en-US" altLang="ja-JP" b="1" dirty="0">
                <a:solidFill>
                  <a:schemeClr val="accent2">
                    <a:lumMod val="50000"/>
                  </a:schemeClr>
                </a:solidFill>
              </a:rPr>
              <a:t>In network with general structure</a:t>
            </a:r>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Sequence of </a:t>
            </a:r>
            <a:r>
              <a:rPr lang="en-US" altLang="ja-JP" i="1" dirty="0"/>
              <a:t>lower sets</a:t>
            </a:r>
            <a:r>
              <a:rPr lang="en-US" altLang="ja-JP" dirty="0"/>
              <a:t> determines its </a:t>
            </a:r>
            <a:r>
              <a:rPr lang="en-US" altLang="ja-JP" u="sng" dirty="0"/>
              <a:t>canonical strategy</a:t>
            </a:r>
            <a:r>
              <a:rPr lang="en-US" altLang="ja-JP" dirty="0"/>
              <a:t>.</a:t>
            </a:r>
          </a:p>
          <a:p>
            <a:pPr marL="0" indent="0">
              <a:buNone/>
            </a:pPr>
            <a:r>
              <a:rPr lang="en-US" altLang="ja-JP" dirty="0"/>
              <a:t>Here, we define a node set </a:t>
            </a:r>
            <a:r>
              <a:rPr lang="en-US" altLang="ja-JP" i="1" dirty="0"/>
              <a:t>L</a:t>
            </a:r>
            <a:r>
              <a:rPr lang="en-US" altLang="ja-JP" dirty="0"/>
              <a:t> is a lower set if there is no edge from (</a:t>
            </a:r>
            <a:r>
              <a:rPr lang="en-US" altLang="ja-JP" i="1" dirty="0"/>
              <a:t>V</a:t>
            </a:r>
            <a:r>
              <a:rPr lang="en-US" altLang="ja-JP" dirty="0"/>
              <a:t>-</a:t>
            </a:r>
            <a:r>
              <a:rPr lang="en-US" altLang="ja-JP" i="1" dirty="0"/>
              <a:t>L)</a:t>
            </a:r>
            <a:r>
              <a:rPr lang="en-US" altLang="ja-JP" dirty="0"/>
              <a:t> to </a:t>
            </a:r>
            <a:r>
              <a:rPr lang="en-US" altLang="ja-JP" i="1" dirty="0"/>
              <a:t>L</a:t>
            </a:r>
            <a:r>
              <a:rPr lang="en-US" altLang="ja-JP" dirty="0"/>
              <a:t>.</a:t>
            </a:r>
          </a:p>
        </p:txBody>
      </p:sp>
      <p:sp>
        <p:nvSpPr>
          <p:cNvPr id="46" name="楕円 45">
            <a:extLst>
              <a:ext uri="{FF2B5EF4-FFF2-40B4-BE49-F238E27FC236}">
                <a16:creationId xmlns:a16="http://schemas.microsoft.com/office/drawing/2014/main" id="{4E5C165E-6C59-4B7F-B4F1-18047EB6FDB0}"/>
              </a:ext>
            </a:extLst>
          </p:cNvPr>
          <p:cNvSpPr/>
          <p:nvPr/>
        </p:nvSpPr>
        <p:spPr>
          <a:xfrm>
            <a:off x="902495" y="2794455"/>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47" name="楕円 46">
            <a:extLst>
              <a:ext uri="{FF2B5EF4-FFF2-40B4-BE49-F238E27FC236}">
                <a16:creationId xmlns:a16="http://schemas.microsoft.com/office/drawing/2014/main" id="{2E1CFD2D-0CE8-490D-8C91-AEC3B5B9057D}"/>
              </a:ext>
            </a:extLst>
          </p:cNvPr>
          <p:cNvSpPr/>
          <p:nvPr/>
        </p:nvSpPr>
        <p:spPr>
          <a:xfrm>
            <a:off x="1377562" y="2797948"/>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48" name="楕円 47">
            <a:extLst>
              <a:ext uri="{FF2B5EF4-FFF2-40B4-BE49-F238E27FC236}">
                <a16:creationId xmlns:a16="http://schemas.microsoft.com/office/drawing/2014/main" id="{785E4294-B218-4FC0-AE7E-2FC7DEE3507B}"/>
              </a:ext>
            </a:extLst>
          </p:cNvPr>
          <p:cNvSpPr/>
          <p:nvPr/>
        </p:nvSpPr>
        <p:spPr>
          <a:xfrm>
            <a:off x="1852054" y="2794455"/>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49" name="楕円 48">
            <a:extLst>
              <a:ext uri="{FF2B5EF4-FFF2-40B4-BE49-F238E27FC236}">
                <a16:creationId xmlns:a16="http://schemas.microsoft.com/office/drawing/2014/main" id="{F825FA81-BB37-40BB-8B05-DB63DD589313}"/>
              </a:ext>
            </a:extLst>
          </p:cNvPr>
          <p:cNvSpPr/>
          <p:nvPr/>
        </p:nvSpPr>
        <p:spPr>
          <a:xfrm>
            <a:off x="2326545" y="2794455"/>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50" name="楕円 49">
            <a:extLst>
              <a:ext uri="{FF2B5EF4-FFF2-40B4-BE49-F238E27FC236}">
                <a16:creationId xmlns:a16="http://schemas.microsoft.com/office/drawing/2014/main" id="{3A917E0A-AF34-4F36-8497-4A86EAFE74AB}"/>
              </a:ext>
            </a:extLst>
          </p:cNvPr>
          <p:cNvSpPr/>
          <p:nvPr/>
        </p:nvSpPr>
        <p:spPr>
          <a:xfrm>
            <a:off x="2801037" y="2794455"/>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51" name="楕円 50">
            <a:extLst>
              <a:ext uri="{FF2B5EF4-FFF2-40B4-BE49-F238E27FC236}">
                <a16:creationId xmlns:a16="http://schemas.microsoft.com/office/drawing/2014/main" id="{197A0AFC-2704-40EF-98D5-8DD4C29E4490}"/>
              </a:ext>
            </a:extLst>
          </p:cNvPr>
          <p:cNvSpPr/>
          <p:nvPr/>
        </p:nvSpPr>
        <p:spPr>
          <a:xfrm>
            <a:off x="3275529" y="2794455"/>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cxnSp>
        <p:nvCxnSpPr>
          <p:cNvPr id="52" name="直線矢印コネクタ 51">
            <a:extLst>
              <a:ext uri="{FF2B5EF4-FFF2-40B4-BE49-F238E27FC236}">
                <a16:creationId xmlns:a16="http://schemas.microsoft.com/office/drawing/2014/main" id="{134AB040-DD81-47EC-B887-8E6B00E22C81}"/>
              </a:ext>
            </a:extLst>
          </p:cNvPr>
          <p:cNvCxnSpPr>
            <a:cxnSpLocks/>
            <a:stCxn id="46" idx="6"/>
            <a:endCxn id="47" idx="2"/>
          </p:cNvCxnSpPr>
          <p:nvPr/>
        </p:nvCxnSpPr>
        <p:spPr>
          <a:xfrm>
            <a:off x="1235042" y="2960729"/>
            <a:ext cx="142520"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D9E457D5-0110-4144-A8CF-E1873334D676}"/>
              </a:ext>
            </a:extLst>
          </p:cNvPr>
          <p:cNvCxnSpPr>
            <a:endCxn id="48" idx="2"/>
          </p:cNvCxnSpPr>
          <p:nvPr/>
        </p:nvCxnSpPr>
        <p:spPr>
          <a:xfrm flipV="1">
            <a:off x="1710109" y="2960729"/>
            <a:ext cx="141945" cy="34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B35F4B61-C829-449C-83BC-47DDB15AE058}"/>
              </a:ext>
            </a:extLst>
          </p:cNvPr>
          <p:cNvCxnSpPr>
            <a:cxnSpLocks/>
            <a:endCxn id="49" idx="2"/>
          </p:cNvCxnSpPr>
          <p:nvPr/>
        </p:nvCxnSpPr>
        <p:spPr>
          <a:xfrm flipV="1">
            <a:off x="2184025" y="2960728"/>
            <a:ext cx="142520"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8BDE635A-9CFA-4013-8961-C7F6E0AFCC08}"/>
              </a:ext>
            </a:extLst>
          </p:cNvPr>
          <p:cNvCxnSpPr>
            <a:endCxn id="50" idx="2"/>
          </p:cNvCxnSpPr>
          <p:nvPr/>
        </p:nvCxnSpPr>
        <p:spPr>
          <a:xfrm flipV="1">
            <a:off x="2659092" y="2960728"/>
            <a:ext cx="141945"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7745F80-742F-40DA-B3D5-FAD773B905D6}"/>
              </a:ext>
            </a:extLst>
          </p:cNvPr>
          <p:cNvCxnSpPr>
            <a:endCxn id="51" idx="2"/>
          </p:cNvCxnSpPr>
          <p:nvPr/>
        </p:nvCxnSpPr>
        <p:spPr>
          <a:xfrm>
            <a:off x="3133584" y="2959236"/>
            <a:ext cx="141945" cy="14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7" name="楕円 56">
            <a:extLst>
              <a:ext uri="{FF2B5EF4-FFF2-40B4-BE49-F238E27FC236}">
                <a16:creationId xmlns:a16="http://schemas.microsoft.com/office/drawing/2014/main" id="{EA8190E1-CBB1-46B6-B791-B4D72E365652}"/>
              </a:ext>
            </a:extLst>
          </p:cNvPr>
          <p:cNvSpPr/>
          <p:nvPr/>
        </p:nvSpPr>
        <p:spPr>
          <a:xfrm>
            <a:off x="3750020" y="2797947"/>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58" name="楕円 57">
            <a:extLst>
              <a:ext uri="{FF2B5EF4-FFF2-40B4-BE49-F238E27FC236}">
                <a16:creationId xmlns:a16="http://schemas.microsoft.com/office/drawing/2014/main" id="{4F07DFCD-98D8-4C45-AA8D-2C918385C930}"/>
              </a:ext>
            </a:extLst>
          </p:cNvPr>
          <p:cNvSpPr/>
          <p:nvPr/>
        </p:nvSpPr>
        <p:spPr>
          <a:xfrm>
            <a:off x="4224512" y="2794455"/>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59" name="楕円 58">
            <a:extLst>
              <a:ext uri="{FF2B5EF4-FFF2-40B4-BE49-F238E27FC236}">
                <a16:creationId xmlns:a16="http://schemas.microsoft.com/office/drawing/2014/main" id="{75547D55-8EB9-4269-9BAF-601594640DA8}"/>
              </a:ext>
            </a:extLst>
          </p:cNvPr>
          <p:cNvSpPr/>
          <p:nvPr/>
        </p:nvSpPr>
        <p:spPr>
          <a:xfrm>
            <a:off x="4699003" y="2794454"/>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60" name="楕円 59">
            <a:extLst>
              <a:ext uri="{FF2B5EF4-FFF2-40B4-BE49-F238E27FC236}">
                <a16:creationId xmlns:a16="http://schemas.microsoft.com/office/drawing/2014/main" id="{130824CD-3143-4A22-BA7F-BCD13FC6A7C2}"/>
              </a:ext>
            </a:extLst>
          </p:cNvPr>
          <p:cNvSpPr/>
          <p:nvPr/>
        </p:nvSpPr>
        <p:spPr>
          <a:xfrm>
            <a:off x="5173495" y="2794454"/>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cxnSp>
        <p:nvCxnSpPr>
          <p:cNvPr id="61" name="直線矢印コネクタ 60">
            <a:extLst>
              <a:ext uri="{FF2B5EF4-FFF2-40B4-BE49-F238E27FC236}">
                <a16:creationId xmlns:a16="http://schemas.microsoft.com/office/drawing/2014/main" id="{8A52201C-ABFF-4BDC-9976-2F0F5D7D5DCF}"/>
              </a:ext>
            </a:extLst>
          </p:cNvPr>
          <p:cNvCxnSpPr>
            <a:cxnSpLocks/>
            <a:stCxn id="51" idx="6"/>
            <a:endCxn id="57" idx="2"/>
          </p:cNvCxnSpPr>
          <p:nvPr/>
        </p:nvCxnSpPr>
        <p:spPr>
          <a:xfrm>
            <a:off x="3608075" y="2960728"/>
            <a:ext cx="141945"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8C364A80-ABF2-4EC6-91B7-C791480AE227}"/>
              </a:ext>
            </a:extLst>
          </p:cNvPr>
          <p:cNvCxnSpPr>
            <a:endCxn id="58" idx="2"/>
          </p:cNvCxnSpPr>
          <p:nvPr/>
        </p:nvCxnSpPr>
        <p:spPr>
          <a:xfrm flipV="1">
            <a:off x="4082567" y="2960728"/>
            <a:ext cx="141945"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7B41E0CF-2CA8-4FEB-8F4D-F441C112050A}"/>
              </a:ext>
            </a:extLst>
          </p:cNvPr>
          <p:cNvCxnSpPr>
            <a:cxnSpLocks/>
            <a:endCxn id="59" idx="2"/>
          </p:cNvCxnSpPr>
          <p:nvPr/>
        </p:nvCxnSpPr>
        <p:spPr>
          <a:xfrm flipV="1">
            <a:off x="4556483" y="2960728"/>
            <a:ext cx="142520"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83B3D0A7-8A2F-4B1E-8F85-62291C8A1370}"/>
              </a:ext>
            </a:extLst>
          </p:cNvPr>
          <p:cNvCxnSpPr>
            <a:endCxn id="60" idx="2"/>
          </p:cNvCxnSpPr>
          <p:nvPr/>
        </p:nvCxnSpPr>
        <p:spPr>
          <a:xfrm flipV="1">
            <a:off x="5031550" y="2960728"/>
            <a:ext cx="141945"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DAA94DD1-0C90-46B9-9DA6-677C5B651D75}"/>
              </a:ext>
            </a:extLst>
          </p:cNvPr>
          <p:cNvGrpSpPr/>
          <p:nvPr/>
        </p:nvGrpSpPr>
        <p:grpSpPr>
          <a:xfrm>
            <a:off x="6059877" y="2890473"/>
            <a:ext cx="5504246" cy="880061"/>
            <a:chOff x="2281211" y="653667"/>
            <a:chExt cx="7919245" cy="1266190"/>
          </a:xfrm>
        </p:grpSpPr>
        <p:sp>
          <p:nvSpPr>
            <p:cNvPr id="91" name="楕円 90">
              <a:extLst>
                <a:ext uri="{FF2B5EF4-FFF2-40B4-BE49-F238E27FC236}">
                  <a16:creationId xmlns:a16="http://schemas.microsoft.com/office/drawing/2014/main" id="{EDEB0B23-6942-48AD-BB9D-90B64114503D}"/>
                </a:ext>
              </a:extLst>
            </p:cNvPr>
            <p:cNvSpPr/>
            <p:nvPr/>
          </p:nvSpPr>
          <p:spPr>
            <a:xfrm>
              <a:off x="2281211"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2" name="楕円 91">
              <a:extLst>
                <a:ext uri="{FF2B5EF4-FFF2-40B4-BE49-F238E27FC236}">
                  <a16:creationId xmlns:a16="http://schemas.microsoft.com/office/drawing/2014/main" id="{4517F848-6EDA-4821-8D9E-2749672EF036}"/>
                </a:ext>
              </a:extLst>
            </p:cNvPr>
            <p:cNvSpPr/>
            <p:nvPr/>
          </p:nvSpPr>
          <p:spPr>
            <a:xfrm>
              <a:off x="3073299"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3" name="楕円 92">
              <a:extLst>
                <a:ext uri="{FF2B5EF4-FFF2-40B4-BE49-F238E27FC236}">
                  <a16:creationId xmlns:a16="http://schemas.microsoft.com/office/drawing/2014/main" id="{DE51B645-6F24-4123-8569-19336E2E2748}"/>
                </a:ext>
              </a:extLst>
            </p:cNvPr>
            <p:cNvSpPr/>
            <p:nvPr/>
          </p:nvSpPr>
          <p:spPr>
            <a:xfrm>
              <a:off x="307329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4" name="楕円 93">
              <a:extLst>
                <a:ext uri="{FF2B5EF4-FFF2-40B4-BE49-F238E27FC236}">
                  <a16:creationId xmlns:a16="http://schemas.microsoft.com/office/drawing/2014/main" id="{B2FFF93A-C8F6-4172-8385-E48D6FF51D35}"/>
                </a:ext>
              </a:extLst>
            </p:cNvPr>
            <p:cNvSpPr/>
            <p:nvPr/>
          </p:nvSpPr>
          <p:spPr>
            <a:xfrm>
              <a:off x="3899061" y="656692"/>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5" name="楕円 94">
              <a:extLst>
                <a:ext uri="{FF2B5EF4-FFF2-40B4-BE49-F238E27FC236}">
                  <a16:creationId xmlns:a16="http://schemas.microsoft.com/office/drawing/2014/main" id="{A2A6A0BD-8690-4E1B-B7EC-345059D270BD}"/>
                </a:ext>
              </a:extLst>
            </p:cNvPr>
            <p:cNvSpPr/>
            <p:nvPr/>
          </p:nvSpPr>
          <p:spPr>
            <a:xfrm>
              <a:off x="3899061" y="1412776"/>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6" name="楕円 95">
              <a:extLst>
                <a:ext uri="{FF2B5EF4-FFF2-40B4-BE49-F238E27FC236}">
                  <a16:creationId xmlns:a16="http://schemas.microsoft.com/office/drawing/2014/main" id="{305AF9A6-321D-4321-9040-6896290E65DF}"/>
                </a:ext>
              </a:extLst>
            </p:cNvPr>
            <p:cNvSpPr/>
            <p:nvPr/>
          </p:nvSpPr>
          <p:spPr>
            <a:xfrm>
              <a:off x="4729483"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7" name="楕円 96">
              <a:extLst>
                <a:ext uri="{FF2B5EF4-FFF2-40B4-BE49-F238E27FC236}">
                  <a16:creationId xmlns:a16="http://schemas.microsoft.com/office/drawing/2014/main" id="{2118EE2E-3C7F-4742-9E57-CF3B59B675F4}"/>
                </a:ext>
              </a:extLst>
            </p:cNvPr>
            <p:cNvSpPr/>
            <p:nvPr/>
          </p:nvSpPr>
          <p:spPr>
            <a:xfrm>
              <a:off x="4729483"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8" name="楕円 97">
              <a:extLst>
                <a:ext uri="{FF2B5EF4-FFF2-40B4-BE49-F238E27FC236}">
                  <a16:creationId xmlns:a16="http://schemas.microsoft.com/office/drawing/2014/main" id="{EBBF5A76-A260-4362-871C-24623E4CD381}"/>
                </a:ext>
              </a:extLst>
            </p:cNvPr>
            <p:cNvSpPr/>
            <p:nvPr/>
          </p:nvSpPr>
          <p:spPr>
            <a:xfrm>
              <a:off x="5559905"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9" name="楕円 98">
              <a:extLst>
                <a:ext uri="{FF2B5EF4-FFF2-40B4-BE49-F238E27FC236}">
                  <a16:creationId xmlns:a16="http://schemas.microsoft.com/office/drawing/2014/main" id="{D851C3F9-8896-4C05-A07A-FBFC69D91E26}"/>
                </a:ext>
              </a:extLst>
            </p:cNvPr>
            <p:cNvSpPr/>
            <p:nvPr/>
          </p:nvSpPr>
          <p:spPr>
            <a:xfrm>
              <a:off x="555990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0" name="楕円 99">
              <a:extLst>
                <a:ext uri="{FF2B5EF4-FFF2-40B4-BE49-F238E27FC236}">
                  <a16:creationId xmlns:a16="http://schemas.microsoft.com/office/drawing/2014/main" id="{EF4D2076-8790-4A04-BBD0-C61A9E42AC26}"/>
                </a:ext>
              </a:extLst>
            </p:cNvPr>
            <p:cNvSpPr/>
            <p:nvPr/>
          </p:nvSpPr>
          <p:spPr>
            <a:xfrm>
              <a:off x="6390327"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1" name="楕円 100">
              <a:extLst>
                <a:ext uri="{FF2B5EF4-FFF2-40B4-BE49-F238E27FC236}">
                  <a16:creationId xmlns:a16="http://schemas.microsoft.com/office/drawing/2014/main" id="{DC5F30A4-99F1-401D-A62F-83AB535C7521}"/>
                </a:ext>
              </a:extLst>
            </p:cNvPr>
            <p:cNvSpPr/>
            <p:nvPr/>
          </p:nvSpPr>
          <p:spPr>
            <a:xfrm>
              <a:off x="6388747" y="1415801"/>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102" name="直線矢印コネクタ 101">
              <a:extLst>
                <a:ext uri="{FF2B5EF4-FFF2-40B4-BE49-F238E27FC236}">
                  <a16:creationId xmlns:a16="http://schemas.microsoft.com/office/drawing/2014/main" id="{6279140C-0A23-4847-A88F-0FF82E11539B}"/>
                </a:ext>
              </a:extLst>
            </p:cNvPr>
            <p:cNvCxnSpPr>
              <a:cxnSpLocks/>
            </p:cNvCxnSpPr>
            <p:nvPr/>
          </p:nvCxnSpPr>
          <p:spPr>
            <a:xfrm flipV="1">
              <a:off x="2778889" y="1017866"/>
              <a:ext cx="295701" cy="1592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67019C63-A1C5-4C77-BCB7-5A56CE34C062}"/>
                </a:ext>
              </a:extLst>
            </p:cNvPr>
            <p:cNvCxnSpPr>
              <a:cxnSpLocks/>
            </p:cNvCxnSpPr>
            <p:nvPr/>
          </p:nvCxnSpPr>
          <p:spPr>
            <a:xfrm>
              <a:off x="2783438" y="1431848"/>
              <a:ext cx="282054" cy="1319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56AD6425-90D3-4AF6-8E05-C7FFE5F97A10}"/>
                </a:ext>
              </a:extLst>
            </p:cNvPr>
            <p:cNvCxnSpPr>
              <a:stCxn id="92" idx="6"/>
              <a:endCxn id="94" idx="2"/>
            </p:cNvCxnSpPr>
            <p:nvPr/>
          </p:nvCxnSpPr>
          <p:spPr>
            <a:xfrm>
              <a:off x="3577355" y="908720"/>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7FC94938-F291-4588-9630-F8DE089D3F29}"/>
                </a:ext>
              </a:extLst>
            </p:cNvPr>
            <p:cNvCxnSpPr>
              <a:stCxn id="94" idx="6"/>
              <a:endCxn id="96" idx="2"/>
            </p:cNvCxnSpPr>
            <p:nvPr/>
          </p:nvCxnSpPr>
          <p:spPr>
            <a:xfrm>
              <a:off x="4403117"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78C777E0-566C-4ED4-9D54-D86BA7927F08}"/>
                </a:ext>
              </a:extLst>
            </p:cNvPr>
            <p:cNvCxnSpPr>
              <a:stCxn id="96" idx="6"/>
              <a:endCxn id="98" idx="2"/>
            </p:cNvCxnSpPr>
            <p:nvPr/>
          </p:nvCxnSpPr>
          <p:spPr>
            <a:xfrm>
              <a:off x="5233539"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6B8750E1-D32E-4FC2-911A-ED8BB144C1E7}"/>
                </a:ext>
              </a:extLst>
            </p:cNvPr>
            <p:cNvCxnSpPr>
              <a:stCxn id="98" idx="6"/>
              <a:endCxn id="100" idx="2"/>
            </p:cNvCxnSpPr>
            <p:nvPr/>
          </p:nvCxnSpPr>
          <p:spPr>
            <a:xfrm>
              <a:off x="6063961"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9019066A-7F9D-4945-9D5E-CA71558894D9}"/>
                </a:ext>
              </a:extLst>
            </p:cNvPr>
            <p:cNvCxnSpPr>
              <a:stCxn id="93" idx="6"/>
              <a:endCxn id="95" idx="2"/>
            </p:cNvCxnSpPr>
            <p:nvPr/>
          </p:nvCxnSpPr>
          <p:spPr>
            <a:xfrm>
              <a:off x="3577355" y="1664804"/>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2CDFA008-76FB-494C-80EB-6AEDADE5F8BF}"/>
                </a:ext>
              </a:extLst>
            </p:cNvPr>
            <p:cNvCxnSpPr>
              <a:stCxn id="95" idx="6"/>
              <a:endCxn id="97" idx="2"/>
            </p:cNvCxnSpPr>
            <p:nvPr/>
          </p:nvCxnSpPr>
          <p:spPr>
            <a:xfrm>
              <a:off x="4403117"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5A3517C8-ECD7-4BB2-896E-B335974EEF4E}"/>
                </a:ext>
              </a:extLst>
            </p:cNvPr>
            <p:cNvCxnSpPr>
              <a:stCxn id="97" idx="6"/>
              <a:endCxn id="99" idx="2"/>
            </p:cNvCxnSpPr>
            <p:nvPr/>
          </p:nvCxnSpPr>
          <p:spPr>
            <a:xfrm>
              <a:off x="5233539"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06568BF6-5000-40DD-BE06-B60167362747}"/>
                </a:ext>
              </a:extLst>
            </p:cNvPr>
            <p:cNvCxnSpPr>
              <a:stCxn id="99" idx="6"/>
              <a:endCxn id="101" idx="2"/>
            </p:cNvCxnSpPr>
            <p:nvPr/>
          </p:nvCxnSpPr>
          <p:spPr>
            <a:xfrm>
              <a:off x="6063961"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D49CFC2C-F8CE-444A-B3B1-4753E0F55CEC}"/>
                </a:ext>
              </a:extLst>
            </p:cNvPr>
            <p:cNvCxnSpPr>
              <a:cxnSpLocks/>
            </p:cNvCxnSpPr>
            <p:nvPr/>
          </p:nvCxnSpPr>
          <p:spPr>
            <a:xfrm>
              <a:off x="4403117" y="1052736"/>
              <a:ext cx="1156788" cy="445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4" name="楕円 113">
              <a:extLst>
                <a:ext uri="{FF2B5EF4-FFF2-40B4-BE49-F238E27FC236}">
                  <a16:creationId xmlns:a16="http://schemas.microsoft.com/office/drawing/2014/main" id="{00D34FAB-A093-4DF6-8359-04A98DDD150F}"/>
                </a:ext>
              </a:extLst>
            </p:cNvPr>
            <p:cNvSpPr/>
            <p:nvPr/>
          </p:nvSpPr>
          <p:spPr>
            <a:xfrm>
              <a:off x="7219169"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15" name="楕円 114">
              <a:extLst>
                <a:ext uri="{FF2B5EF4-FFF2-40B4-BE49-F238E27FC236}">
                  <a16:creationId xmlns:a16="http://schemas.microsoft.com/office/drawing/2014/main" id="{02FA7BEF-028E-416D-BB3F-D5815B01425F}"/>
                </a:ext>
              </a:extLst>
            </p:cNvPr>
            <p:cNvSpPr/>
            <p:nvPr/>
          </p:nvSpPr>
          <p:spPr>
            <a:xfrm>
              <a:off x="721758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16" name="楕円 115">
              <a:extLst>
                <a:ext uri="{FF2B5EF4-FFF2-40B4-BE49-F238E27FC236}">
                  <a16:creationId xmlns:a16="http://schemas.microsoft.com/office/drawing/2014/main" id="{881D466B-0C89-4A82-B4C6-4AAF8722FC14}"/>
                </a:ext>
              </a:extLst>
            </p:cNvPr>
            <p:cNvSpPr/>
            <p:nvPr/>
          </p:nvSpPr>
          <p:spPr>
            <a:xfrm>
              <a:off x="8052447"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17" name="楕円 116">
              <a:extLst>
                <a:ext uri="{FF2B5EF4-FFF2-40B4-BE49-F238E27FC236}">
                  <a16:creationId xmlns:a16="http://schemas.microsoft.com/office/drawing/2014/main" id="{B21CAC99-9020-45FF-AB28-37FD6892199F}"/>
                </a:ext>
              </a:extLst>
            </p:cNvPr>
            <p:cNvSpPr/>
            <p:nvPr/>
          </p:nvSpPr>
          <p:spPr>
            <a:xfrm>
              <a:off x="8050867"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18" name="楕円 117">
              <a:extLst>
                <a:ext uri="{FF2B5EF4-FFF2-40B4-BE49-F238E27FC236}">
                  <a16:creationId xmlns:a16="http://schemas.microsoft.com/office/drawing/2014/main" id="{F8841FE1-C4D7-4562-B02E-E0678828749D}"/>
                </a:ext>
              </a:extLst>
            </p:cNvPr>
            <p:cNvSpPr/>
            <p:nvPr/>
          </p:nvSpPr>
          <p:spPr>
            <a:xfrm>
              <a:off x="8885725"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19" name="楕円 118">
              <a:extLst>
                <a:ext uri="{FF2B5EF4-FFF2-40B4-BE49-F238E27FC236}">
                  <a16:creationId xmlns:a16="http://schemas.microsoft.com/office/drawing/2014/main" id="{76FF80E2-0C74-48B1-88E1-B06A9208D1A2}"/>
                </a:ext>
              </a:extLst>
            </p:cNvPr>
            <p:cNvSpPr/>
            <p:nvPr/>
          </p:nvSpPr>
          <p:spPr>
            <a:xfrm>
              <a:off x="888414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120" name="直線矢印コネクタ 119">
              <a:extLst>
                <a:ext uri="{FF2B5EF4-FFF2-40B4-BE49-F238E27FC236}">
                  <a16:creationId xmlns:a16="http://schemas.microsoft.com/office/drawing/2014/main" id="{B01C8705-18F9-4852-8384-8E9C1A68F805}"/>
                </a:ext>
              </a:extLst>
            </p:cNvPr>
            <p:cNvCxnSpPr>
              <a:cxnSpLocks/>
              <a:stCxn id="101" idx="6"/>
              <a:endCxn id="115" idx="2"/>
            </p:cNvCxnSpPr>
            <p:nvPr/>
          </p:nvCxnSpPr>
          <p:spPr>
            <a:xfrm flipV="1">
              <a:off x="6892803"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A2FFC64A-1B9A-4115-9514-3099C26D3E98}"/>
                </a:ext>
              </a:extLst>
            </p:cNvPr>
            <p:cNvCxnSpPr>
              <a:cxnSpLocks/>
              <a:stCxn id="117" idx="6"/>
              <a:endCxn id="119" idx="2"/>
            </p:cNvCxnSpPr>
            <p:nvPr/>
          </p:nvCxnSpPr>
          <p:spPr>
            <a:xfrm>
              <a:off x="8554923"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BCEF47D7-E123-4549-AE7B-D42931425B88}"/>
                </a:ext>
              </a:extLst>
            </p:cNvPr>
            <p:cNvCxnSpPr>
              <a:cxnSpLocks/>
              <a:stCxn id="116" idx="6"/>
              <a:endCxn id="118" idx="2"/>
            </p:cNvCxnSpPr>
            <p:nvPr/>
          </p:nvCxnSpPr>
          <p:spPr>
            <a:xfrm>
              <a:off x="8556503"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581AC1CD-C5E2-45A4-ADE3-C504D9CDEAC1}"/>
                </a:ext>
              </a:extLst>
            </p:cNvPr>
            <p:cNvCxnSpPr>
              <a:cxnSpLocks/>
              <a:stCxn id="114" idx="6"/>
              <a:endCxn id="116" idx="2"/>
            </p:cNvCxnSpPr>
            <p:nvPr/>
          </p:nvCxnSpPr>
          <p:spPr>
            <a:xfrm>
              <a:off x="7723225"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BBBE085A-C428-4276-BC31-9E2488396D0F}"/>
                </a:ext>
              </a:extLst>
            </p:cNvPr>
            <p:cNvCxnSpPr>
              <a:cxnSpLocks/>
              <a:stCxn id="100" idx="6"/>
              <a:endCxn id="114" idx="2"/>
            </p:cNvCxnSpPr>
            <p:nvPr/>
          </p:nvCxnSpPr>
          <p:spPr>
            <a:xfrm flipV="1">
              <a:off x="6894383" y="905695"/>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4BADEFCF-95D0-439D-A7AB-12659E9B1907}"/>
                </a:ext>
              </a:extLst>
            </p:cNvPr>
            <p:cNvCxnSpPr>
              <a:cxnSpLocks/>
              <a:stCxn id="115" idx="6"/>
              <a:endCxn id="117" idx="2"/>
            </p:cNvCxnSpPr>
            <p:nvPr/>
          </p:nvCxnSpPr>
          <p:spPr>
            <a:xfrm>
              <a:off x="7721645"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E6A69262-B1C8-4DBE-87AF-43F604BE0DF9}"/>
                </a:ext>
              </a:extLst>
            </p:cNvPr>
            <p:cNvCxnSpPr>
              <a:cxnSpLocks/>
              <a:stCxn id="115" idx="7"/>
              <a:endCxn id="116" idx="3"/>
            </p:cNvCxnSpPr>
            <p:nvPr/>
          </p:nvCxnSpPr>
          <p:spPr>
            <a:xfrm flipV="1">
              <a:off x="7647828" y="1083906"/>
              <a:ext cx="478436" cy="402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楕円 126">
              <a:extLst>
                <a:ext uri="{FF2B5EF4-FFF2-40B4-BE49-F238E27FC236}">
                  <a16:creationId xmlns:a16="http://schemas.microsoft.com/office/drawing/2014/main" id="{9B668BC6-F38F-498E-8DBC-AC2B510D9FE8}"/>
                </a:ext>
              </a:extLst>
            </p:cNvPr>
            <p:cNvSpPr/>
            <p:nvPr/>
          </p:nvSpPr>
          <p:spPr>
            <a:xfrm>
              <a:off x="9696400"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128" name="直線矢印コネクタ 127">
              <a:extLst>
                <a:ext uri="{FF2B5EF4-FFF2-40B4-BE49-F238E27FC236}">
                  <a16:creationId xmlns:a16="http://schemas.microsoft.com/office/drawing/2014/main" id="{59BE79A4-EB7F-458C-AE6D-074B4E294DBC}"/>
                </a:ext>
              </a:extLst>
            </p:cNvPr>
            <p:cNvCxnSpPr>
              <a:cxnSpLocks/>
            </p:cNvCxnSpPr>
            <p:nvPr/>
          </p:nvCxnSpPr>
          <p:spPr>
            <a:xfrm>
              <a:off x="9406024" y="1010410"/>
              <a:ext cx="299332" cy="1640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D457693F-19B4-47D1-8B38-5B243EDB4775}"/>
                </a:ext>
              </a:extLst>
            </p:cNvPr>
            <p:cNvCxnSpPr>
              <a:cxnSpLocks/>
            </p:cNvCxnSpPr>
            <p:nvPr/>
          </p:nvCxnSpPr>
          <p:spPr>
            <a:xfrm flipV="1">
              <a:off x="9414909" y="1432756"/>
              <a:ext cx="274046" cy="144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1" name="四角形: 角を丸くする 130">
            <a:extLst>
              <a:ext uri="{FF2B5EF4-FFF2-40B4-BE49-F238E27FC236}">
                <a16:creationId xmlns:a16="http://schemas.microsoft.com/office/drawing/2014/main" id="{E94B5E5B-EAC4-4760-99C6-EA0E0069932A}"/>
              </a:ext>
            </a:extLst>
          </p:cNvPr>
          <p:cNvSpPr/>
          <p:nvPr/>
        </p:nvSpPr>
        <p:spPr>
          <a:xfrm>
            <a:off x="802758" y="2753833"/>
            <a:ext cx="1903228" cy="414670"/>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2" name="四角形: 角を丸くする 131">
            <a:extLst>
              <a:ext uri="{FF2B5EF4-FFF2-40B4-BE49-F238E27FC236}">
                <a16:creationId xmlns:a16="http://schemas.microsoft.com/office/drawing/2014/main" id="{1CA76927-4BD2-4FEC-B112-17A9F97BE4A4}"/>
              </a:ext>
            </a:extLst>
          </p:cNvPr>
          <p:cNvSpPr/>
          <p:nvPr/>
        </p:nvSpPr>
        <p:spPr>
          <a:xfrm>
            <a:off x="2768745" y="2756908"/>
            <a:ext cx="1364217" cy="414670"/>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3" name="四角形: 角を丸くする 132">
            <a:extLst>
              <a:ext uri="{FF2B5EF4-FFF2-40B4-BE49-F238E27FC236}">
                <a16:creationId xmlns:a16="http://schemas.microsoft.com/office/drawing/2014/main" id="{FC01CD40-E647-43A8-B406-DA3FB7F10AB9}"/>
              </a:ext>
            </a:extLst>
          </p:cNvPr>
          <p:cNvSpPr/>
          <p:nvPr/>
        </p:nvSpPr>
        <p:spPr>
          <a:xfrm>
            <a:off x="4191862" y="2753833"/>
            <a:ext cx="1364217" cy="414670"/>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52FE13F3-CC16-4F91-8077-34933B4DB4F5}"/>
              </a:ext>
            </a:extLst>
          </p:cNvPr>
          <p:cNvSpPr/>
          <p:nvPr/>
        </p:nvSpPr>
        <p:spPr>
          <a:xfrm>
            <a:off x="5953857" y="2602320"/>
            <a:ext cx="4036458" cy="1382232"/>
          </a:xfrm>
          <a:custGeom>
            <a:avLst/>
            <a:gdLst>
              <a:gd name="connsiteX0" fmla="*/ 2392326 w 4036458"/>
              <a:gd name="connsiteY0" fmla="*/ 42530 h 1382232"/>
              <a:gd name="connsiteX1" fmla="*/ 2291316 w 4036458"/>
              <a:gd name="connsiteY1" fmla="*/ 26581 h 1382232"/>
              <a:gd name="connsiteX2" fmla="*/ 2264735 w 4036458"/>
              <a:gd name="connsiteY2" fmla="*/ 21265 h 1382232"/>
              <a:gd name="connsiteX3" fmla="*/ 2068033 w 4036458"/>
              <a:gd name="connsiteY3" fmla="*/ 15948 h 1382232"/>
              <a:gd name="connsiteX4" fmla="*/ 1919177 w 4036458"/>
              <a:gd name="connsiteY4" fmla="*/ 10632 h 1382232"/>
              <a:gd name="connsiteX5" fmla="*/ 1749056 w 4036458"/>
              <a:gd name="connsiteY5" fmla="*/ 0 h 1382232"/>
              <a:gd name="connsiteX6" fmla="*/ 1419447 w 4036458"/>
              <a:gd name="connsiteY6" fmla="*/ 5316 h 1382232"/>
              <a:gd name="connsiteX7" fmla="*/ 1201479 w 4036458"/>
              <a:gd name="connsiteY7" fmla="*/ 21265 h 1382232"/>
              <a:gd name="connsiteX8" fmla="*/ 1153633 w 4036458"/>
              <a:gd name="connsiteY8" fmla="*/ 26581 h 1382232"/>
              <a:gd name="connsiteX9" fmla="*/ 1132367 w 4036458"/>
              <a:gd name="connsiteY9" fmla="*/ 31897 h 1382232"/>
              <a:gd name="connsiteX10" fmla="*/ 1105786 w 4036458"/>
              <a:gd name="connsiteY10" fmla="*/ 37214 h 1382232"/>
              <a:gd name="connsiteX11" fmla="*/ 1084521 w 4036458"/>
              <a:gd name="connsiteY11" fmla="*/ 42530 h 1382232"/>
              <a:gd name="connsiteX12" fmla="*/ 988828 w 4036458"/>
              <a:gd name="connsiteY12" fmla="*/ 53162 h 1382232"/>
              <a:gd name="connsiteX13" fmla="*/ 951614 w 4036458"/>
              <a:gd name="connsiteY13" fmla="*/ 58479 h 1382232"/>
              <a:gd name="connsiteX14" fmla="*/ 903767 w 4036458"/>
              <a:gd name="connsiteY14" fmla="*/ 69111 h 1382232"/>
              <a:gd name="connsiteX15" fmla="*/ 887819 w 4036458"/>
              <a:gd name="connsiteY15" fmla="*/ 74428 h 1382232"/>
              <a:gd name="connsiteX16" fmla="*/ 855921 w 4036458"/>
              <a:gd name="connsiteY16" fmla="*/ 79744 h 1382232"/>
              <a:gd name="connsiteX17" fmla="*/ 728330 w 4036458"/>
              <a:gd name="connsiteY17" fmla="*/ 90376 h 1382232"/>
              <a:gd name="connsiteX18" fmla="*/ 712381 w 4036458"/>
              <a:gd name="connsiteY18" fmla="*/ 95693 h 1382232"/>
              <a:gd name="connsiteX19" fmla="*/ 685800 w 4036458"/>
              <a:gd name="connsiteY19" fmla="*/ 106325 h 1382232"/>
              <a:gd name="connsiteX20" fmla="*/ 606056 w 4036458"/>
              <a:gd name="connsiteY20" fmla="*/ 111641 h 1382232"/>
              <a:gd name="connsiteX21" fmla="*/ 536944 w 4036458"/>
              <a:gd name="connsiteY21" fmla="*/ 116958 h 1382232"/>
              <a:gd name="connsiteX22" fmla="*/ 324293 w 4036458"/>
              <a:gd name="connsiteY22" fmla="*/ 127590 h 1382232"/>
              <a:gd name="connsiteX23" fmla="*/ 292395 w 4036458"/>
              <a:gd name="connsiteY23" fmla="*/ 143539 h 1382232"/>
              <a:gd name="connsiteX24" fmla="*/ 276447 w 4036458"/>
              <a:gd name="connsiteY24" fmla="*/ 148855 h 1382232"/>
              <a:gd name="connsiteX25" fmla="*/ 228600 w 4036458"/>
              <a:gd name="connsiteY25" fmla="*/ 175437 h 1382232"/>
              <a:gd name="connsiteX26" fmla="*/ 217967 w 4036458"/>
              <a:gd name="connsiteY26" fmla="*/ 191386 h 1382232"/>
              <a:gd name="connsiteX27" fmla="*/ 202019 w 4036458"/>
              <a:gd name="connsiteY27" fmla="*/ 196702 h 1382232"/>
              <a:gd name="connsiteX28" fmla="*/ 186070 w 4036458"/>
              <a:gd name="connsiteY28" fmla="*/ 207334 h 1382232"/>
              <a:gd name="connsiteX29" fmla="*/ 170121 w 4036458"/>
              <a:gd name="connsiteY29" fmla="*/ 223283 h 1382232"/>
              <a:gd name="connsiteX30" fmla="*/ 148856 w 4036458"/>
              <a:gd name="connsiteY30" fmla="*/ 239232 h 1382232"/>
              <a:gd name="connsiteX31" fmla="*/ 132907 w 4036458"/>
              <a:gd name="connsiteY31" fmla="*/ 255181 h 1382232"/>
              <a:gd name="connsiteX32" fmla="*/ 111642 w 4036458"/>
              <a:gd name="connsiteY32" fmla="*/ 271130 h 1382232"/>
              <a:gd name="connsiteX33" fmla="*/ 85061 w 4036458"/>
              <a:gd name="connsiteY33" fmla="*/ 308344 h 1382232"/>
              <a:gd name="connsiteX34" fmla="*/ 79744 w 4036458"/>
              <a:gd name="connsiteY34" fmla="*/ 324293 h 1382232"/>
              <a:gd name="connsiteX35" fmla="*/ 69112 w 4036458"/>
              <a:gd name="connsiteY35" fmla="*/ 340241 h 1382232"/>
              <a:gd name="connsiteX36" fmla="*/ 63795 w 4036458"/>
              <a:gd name="connsiteY36" fmla="*/ 356190 h 1382232"/>
              <a:gd name="connsiteX37" fmla="*/ 47847 w 4036458"/>
              <a:gd name="connsiteY37" fmla="*/ 361507 h 1382232"/>
              <a:gd name="connsiteX38" fmla="*/ 42530 w 4036458"/>
              <a:gd name="connsiteY38" fmla="*/ 382772 h 1382232"/>
              <a:gd name="connsiteX39" fmla="*/ 26581 w 4036458"/>
              <a:gd name="connsiteY39" fmla="*/ 393404 h 1382232"/>
              <a:gd name="connsiteX40" fmla="*/ 15949 w 4036458"/>
              <a:gd name="connsiteY40" fmla="*/ 425302 h 1382232"/>
              <a:gd name="connsiteX41" fmla="*/ 10633 w 4036458"/>
              <a:gd name="connsiteY41" fmla="*/ 441251 h 1382232"/>
              <a:gd name="connsiteX42" fmla="*/ 5316 w 4036458"/>
              <a:gd name="connsiteY42" fmla="*/ 457200 h 1382232"/>
              <a:gd name="connsiteX43" fmla="*/ 0 w 4036458"/>
              <a:gd name="connsiteY43" fmla="*/ 483781 h 1382232"/>
              <a:gd name="connsiteX44" fmla="*/ 10633 w 4036458"/>
              <a:gd name="connsiteY44" fmla="*/ 824023 h 1382232"/>
              <a:gd name="connsiteX45" fmla="*/ 21265 w 4036458"/>
              <a:gd name="connsiteY45" fmla="*/ 909083 h 1382232"/>
              <a:gd name="connsiteX46" fmla="*/ 31898 w 4036458"/>
              <a:gd name="connsiteY46" fmla="*/ 925032 h 1382232"/>
              <a:gd name="connsiteX47" fmla="*/ 42530 w 4036458"/>
              <a:gd name="connsiteY47" fmla="*/ 962246 h 1382232"/>
              <a:gd name="connsiteX48" fmla="*/ 63795 w 4036458"/>
              <a:gd name="connsiteY48" fmla="*/ 994144 h 1382232"/>
              <a:gd name="connsiteX49" fmla="*/ 74428 w 4036458"/>
              <a:gd name="connsiteY49" fmla="*/ 1010093 h 1382232"/>
              <a:gd name="connsiteX50" fmla="*/ 90377 w 4036458"/>
              <a:gd name="connsiteY50" fmla="*/ 1041990 h 1382232"/>
              <a:gd name="connsiteX51" fmla="*/ 106326 w 4036458"/>
              <a:gd name="connsiteY51" fmla="*/ 1052623 h 1382232"/>
              <a:gd name="connsiteX52" fmla="*/ 122274 w 4036458"/>
              <a:gd name="connsiteY52" fmla="*/ 1084521 h 1382232"/>
              <a:gd name="connsiteX53" fmla="*/ 138223 w 4036458"/>
              <a:gd name="connsiteY53" fmla="*/ 1089837 h 1382232"/>
              <a:gd name="connsiteX54" fmla="*/ 143540 w 4036458"/>
              <a:gd name="connsiteY54" fmla="*/ 1105786 h 1382232"/>
              <a:gd name="connsiteX55" fmla="*/ 164805 w 4036458"/>
              <a:gd name="connsiteY55" fmla="*/ 1137683 h 1382232"/>
              <a:gd name="connsiteX56" fmla="*/ 170121 w 4036458"/>
              <a:gd name="connsiteY56" fmla="*/ 1153632 h 1382232"/>
              <a:gd name="connsiteX57" fmla="*/ 180754 w 4036458"/>
              <a:gd name="connsiteY57" fmla="*/ 1169581 h 1382232"/>
              <a:gd name="connsiteX58" fmla="*/ 212651 w 4036458"/>
              <a:gd name="connsiteY58" fmla="*/ 1196162 h 1382232"/>
              <a:gd name="connsiteX59" fmla="*/ 249865 w 4036458"/>
              <a:gd name="connsiteY59" fmla="*/ 1206795 h 1382232"/>
              <a:gd name="connsiteX60" fmla="*/ 281763 w 4036458"/>
              <a:gd name="connsiteY60" fmla="*/ 1222744 h 1382232"/>
              <a:gd name="connsiteX61" fmla="*/ 297712 w 4036458"/>
              <a:gd name="connsiteY61" fmla="*/ 1233376 h 1382232"/>
              <a:gd name="connsiteX62" fmla="*/ 334926 w 4036458"/>
              <a:gd name="connsiteY62" fmla="*/ 1244009 h 1382232"/>
              <a:gd name="connsiteX63" fmla="*/ 350874 w 4036458"/>
              <a:gd name="connsiteY63" fmla="*/ 1249325 h 1382232"/>
              <a:gd name="connsiteX64" fmla="*/ 382772 w 4036458"/>
              <a:gd name="connsiteY64" fmla="*/ 1270590 h 1382232"/>
              <a:gd name="connsiteX65" fmla="*/ 446567 w 4036458"/>
              <a:gd name="connsiteY65" fmla="*/ 1291855 h 1382232"/>
              <a:gd name="connsiteX66" fmla="*/ 462516 w 4036458"/>
              <a:gd name="connsiteY66" fmla="*/ 1297172 h 1382232"/>
              <a:gd name="connsiteX67" fmla="*/ 754912 w 4036458"/>
              <a:gd name="connsiteY67" fmla="*/ 1302488 h 1382232"/>
              <a:gd name="connsiteX68" fmla="*/ 861237 w 4036458"/>
              <a:gd name="connsiteY68" fmla="*/ 1307804 h 1382232"/>
              <a:gd name="connsiteX69" fmla="*/ 919716 w 4036458"/>
              <a:gd name="connsiteY69" fmla="*/ 1323753 h 1382232"/>
              <a:gd name="connsiteX70" fmla="*/ 940981 w 4036458"/>
              <a:gd name="connsiteY70" fmla="*/ 1329069 h 1382232"/>
              <a:gd name="connsiteX71" fmla="*/ 978195 w 4036458"/>
              <a:gd name="connsiteY71" fmla="*/ 1345018 h 1382232"/>
              <a:gd name="connsiteX72" fmla="*/ 1015409 w 4036458"/>
              <a:gd name="connsiteY72" fmla="*/ 1355651 h 1382232"/>
              <a:gd name="connsiteX73" fmla="*/ 1031358 w 4036458"/>
              <a:gd name="connsiteY73" fmla="*/ 1360967 h 1382232"/>
              <a:gd name="connsiteX74" fmla="*/ 1057940 w 4036458"/>
              <a:gd name="connsiteY74" fmla="*/ 1376916 h 1382232"/>
              <a:gd name="connsiteX75" fmla="*/ 1095154 w 4036458"/>
              <a:gd name="connsiteY75" fmla="*/ 1382232 h 1382232"/>
              <a:gd name="connsiteX76" fmla="*/ 1174898 w 4036458"/>
              <a:gd name="connsiteY76" fmla="*/ 1376916 h 1382232"/>
              <a:gd name="connsiteX77" fmla="*/ 1190847 w 4036458"/>
              <a:gd name="connsiteY77" fmla="*/ 1366283 h 1382232"/>
              <a:gd name="connsiteX78" fmla="*/ 1244009 w 4036458"/>
              <a:gd name="connsiteY78" fmla="*/ 1355651 h 1382232"/>
              <a:gd name="connsiteX79" fmla="*/ 1265274 w 4036458"/>
              <a:gd name="connsiteY79" fmla="*/ 1350334 h 1382232"/>
              <a:gd name="connsiteX80" fmla="*/ 1355651 w 4036458"/>
              <a:gd name="connsiteY80" fmla="*/ 1345018 h 1382232"/>
              <a:gd name="connsiteX81" fmla="*/ 1690577 w 4036458"/>
              <a:gd name="connsiteY81" fmla="*/ 1334386 h 1382232"/>
              <a:gd name="connsiteX82" fmla="*/ 1711842 w 4036458"/>
              <a:gd name="connsiteY82" fmla="*/ 1323753 h 1382232"/>
              <a:gd name="connsiteX83" fmla="*/ 1765005 w 4036458"/>
              <a:gd name="connsiteY83" fmla="*/ 1307804 h 1382232"/>
              <a:gd name="connsiteX84" fmla="*/ 1796902 w 4036458"/>
              <a:gd name="connsiteY84" fmla="*/ 1291855 h 1382232"/>
              <a:gd name="connsiteX85" fmla="*/ 1956391 w 4036458"/>
              <a:gd name="connsiteY85" fmla="*/ 1281223 h 1382232"/>
              <a:gd name="connsiteX86" fmla="*/ 2030819 w 4036458"/>
              <a:gd name="connsiteY86" fmla="*/ 1275907 h 1382232"/>
              <a:gd name="connsiteX87" fmla="*/ 2147777 w 4036458"/>
              <a:gd name="connsiteY87" fmla="*/ 1259958 h 1382232"/>
              <a:gd name="connsiteX88" fmla="*/ 2371061 w 4036458"/>
              <a:gd name="connsiteY88" fmla="*/ 1265274 h 1382232"/>
              <a:gd name="connsiteX89" fmla="*/ 2445488 w 4036458"/>
              <a:gd name="connsiteY89" fmla="*/ 1270590 h 1382232"/>
              <a:gd name="connsiteX90" fmla="*/ 2477386 w 4036458"/>
              <a:gd name="connsiteY90" fmla="*/ 1275907 h 1382232"/>
              <a:gd name="connsiteX91" fmla="*/ 2668772 w 4036458"/>
              <a:gd name="connsiteY91" fmla="*/ 1281223 h 1382232"/>
              <a:gd name="connsiteX92" fmla="*/ 2785730 w 4036458"/>
              <a:gd name="connsiteY92" fmla="*/ 1291855 h 1382232"/>
              <a:gd name="connsiteX93" fmla="*/ 3014330 w 4036458"/>
              <a:gd name="connsiteY93" fmla="*/ 1281223 h 1382232"/>
              <a:gd name="connsiteX94" fmla="*/ 3200400 w 4036458"/>
              <a:gd name="connsiteY94" fmla="*/ 1265274 h 1382232"/>
              <a:gd name="connsiteX95" fmla="*/ 3264195 w 4036458"/>
              <a:gd name="connsiteY95" fmla="*/ 1254641 h 1382232"/>
              <a:gd name="connsiteX96" fmla="*/ 3290777 w 4036458"/>
              <a:gd name="connsiteY96" fmla="*/ 1249325 h 1382232"/>
              <a:gd name="connsiteX97" fmla="*/ 3657600 w 4036458"/>
              <a:gd name="connsiteY97" fmla="*/ 1244009 h 1382232"/>
              <a:gd name="connsiteX98" fmla="*/ 3726712 w 4036458"/>
              <a:gd name="connsiteY98" fmla="*/ 1228060 h 1382232"/>
              <a:gd name="connsiteX99" fmla="*/ 3747977 w 4036458"/>
              <a:gd name="connsiteY99" fmla="*/ 1217428 h 1382232"/>
              <a:gd name="connsiteX100" fmla="*/ 3763926 w 4036458"/>
              <a:gd name="connsiteY100" fmla="*/ 1212111 h 1382232"/>
              <a:gd name="connsiteX101" fmla="*/ 3785191 w 4036458"/>
              <a:gd name="connsiteY101" fmla="*/ 1206795 h 1382232"/>
              <a:gd name="connsiteX102" fmla="*/ 3801140 w 4036458"/>
              <a:gd name="connsiteY102" fmla="*/ 1201479 h 1382232"/>
              <a:gd name="connsiteX103" fmla="*/ 3843670 w 4036458"/>
              <a:gd name="connsiteY103" fmla="*/ 1190846 h 1382232"/>
              <a:gd name="connsiteX104" fmla="*/ 3859619 w 4036458"/>
              <a:gd name="connsiteY104" fmla="*/ 1185530 h 1382232"/>
              <a:gd name="connsiteX105" fmla="*/ 3896833 w 4036458"/>
              <a:gd name="connsiteY105" fmla="*/ 1180214 h 1382232"/>
              <a:gd name="connsiteX106" fmla="*/ 3918098 w 4036458"/>
              <a:gd name="connsiteY106" fmla="*/ 1174897 h 1382232"/>
              <a:gd name="connsiteX107" fmla="*/ 3934047 w 4036458"/>
              <a:gd name="connsiteY107" fmla="*/ 1169581 h 1382232"/>
              <a:gd name="connsiteX108" fmla="*/ 3976577 w 4036458"/>
              <a:gd name="connsiteY108" fmla="*/ 1164265 h 1382232"/>
              <a:gd name="connsiteX109" fmla="*/ 3997842 w 4036458"/>
              <a:gd name="connsiteY109" fmla="*/ 1153632 h 1382232"/>
              <a:gd name="connsiteX110" fmla="*/ 4008474 w 4036458"/>
              <a:gd name="connsiteY110" fmla="*/ 1132367 h 1382232"/>
              <a:gd name="connsiteX111" fmla="*/ 4019107 w 4036458"/>
              <a:gd name="connsiteY111" fmla="*/ 1095153 h 1382232"/>
              <a:gd name="connsiteX112" fmla="*/ 4013791 w 4036458"/>
              <a:gd name="connsiteY112" fmla="*/ 994144 h 1382232"/>
              <a:gd name="connsiteX113" fmla="*/ 4008474 w 4036458"/>
              <a:gd name="connsiteY113" fmla="*/ 978195 h 1382232"/>
              <a:gd name="connsiteX114" fmla="*/ 4013791 w 4036458"/>
              <a:gd name="connsiteY114" fmla="*/ 909083 h 1382232"/>
              <a:gd name="connsiteX115" fmla="*/ 4024423 w 4036458"/>
              <a:gd name="connsiteY115" fmla="*/ 877186 h 1382232"/>
              <a:gd name="connsiteX116" fmla="*/ 4029740 w 4036458"/>
              <a:gd name="connsiteY116" fmla="*/ 861237 h 1382232"/>
              <a:gd name="connsiteX117" fmla="*/ 4029740 w 4036458"/>
              <a:gd name="connsiteY117" fmla="*/ 717697 h 1382232"/>
              <a:gd name="connsiteX118" fmla="*/ 4019107 w 4036458"/>
              <a:gd name="connsiteY118" fmla="*/ 685800 h 1382232"/>
              <a:gd name="connsiteX119" fmla="*/ 4008474 w 4036458"/>
              <a:gd name="connsiteY119" fmla="*/ 669851 h 1382232"/>
              <a:gd name="connsiteX120" fmla="*/ 3997842 w 4036458"/>
              <a:gd name="connsiteY120" fmla="*/ 637953 h 1382232"/>
              <a:gd name="connsiteX121" fmla="*/ 3987209 w 4036458"/>
              <a:gd name="connsiteY121" fmla="*/ 595423 h 1382232"/>
              <a:gd name="connsiteX122" fmla="*/ 3992526 w 4036458"/>
              <a:gd name="connsiteY122" fmla="*/ 377455 h 1382232"/>
              <a:gd name="connsiteX123" fmla="*/ 3997842 w 4036458"/>
              <a:gd name="connsiteY123" fmla="*/ 361507 h 1382232"/>
              <a:gd name="connsiteX124" fmla="*/ 3992526 w 4036458"/>
              <a:gd name="connsiteY124" fmla="*/ 233916 h 1382232"/>
              <a:gd name="connsiteX125" fmla="*/ 3971261 w 4036458"/>
              <a:gd name="connsiteY125" fmla="*/ 202018 h 1382232"/>
              <a:gd name="connsiteX126" fmla="*/ 3934047 w 4036458"/>
              <a:gd name="connsiteY126" fmla="*/ 159488 h 1382232"/>
              <a:gd name="connsiteX127" fmla="*/ 3918098 w 4036458"/>
              <a:gd name="connsiteY127" fmla="*/ 138223 h 1382232"/>
              <a:gd name="connsiteX128" fmla="*/ 3880884 w 4036458"/>
              <a:gd name="connsiteY128" fmla="*/ 127590 h 1382232"/>
              <a:gd name="connsiteX129" fmla="*/ 3864935 w 4036458"/>
              <a:gd name="connsiteY129" fmla="*/ 116958 h 1382232"/>
              <a:gd name="connsiteX130" fmla="*/ 3822405 w 4036458"/>
              <a:gd name="connsiteY130" fmla="*/ 106325 h 1382232"/>
              <a:gd name="connsiteX131" fmla="*/ 3779874 w 4036458"/>
              <a:gd name="connsiteY131" fmla="*/ 101009 h 1382232"/>
              <a:gd name="connsiteX132" fmla="*/ 3110023 w 4036458"/>
              <a:gd name="connsiteY132" fmla="*/ 95693 h 1382232"/>
              <a:gd name="connsiteX133" fmla="*/ 3019647 w 4036458"/>
              <a:gd name="connsiteY133" fmla="*/ 79744 h 1382232"/>
              <a:gd name="connsiteX134" fmla="*/ 3003698 w 4036458"/>
              <a:gd name="connsiteY134" fmla="*/ 74428 h 1382232"/>
              <a:gd name="connsiteX135" fmla="*/ 2977116 w 4036458"/>
              <a:gd name="connsiteY135" fmla="*/ 69111 h 1382232"/>
              <a:gd name="connsiteX136" fmla="*/ 2961167 w 4036458"/>
              <a:gd name="connsiteY136" fmla="*/ 63795 h 1382232"/>
              <a:gd name="connsiteX137" fmla="*/ 2652823 w 4036458"/>
              <a:gd name="connsiteY137" fmla="*/ 58479 h 1382232"/>
              <a:gd name="connsiteX138" fmla="*/ 2631558 w 4036458"/>
              <a:gd name="connsiteY138" fmla="*/ 53162 h 1382232"/>
              <a:gd name="connsiteX139" fmla="*/ 2615609 w 4036458"/>
              <a:gd name="connsiteY139" fmla="*/ 47846 h 1382232"/>
              <a:gd name="connsiteX140" fmla="*/ 2589028 w 4036458"/>
              <a:gd name="connsiteY140" fmla="*/ 42530 h 1382232"/>
              <a:gd name="connsiteX141" fmla="*/ 2498651 w 4036458"/>
              <a:gd name="connsiteY141" fmla="*/ 47846 h 1382232"/>
              <a:gd name="connsiteX142" fmla="*/ 2466754 w 4036458"/>
              <a:gd name="connsiteY142" fmla="*/ 58479 h 1382232"/>
              <a:gd name="connsiteX143" fmla="*/ 2392326 w 4036458"/>
              <a:gd name="connsiteY143" fmla="*/ 42530 h 138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036458" h="1382232">
                <a:moveTo>
                  <a:pt x="2392326" y="42530"/>
                </a:moveTo>
                <a:cubicBezTo>
                  <a:pt x="2282266" y="20517"/>
                  <a:pt x="2393674" y="41203"/>
                  <a:pt x="2291316" y="26581"/>
                </a:cubicBezTo>
                <a:cubicBezTo>
                  <a:pt x="2282371" y="25303"/>
                  <a:pt x="2273761" y="21695"/>
                  <a:pt x="2264735" y="21265"/>
                </a:cubicBezTo>
                <a:cubicBezTo>
                  <a:pt x="2199218" y="18145"/>
                  <a:pt x="2133593" y="17965"/>
                  <a:pt x="2068033" y="15948"/>
                </a:cubicBezTo>
                <a:lnTo>
                  <a:pt x="1919177" y="10632"/>
                </a:lnTo>
                <a:cubicBezTo>
                  <a:pt x="1874629" y="7205"/>
                  <a:pt x="1788239" y="0"/>
                  <a:pt x="1749056" y="0"/>
                </a:cubicBezTo>
                <a:cubicBezTo>
                  <a:pt x="1639172" y="0"/>
                  <a:pt x="1529317" y="3544"/>
                  <a:pt x="1419447" y="5316"/>
                </a:cubicBezTo>
                <a:cubicBezTo>
                  <a:pt x="1312388" y="26727"/>
                  <a:pt x="1384347" y="15365"/>
                  <a:pt x="1201479" y="21265"/>
                </a:cubicBezTo>
                <a:cubicBezTo>
                  <a:pt x="1185530" y="23037"/>
                  <a:pt x="1169493" y="24141"/>
                  <a:pt x="1153633" y="26581"/>
                </a:cubicBezTo>
                <a:cubicBezTo>
                  <a:pt x="1146411" y="27692"/>
                  <a:pt x="1139500" y="30312"/>
                  <a:pt x="1132367" y="31897"/>
                </a:cubicBezTo>
                <a:cubicBezTo>
                  <a:pt x="1123546" y="33857"/>
                  <a:pt x="1114607" y="35254"/>
                  <a:pt x="1105786" y="37214"/>
                </a:cubicBezTo>
                <a:cubicBezTo>
                  <a:pt x="1098654" y="38799"/>
                  <a:pt x="1091760" y="41543"/>
                  <a:pt x="1084521" y="42530"/>
                </a:cubicBezTo>
                <a:cubicBezTo>
                  <a:pt x="1052721" y="46866"/>
                  <a:pt x="1020599" y="48623"/>
                  <a:pt x="988828" y="53162"/>
                </a:cubicBezTo>
                <a:lnTo>
                  <a:pt x="951614" y="58479"/>
                </a:lnTo>
                <a:cubicBezTo>
                  <a:pt x="915704" y="70448"/>
                  <a:pt x="959918" y="56632"/>
                  <a:pt x="903767" y="69111"/>
                </a:cubicBezTo>
                <a:cubicBezTo>
                  <a:pt x="898297" y="70327"/>
                  <a:pt x="893289" y="73212"/>
                  <a:pt x="887819" y="74428"/>
                </a:cubicBezTo>
                <a:cubicBezTo>
                  <a:pt x="877296" y="76766"/>
                  <a:pt x="866575" y="78105"/>
                  <a:pt x="855921" y="79744"/>
                </a:cubicBezTo>
                <a:cubicBezTo>
                  <a:pt x="796591" y="88871"/>
                  <a:pt x="812532" y="85423"/>
                  <a:pt x="728330" y="90376"/>
                </a:cubicBezTo>
                <a:cubicBezTo>
                  <a:pt x="723014" y="92148"/>
                  <a:pt x="717628" y="93725"/>
                  <a:pt x="712381" y="95693"/>
                </a:cubicBezTo>
                <a:cubicBezTo>
                  <a:pt x="703446" y="99044"/>
                  <a:pt x="695237" y="104909"/>
                  <a:pt x="685800" y="106325"/>
                </a:cubicBezTo>
                <a:cubicBezTo>
                  <a:pt x="659454" y="110277"/>
                  <a:pt x="632629" y="109743"/>
                  <a:pt x="606056" y="111641"/>
                </a:cubicBezTo>
                <a:lnTo>
                  <a:pt x="536944" y="116958"/>
                </a:lnTo>
                <a:cubicBezTo>
                  <a:pt x="457368" y="143482"/>
                  <a:pt x="543004" y="116654"/>
                  <a:pt x="324293" y="127590"/>
                </a:cubicBezTo>
                <a:cubicBezTo>
                  <a:pt x="309449" y="128332"/>
                  <a:pt x="304837" y="137318"/>
                  <a:pt x="292395" y="143539"/>
                </a:cubicBezTo>
                <a:cubicBezTo>
                  <a:pt x="287383" y="146045"/>
                  <a:pt x="281763" y="147083"/>
                  <a:pt x="276447" y="148855"/>
                </a:cubicBezTo>
                <a:cubicBezTo>
                  <a:pt x="239886" y="173230"/>
                  <a:pt x="256672" y="166080"/>
                  <a:pt x="228600" y="175437"/>
                </a:cubicBezTo>
                <a:cubicBezTo>
                  <a:pt x="225056" y="180753"/>
                  <a:pt x="222956" y="187394"/>
                  <a:pt x="217967" y="191386"/>
                </a:cubicBezTo>
                <a:cubicBezTo>
                  <a:pt x="213591" y="194887"/>
                  <a:pt x="207031" y="194196"/>
                  <a:pt x="202019" y="196702"/>
                </a:cubicBezTo>
                <a:cubicBezTo>
                  <a:pt x="196304" y="199559"/>
                  <a:pt x="190978" y="203244"/>
                  <a:pt x="186070" y="207334"/>
                </a:cubicBezTo>
                <a:cubicBezTo>
                  <a:pt x="180294" y="212147"/>
                  <a:pt x="175829" y="218390"/>
                  <a:pt x="170121" y="223283"/>
                </a:cubicBezTo>
                <a:cubicBezTo>
                  <a:pt x="163394" y="229049"/>
                  <a:pt x="155583" y="233466"/>
                  <a:pt x="148856" y="239232"/>
                </a:cubicBezTo>
                <a:cubicBezTo>
                  <a:pt x="143148" y="244125"/>
                  <a:pt x="138615" y="250288"/>
                  <a:pt x="132907" y="255181"/>
                </a:cubicBezTo>
                <a:cubicBezTo>
                  <a:pt x="126180" y="260947"/>
                  <a:pt x="117907" y="264865"/>
                  <a:pt x="111642" y="271130"/>
                </a:cubicBezTo>
                <a:cubicBezTo>
                  <a:pt x="109231" y="273541"/>
                  <a:pt x="88081" y="302304"/>
                  <a:pt x="85061" y="308344"/>
                </a:cubicBezTo>
                <a:cubicBezTo>
                  <a:pt x="82555" y="313356"/>
                  <a:pt x="82250" y="319281"/>
                  <a:pt x="79744" y="324293"/>
                </a:cubicBezTo>
                <a:cubicBezTo>
                  <a:pt x="76887" y="330007"/>
                  <a:pt x="71969" y="334527"/>
                  <a:pt x="69112" y="340241"/>
                </a:cubicBezTo>
                <a:cubicBezTo>
                  <a:pt x="66606" y="345253"/>
                  <a:pt x="67758" y="352227"/>
                  <a:pt x="63795" y="356190"/>
                </a:cubicBezTo>
                <a:cubicBezTo>
                  <a:pt x="59833" y="360152"/>
                  <a:pt x="53163" y="359735"/>
                  <a:pt x="47847" y="361507"/>
                </a:cubicBezTo>
                <a:cubicBezTo>
                  <a:pt x="46075" y="368595"/>
                  <a:pt x="46583" y="376693"/>
                  <a:pt x="42530" y="382772"/>
                </a:cubicBezTo>
                <a:cubicBezTo>
                  <a:pt x="38986" y="388088"/>
                  <a:pt x="29967" y="387986"/>
                  <a:pt x="26581" y="393404"/>
                </a:cubicBezTo>
                <a:cubicBezTo>
                  <a:pt x="20641" y="402908"/>
                  <a:pt x="19493" y="414669"/>
                  <a:pt x="15949" y="425302"/>
                </a:cubicBezTo>
                <a:lnTo>
                  <a:pt x="10633" y="441251"/>
                </a:lnTo>
                <a:cubicBezTo>
                  <a:pt x="8861" y="446567"/>
                  <a:pt x="6415" y="451705"/>
                  <a:pt x="5316" y="457200"/>
                </a:cubicBezTo>
                <a:lnTo>
                  <a:pt x="0" y="483781"/>
                </a:lnTo>
                <a:cubicBezTo>
                  <a:pt x="4542" y="715415"/>
                  <a:pt x="-1304" y="680784"/>
                  <a:pt x="10633" y="824023"/>
                </a:cubicBezTo>
                <a:cubicBezTo>
                  <a:pt x="11152" y="830252"/>
                  <a:pt x="14703" y="891583"/>
                  <a:pt x="21265" y="909083"/>
                </a:cubicBezTo>
                <a:cubicBezTo>
                  <a:pt x="23509" y="915066"/>
                  <a:pt x="28354" y="919716"/>
                  <a:pt x="31898" y="925032"/>
                </a:cubicBezTo>
                <a:cubicBezTo>
                  <a:pt x="33149" y="930037"/>
                  <a:pt x="39064" y="956006"/>
                  <a:pt x="42530" y="962246"/>
                </a:cubicBezTo>
                <a:cubicBezTo>
                  <a:pt x="48736" y="973417"/>
                  <a:pt x="56707" y="983511"/>
                  <a:pt x="63795" y="994144"/>
                </a:cubicBezTo>
                <a:lnTo>
                  <a:pt x="74428" y="1010093"/>
                </a:lnTo>
                <a:cubicBezTo>
                  <a:pt x="78752" y="1023065"/>
                  <a:pt x="80071" y="1031684"/>
                  <a:pt x="90377" y="1041990"/>
                </a:cubicBezTo>
                <a:cubicBezTo>
                  <a:pt x="94895" y="1046508"/>
                  <a:pt x="101010" y="1049079"/>
                  <a:pt x="106326" y="1052623"/>
                </a:cubicBezTo>
                <a:cubicBezTo>
                  <a:pt x="109828" y="1063129"/>
                  <a:pt x="112906" y="1077026"/>
                  <a:pt x="122274" y="1084521"/>
                </a:cubicBezTo>
                <a:cubicBezTo>
                  <a:pt x="126650" y="1088022"/>
                  <a:pt x="132907" y="1088065"/>
                  <a:pt x="138223" y="1089837"/>
                </a:cubicBezTo>
                <a:cubicBezTo>
                  <a:pt x="139995" y="1095153"/>
                  <a:pt x="140818" y="1100887"/>
                  <a:pt x="143540" y="1105786"/>
                </a:cubicBezTo>
                <a:cubicBezTo>
                  <a:pt x="149746" y="1116956"/>
                  <a:pt x="164805" y="1137683"/>
                  <a:pt x="164805" y="1137683"/>
                </a:cubicBezTo>
                <a:cubicBezTo>
                  <a:pt x="166577" y="1142999"/>
                  <a:pt x="167615" y="1148620"/>
                  <a:pt x="170121" y="1153632"/>
                </a:cubicBezTo>
                <a:cubicBezTo>
                  <a:pt x="172978" y="1159347"/>
                  <a:pt x="176664" y="1164672"/>
                  <a:pt x="180754" y="1169581"/>
                </a:cubicBezTo>
                <a:cubicBezTo>
                  <a:pt x="189155" y="1179662"/>
                  <a:pt x="200700" y="1190186"/>
                  <a:pt x="212651" y="1196162"/>
                </a:cubicBezTo>
                <a:cubicBezTo>
                  <a:pt x="220282" y="1199978"/>
                  <a:pt x="243045" y="1205090"/>
                  <a:pt x="249865" y="1206795"/>
                </a:cubicBezTo>
                <a:cubicBezTo>
                  <a:pt x="295564" y="1237262"/>
                  <a:pt x="237750" y="1200739"/>
                  <a:pt x="281763" y="1222744"/>
                </a:cubicBezTo>
                <a:cubicBezTo>
                  <a:pt x="287478" y="1225601"/>
                  <a:pt x="291997" y="1230519"/>
                  <a:pt x="297712" y="1233376"/>
                </a:cubicBezTo>
                <a:cubicBezTo>
                  <a:pt x="306215" y="1237628"/>
                  <a:pt x="326969" y="1241736"/>
                  <a:pt x="334926" y="1244009"/>
                </a:cubicBezTo>
                <a:cubicBezTo>
                  <a:pt x="340314" y="1245548"/>
                  <a:pt x="345558" y="1247553"/>
                  <a:pt x="350874" y="1249325"/>
                </a:cubicBezTo>
                <a:cubicBezTo>
                  <a:pt x="361507" y="1256413"/>
                  <a:pt x="370649" y="1266549"/>
                  <a:pt x="382772" y="1270590"/>
                </a:cubicBezTo>
                <a:lnTo>
                  <a:pt x="446567" y="1291855"/>
                </a:lnTo>
                <a:cubicBezTo>
                  <a:pt x="451883" y="1293627"/>
                  <a:pt x="456913" y="1297070"/>
                  <a:pt x="462516" y="1297172"/>
                </a:cubicBezTo>
                <a:lnTo>
                  <a:pt x="754912" y="1302488"/>
                </a:lnTo>
                <a:cubicBezTo>
                  <a:pt x="790354" y="1304260"/>
                  <a:pt x="825953" y="1304024"/>
                  <a:pt x="861237" y="1307804"/>
                </a:cubicBezTo>
                <a:cubicBezTo>
                  <a:pt x="891554" y="1311052"/>
                  <a:pt x="896672" y="1317169"/>
                  <a:pt x="919716" y="1323753"/>
                </a:cubicBezTo>
                <a:cubicBezTo>
                  <a:pt x="926741" y="1325760"/>
                  <a:pt x="933956" y="1327062"/>
                  <a:pt x="940981" y="1329069"/>
                </a:cubicBezTo>
                <a:cubicBezTo>
                  <a:pt x="982614" y="1340965"/>
                  <a:pt x="926229" y="1326121"/>
                  <a:pt x="978195" y="1345018"/>
                </a:cubicBezTo>
                <a:cubicBezTo>
                  <a:pt x="990319" y="1349427"/>
                  <a:pt x="1003052" y="1351944"/>
                  <a:pt x="1015409" y="1355651"/>
                </a:cubicBezTo>
                <a:cubicBezTo>
                  <a:pt x="1020777" y="1357261"/>
                  <a:pt x="1026346" y="1358461"/>
                  <a:pt x="1031358" y="1360967"/>
                </a:cubicBezTo>
                <a:cubicBezTo>
                  <a:pt x="1040600" y="1365588"/>
                  <a:pt x="1048137" y="1373648"/>
                  <a:pt x="1057940" y="1376916"/>
                </a:cubicBezTo>
                <a:cubicBezTo>
                  <a:pt x="1069828" y="1380878"/>
                  <a:pt x="1082749" y="1380460"/>
                  <a:pt x="1095154" y="1382232"/>
                </a:cubicBezTo>
                <a:cubicBezTo>
                  <a:pt x="1121735" y="1380460"/>
                  <a:pt x="1148620" y="1381296"/>
                  <a:pt x="1174898" y="1376916"/>
                </a:cubicBezTo>
                <a:cubicBezTo>
                  <a:pt x="1181201" y="1375866"/>
                  <a:pt x="1184974" y="1368800"/>
                  <a:pt x="1190847" y="1366283"/>
                </a:cubicBezTo>
                <a:cubicBezTo>
                  <a:pt x="1201651" y="1361653"/>
                  <a:pt x="1235765" y="1357300"/>
                  <a:pt x="1244009" y="1355651"/>
                </a:cubicBezTo>
                <a:cubicBezTo>
                  <a:pt x="1251174" y="1354218"/>
                  <a:pt x="1258000" y="1351027"/>
                  <a:pt x="1265274" y="1350334"/>
                </a:cubicBezTo>
                <a:cubicBezTo>
                  <a:pt x="1295316" y="1347473"/>
                  <a:pt x="1325525" y="1346790"/>
                  <a:pt x="1355651" y="1345018"/>
                </a:cubicBezTo>
                <a:cubicBezTo>
                  <a:pt x="1488766" y="1318397"/>
                  <a:pt x="1307990" y="1352898"/>
                  <a:pt x="1690577" y="1334386"/>
                </a:cubicBezTo>
                <a:cubicBezTo>
                  <a:pt x="1698493" y="1334003"/>
                  <a:pt x="1704422" y="1326536"/>
                  <a:pt x="1711842" y="1323753"/>
                </a:cubicBezTo>
                <a:cubicBezTo>
                  <a:pt x="1761346" y="1305189"/>
                  <a:pt x="1699538" y="1336900"/>
                  <a:pt x="1765005" y="1307804"/>
                </a:cubicBezTo>
                <a:cubicBezTo>
                  <a:pt x="1784948" y="1298941"/>
                  <a:pt x="1775479" y="1294916"/>
                  <a:pt x="1796902" y="1291855"/>
                </a:cubicBezTo>
                <a:cubicBezTo>
                  <a:pt x="1837596" y="1286041"/>
                  <a:pt x="1924311" y="1283167"/>
                  <a:pt x="1956391" y="1281223"/>
                </a:cubicBezTo>
                <a:cubicBezTo>
                  <a:pt x="1981218" y="1279718"/>
                  <a:pt x="2006010" y="1277679"/>
                  <a:pt x="2030819" y="1275907"/>
                </a:cubicBezTo>
                <a:cubicBezTo>
                  <a:pt x="2089667" y="1256290"/>
                  <a:pt x="2051530" y="1265973"/>
                  <a:pt x="2147777" y="1259958"/>
                </a:cubicBezTo>
                <a:lnTo>
                  <a:pt x="2371061" y="1265274"/>
                </a:lnTo>
                <a:cubicBezTo>
                  <a:pt x="2395917" y="1266162"/>
                  <a:pt x="2420739" y="1268115"/>
                  <a:pt x="2445488" y="1270590"/>
                </a:cubicBezTo>
                <a:cubicBezTo>
                  <a:pt x="2456214" y="1271663"/>
                  <a:pt x="2466619" y="1275394"/>
                  <a:pt x="2477386" y="1275907"/>
                </a:cubicBezTo>
                <a:cubicBezTo>
                  <a:pt x="2541134" y="1278943"/>
                  <a:pt x="2604977" y="1279451"/>
                  <a:pt x="2668772" y="1281223"/>
                </a:cubicBezTo>
                <a:cubicBezTo>
                  <a:pt x="2698658" y="1284543"/>
                  <a:pt x="2759543" y="1291855"/>
                  <a:pt x="2785730" y="1291855"/>
                </a:cubicBezTo>
                <a:cubicBezTo>
                  <a:pt x="2821481" y="1291855"/>
                  <a:pt x="2960018" y="1286479"/>
                  <a:pt x="3014330" y="1281223"/>
                </a:cubicBezTo>
                <a:cubicBezTo>
                  <a:pt x="3208633" y="1262419"/>
                  <a:pt x="2981432" y="1276798"/>
                  <a:pt x="3200400" y="1265274"/>
                </a:cubicBezTo>
                <a:cubicBezTo>
                  <a:pt x="3263038" y="1252747"/>
                  <a:pt x="3185072" y="1267829"/>
                  <a:pt x="3264195" y="1254641"/>
                </a:cubicBezTo>
                <a:cubicBezTo>
                  <a:pt x="3273108" y="1253155"/>
                  <a:pt x="3281744" y="1249569"/>
                  <a:pt x="3290777" y="1249325"/>
                </a:cubicBezTo>
                <a:cubicBezTo>
                  <a:pt x="3413020" y="1246021"/>
                  <a:pt x="3535326" y="1245781"/>
                  <a:pt x="3657600" y="1244009"/>
                </a:cubicBezTo>
                <a:cubicBezTo>
                  <a:pt x="3705447" y="1220085"/>
                  <a:pt x="3646227" y="1246632"/>
                  <a:pt x="3726712" y="1228060"/>
                </a:cubicBezTo>
                <a:cubicBezTo>
                  <a:pt x="3734434" y="1226278"/>
                  <a:pt x="3740693" y="1220550"/>
                  <a:pt x="3747977" y="1217428"/>
                </a:cubicBezTo>
                <a:cubicBezTo>
                  <a:pt x="3753128" y="1215220"/>
                  <a:pt x="3758538" y="1213651"/>
                  <a:pt x="3763926" y="1212111"/>
                </a:cubicBezTo>
                <a:cubicBezTo>
                  <a:pt x="3770951" y="1210104"/>
                  <a:pt x="3778166" y="1208802"/>
                  <a:pt x="3785191" y="1206795"/>
                </a:cubicBezTo>
                <a:cubicBezTo>
                  <a:pt x="3790579" y="1205256"/>
                  <a:pt x="3795734" y="1202953"/>
                  <a:pt x="3801140" y="1201479"/>
                </a:cubicBezTo>
                <a:cubicBezTo>
                  <a:pt x="3815238" y="1197634"/>
                  <a:pt x="3829807" y="1195467"/>
                  <a:pt x="3843670" y="1190846"/>
                </a:cubicBezTo>
                <a:cubicBezTo>
                  <a:pt x="3848986" y="1189074"/>
                  <a:pt x="3854124" y="1186629"/>
                  <a:pt x="3859619" y="1185530"/>
                </a:cubicBezTo>
                <a:cubicBezTo>
                  <a:pt x="3871906" y="1183073"/>
                  <a:pt x="3884505" y="1182456"/>
                  <a:pt x="3896833" y="1180214"/>
                </a:cubicBezTo>
                <a:cubicBezTo>
                  <a:pt x="3904022" y="1178907"/>
                  <a:pt x="3911073" y="1176904"/>
                  <a:pt x="3918098" y="1174897"/>
                </a:cubicBezTo>
                <a:cubicBezTo>
                  <a:pt x="3923486" y="1173357"/>
                  <a:pt x="3928534" y="1170583"/>
                  <a:pt x="3934047" y="1169581"/>
                </a:cubicBezTo>
                <a:cubicBezTo>
                  <a:pt x="3948104" y="1167025"/>
                  <a:pt x="3962400" y="1166037"/>
                  <a:pt x="3976577" y="1164265"/>
                </a:cubicBezTo>
                <a:cubicBezTo>
                  <a:pt x="3983665" y="1160721"/>
                  <a:pt x="3992238" y="1159236"/>
                  <a:pt x="3997842" y="1153632"/>
                </a:cubicBezTo>
                <a:cubicBezTo>
                  <a:pt x="4003446" y="1148028"/>
                  <a:pt x="4005352" y="1139651"/>
                  <a:pt x="4008474" y="1132367"/>
                </a:cubicBezTo>
                <a:cubicBezTo>
                  <a:pt x="4013053" y="1121684"/>
                  <a:pt x="4016407" y="1105952"/>
                  <a:pt x="4019107" y="1095153"/>
                </a:cubicBezTo>
                <a:cubicBezTo>
                  <a:pt x="4017335" y="1061483"/>
                  <a:pt x="4016844" y="1027722"/>
                  <a:pt x="4013791" y="994144"/>
                </a:cubicBezTo>
                <a:cubicBezTo>
                  <a:pt x="4013284" y="988563"/>
                  <a:pt x="4008474" y="983799"/>
                  <a:pt x="4008474" y="978195"/>
                </a:cubicBezTo>
                <a:cubicBezTo>
                  <a:pt x="4008474" y="955090"/>
                  <a:pt x="4010187" y="931906"/>
                  <a:pt x="4013791" y="909083"/>
                </a:cubicBezTo>
                <a:cubicBezTo>
                  <a:pt x="4015539" y="898013"/>
                  <a:pt x="4020879" y="887818"/>
                  <a:pt x="4024423" y="877186"/>
                </a:cubicBezTo>
                <a:lnTo>
                  <a:pt x="4029740" y="861237"/>
                </a:lnTo>
                <a:cubicBezTo>
                  <a:pt x="4037559" y="798684"/>
                  <a:pt x="4039769" y="801273"/>
                  <a:pt x="4029740" y="717697"/>
                </a:cubicBezTo>
                <a:cubicBezTo>
                  <a:pt x="4028405" y="706569"/>
                  <a:pt x="4025324" y="695125"/>
                  <a:pt x="4019107" y="685800"/>
                </a:cubicBezTo>
                <a:lnTo>
                  <a:pt x="4008474" y="669851"/>
                </a:lnTo>
                <a:cubicBezTo>
                  <a:pt x="4004930" y="659218"/>
                  <a:pt x="4000040" y="648943"/>
                  <a:pt x="3997842" y="637953"/>
                </a:cubicBezTo>
                <a:cubicBezTo>
                  <a:pt x="3991427" y="605877"/>
                  <a:pt x="3995384" y="619944"/>
                  <a:pt x="3987209" y="595423"/>
                </a:cubicBezTo>
                <a:cubicBezTo>
                  <a:pt x="3988981" y="522767"/>
                  <a:pt x="3989226" y="450058"/>
                  <a:pt x="3992526" y="377455"/>
                </a:cubicBezTo>
                <a:cubicBezTo>
                  <a:pt x="3992780" y="371857"/>
                  <a:pt x="3997842" y="367111"/>
                  <a:pt x="3997842" y="361507"/>
                </a:cubicBezTo>
                <a:cubicBezTo>
                  <a:pt x="3997842" y="318940"/>
                  <a:pt x="3999524" y="275904"/>
                  <a:pt x="3992526" y="233916"/>
                </a:cubicBezTo>
                <a:cubicBezTo>
                  <a:pt x="3990425" y="221311"/>
                  <a:pt x="3977836" y="212976"/>
                  <a:pt x="3971261" y="202018"/>
                </a:cubicBezTo>
                <a:cubicBezTo>
                  <a:pt x="3937838" y="146315"/>
                  <a:pt x="3974653" y="200094"/>
                  <a:pt x="3934047" y="159488"/>
                </a:cubicBezTo>
                <a:cubicBezTo>
                  <a:pt x="3927782" y="153223"/>
                  <a:pt x="3924905" y="143895"/>
                  <a:pt x="3918098" y="138223"/>
                </a:cubicBezTo>
                <a:cubicBezTo>
                  <a:pt x="3914831" y="135501"/>
                  <a:pt x="3882012" y="127872"/>
                  <a:pt x="3880884" y="127590"/>
                </a:cubicBezTo>
                <a:cubicBezTo>
                  <a:pt x="3875568" y="124046"/>
                  <a:pt x="3870650" y="119815"/>
                  <a:pt x="3864935" y="116958"/>
                </a:cubicBezTo>
                <a:cubicBezTo>
                  <a:pt x="3854870" y="111925"/>
                  <a:pt x="3831173" y="107674"/>
                  <a:pt x="3822405" y="106325"/>
                </a:cubicBezTo>
                <a:cubicBezTo>
                  <a:pt x="3808284" y="104153"/>
                  <a:pt x="3794160" y="101222"/>
                  <a:pt x="3779874" y="101009"/>
                </a:cubicBezTo>
                <a:lnTo>
                  <a:pt x="3110023" y="95693"/>
                </a:lnTo>
                <a:cubicBezTo>
                  <a:pt x="3063291" y="89851"/>
                  <a:pt x="3067706" y="91758"/>
                  <a:pt x="3019647" y="79744"/>
                </a:cubicBezTo>
                <a:cubicBezTo>
                  <a:pt x="3014210" y="78385"/>
                  <a:pt x="3009135" y="75787"/>
                  <a:pt x="3003698" y="74428"/>
                </a:cubicBezTo>
                <a:cubicBezTo>
                  <a:pt x="2994932" y="72236"/>
                  <a:pt x="2985882" y="71303"/>
                  <a:pt x="2977116" y="69111"/>
                </a:cubicBezTo>
                <a:cubicBezTo>
                  <a:pt x="2971679" y="67752"/>
                  <a:pt x="2966768" y="63979"/>
                  <a:pt x="2961167" y="63795"/>
                </a:cubicBezTo>
                <a:cubicBezTo>
                  <a:pt x="2858426" y="60427"/>
                  <a:pt x="2755604" y="60251"/>
                  <a:pt x="2652823" y="58479"/>
                </a:cubicBezTo>
                <a:cubicBezTo>
                  <a:pt x="2645735" y="56707"/>
                  <a:pt x="2638583" y="55169"/>
                  <a:pt x="2631558" y="53162"/>
                </a:cubicBezTo>
                <a:cubicBezTo>
                  <a:pt x="2626170" y="51622"/>
                  <a:pt x="2621046" y="49205"/>
                  <a:pt x="2615609" y="47846"/>
                </a:cubicBezTo>
                <a:cubicBezTo>
                  <a:pt x="2606843" y="45655"/>
                  <a:pt x="2597888" y="44302"/>
                  <a:pt x="2589028" y="42530"/>
                </a:cubicBezTo>
                <a:cubicBezTo>
                  <a:pt x="2558902" y="44302"/>
                  <a:pt x="2528575" y="43943"/>
                  <a:pt x="2498651" y="47846"/>
                </a:cubicBezTo>
                <a:cubicBezTo>
                  <a:pt x="2487538" y="49296"/>
                  <a:pt x="2477962" y="58479"/>
                  <a:pt x="2466754" y="58479"/>
                </a:cubicBezTo>
                <a:lnTo>
                  <a:pt x="2392326" y="42530"/>
                </a:lnTo>
                <a:close/>
              </a:path>
            </a:pathLst>
          </a:custGeom>
          <a:solidFill>
            <a:srgbClr val="E2F0D9">
              <a:alpha val="25882"/>
            </a:srgbClr>
          </a:solid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コネクタ 137">
            <a:extLst>
              <a:ext uri="{FF2B5EF4-FFF2-40B4-BE49-F238E27FC236}">
                <a16:creationId xmlns:a16="http://schemas.microsoft.com/office/drawing/2014/main" id="{8FD22B99-1817-4BF2-845F-D4941BC0999C}"/>
              </a:ext>
            </a:extLst>
          </p:cNvPr>
          <p:cNvCxnSpPr>
            <a:cxnSpLocks/>
          </p:cNvCxnSpPr>
          <p:nvPr/>
        </p:nvCxnSpPr>
        <p:spPr>
          <a:xfrm>
            <a:off x="5725633" y="1929809"/>
            <a:ext cx="0" cy="4247707"/>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FD7F0110-0289-4394-81C0-107F0FF6EB3A}"/>
              </a:ext>
            </a:extLst>
          </p:cNvPr>
          <p:cNvCxnSpPr/>
          <p:nvPr/>
        </p:nvCxnSpPr>
        <p:spPr>
          <a:xfrm>
            <a:off x="902495" y="6193469"/>
            <a:ext cx="11245203"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2" name="コンテンツ プレースホルダー 2">
            <a:extLst>
              <a:ext uri="{FF2B5EF4-FFF2-40B4-BE49-F238E27FC236}">
                <a16:creationId xmlns:a16="http://schemas.microsoft.com/office/drawing/2014/main" id="{8A0C32CC-DC66-449D-A8E9-6A90AFDD18A9}"/>
              </a:ext>
            </a:extLst>
          </p:cNvPr>
          <p:cNvSpPr txBox="1">
            <a:spLocks/>
          </p:cNvSpPr>
          <p:nvPr/>
        </p:nvSpPr>
        <p:spPr>
          <a:xfrm>
            <a:off x="1084521" y="6352686"/>
            <a:ext cx="10836969" cy="2783907"/>
          </a:xfrm>
          <a:prstGeom prst="rect">
            <a:avLst/>
          </a:prstGeom>
        </p:spPr>
        <p:txBody>
          <a:bodyPr vert="horz" lIns="91440" tIns="45720" rIns="91440" bIns="45720" rtlCol="0">
            <a:normAutofit/>
          </a:bodyPr>
          <a:lstStyle>
            <a:lvl1pPr marL="320040" indent="-320040" algn="l" defTabSz="1280160" rtl="0" eaLnBrk="1" latinLnBrk="0" hangingPunct="1">
              <a:lnSpc>
                <a:spcPct val="90000"/>
              </a:lnSpc>
              <a:spcBef>
                <a:spcPts val="1400"/>
              </a:spcBef>
              <a:buFont typeface="Arial" panose="020B0604020202020204" pitchFamily="34" charset="0"/>
              <a:buChar char="•"/>
              <a:defRPr kumimoji="1" sz="28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24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18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a:lstStyle>
          <a:p>
            <a:pPr marL="0" indent="0">
              <a:buFont typeface="Arial" panose="020B0604020202020204" pitchFamily="34" charset="0"/>
              <a:buNone/>
            </a:pPr>
            <a:r>
              <a:rPr lang="en-US" altLang="ja-JP" dirty="0"/>
              <a:t>Given a lower set sequence (</a:t>
            </a:r>
            <a:r>
              <a:rPr lang="en-US" altLang="ja-JP" i="1" dirty="0"/>
              <a:t>L</a:t>
            </a:r>
            <a:r>
              <a:rPr lang="en-US" altLang="ja-JP" baseline="-25000" dirty="0"/>
              <a:t>1</a:t>
            </a:r>
            <a:r>
              <a:rPr lang="en-US" altLang="ja-JP" dirty="0"/>
              <a:t>, …, </a:t>
            </a:r>
            <a:r>
              <a:rPr lang="en-US" altLang="ja-JP" i="1" dirty="0"/>
              <a:t>L</a:t>
            </a:r>
            <a:r>
              <a:rPr lang="en-US" altLang="ja-JP" i="1" baseline="-25000" dirty="0"/>
              <a:t>k</a:t>
            </a:r>
            <a:r>
              <a:rPr lang="en-US" altLang="ja-JP" dirty="0"/>
              <a:t>), the computational overhead and peak memory consumption of its canonical strategy can be analyzed. We denote them by </a:t>
            </a:r>
            <a:r>
              <a:rPr lang="en-US" altLang="ja-JP" i="1" dirty="0">
                <a:solidFill>
                  <a:schemeClr val="accent6">
                    <a:lumMod val="50000"/>
                  </a:schemeClr>
                </a:solidFill>
              </a:rPr>
              <a:t>T</a:t>
            </a:r>
            <a:r>
              <a:rPr lang="en-US" altLang="ja-JP" dirty="0">
                <a:solidFill>
                  <a:schemeClr val="accent6">
                    <a:lumMod val="50000"/>
                  </a:schemeClr>
                </a:solidFill>
              </a:rPr>
              <a:t>(</a:t>
            </a:r>
            <a:r>
              <a:rPr lang="en-US" altLang="ja-JP" i="1" dirty="0">
                <a:solidFill>
                  <a:schemeClr val="accent6">
                    <a:lumMod val="50000"/>
                  </a:schemeClr>
                </a:solidFill>
              </a:rPr>
              <a:t>L</a:t>
            </a:r>
            <a:r>
              <a:rPr lang="en-US" altLang="ja-JP" baseline="-25000" dirty="0">
                <a:solidFill>
                  <a:schemeClr val="accent6">
                    <a:lumMod val="50000"/>
                  </a:schemeClr>
                </a:solidFill>
              </a:rPr>
              <a:t>1</a:t>
            </a:r>
            <a:r>
              <a:rPr lang="en-US" altLang="ja-JP" dirty="0">
                <a:solidFill>
                  <a:schemeClr val="accent6">
                    <a:lumMod val="50000"/>
                  </a:schemeClr>
                </a:solidFill>
              </a:rPr>
              <a:t>, …, </a:t>
            </a:r>
            <a:r>
              <a:rPr lang="en-US" altLang="ja-JP" i="1" dirty="0">
                <a:solidFill>
                  <a:schemeClr val="accent6">
                    <a:lumMod val="50000"/>
                  </a:schemeClr>
                </a:solidFill>
              </a:rPr>
              <a:t>L</a:t>
            </a:r>
            <a:r>
              <a:rPr lang="en-US" altLang="ja-JP" i="1" baseline="-25000" dirty="0">
                <a:solidFill>
                  <a:schemeClr val="accent6">
                    <a:lumMod val="50000"/>
                  </a:schemeClr>
                </a:solidFill>
              </a:rPr>
              <a:t>k</a:t>
            </a:r>
            <a:r>
              <a:rPr lang="en-US" altLang="ja-JP" dirty="0">
                <a:solidFill>
                  <a:schemeClr val="accent6">
                    <a:lumMod val="50000"/>
                  </a:schemeClr>
                </a:solidFill>
              </a:rPr>
              <a:t>)</a:t>
            </a:r>
            <a:r>
              <a:rPr lang="en-US" altLang="ja-JP" dirty="0"/>
              <a:t> and </a:t>
            </a:r>
            <a:r>
              <a:rPr lang="en-US" altLang="ja-JP" i="1" dirty="0">
                <a:solidFill>
                  <a:schemeClr val="accent1">
                    <a:lumMod val="50000"/>
                  </a:schemeClr>
                </a:solidFill>
              </a:rPr>
              <a:t>M</a:t>
            </a:r>
            <a:r>
              <a:rPr lang="en-US" altLang="ja-JP" dirty="0">
                <a:solidFill>
                  <a:schemeClr val="accent1">
                    <a:lumMod val="50000"/>
                  </a:schemeClr>
                </a:solidFill>
              </a:rPr>
              <a:t>(</a:t>
            </a:r>
            <a:r>
              <a:rPr lang="en-US" altLang="ja-JP" i="1" dirty="0">
                <a:solidFill>
                  <a:schemeClr val="accent1">
                    <a:lumMod val="50000"/>
                  </a:schemeClr>
                </a:solidFill>
              </a:rPr>
              <a:t>L</a:t>
            </a:r>
            <a:r>
              <a:rPr lang="en-US" altLang="ja-JP" baseline="-25000" dirty="0">
                <a:solidFill>
                  <a:schemeClr val="accent1">
                    <a:lumMod val="50000"/>
                  </a:schemeClr>
                </a:solidFill>
              </a:rPr>
              <a:t>1</a:t>
            </a:r>
            <a:r>
              <a:rPr lang="en-US" altLang="ja-JP" dirty="0">
                <a:solidFill>
                  <a:schemeClr val="accent1">
                    <a:lumMod val="50000"/>
                  </a:schemeClr>
                </a:solidFill>
              </a:rPr>
              <a:t>, …, </a:t>
            </a:r>
            <a:r>
              <a:rPr lang="en-US" altLang="ja-JP" i="1" dirty="0">
                <a:solidFill>
                  <a:schemeClr val="accent1">
                    <a:lumMod val="50000"/>
                  </a:schemeClr>
                </a:solidFill>
              </a:rPr>
              <a:t>L</a:t>
            </a:r>
            <a:r>
              <a:rPr lang="en-US" altLang="ja-JP" i="1" baseline="-25000" dirty="0">
                <a:solidFill>
                  <a:schemeClr val="accent1">
                    <a:lumMod val="50000"/>
                  </a:schemeClr>
                </a:solidFill>
              </a:rPr>
              <a:t>k</a:t>
            </a:r>
            <a:r>
              <a:rPr lang="en-US" altLang="ja-JP" dirty="0">
                <a:solidFill>
                  <a:schemeClr val="accent1">
                    <a:lumMod val="50000"/>
                  </a:schemeClr>
                </a:solidFill>
              </a:rPr>
              <a:t>)</a:t>
            </a:r>
            <a:r>
              <a:rPr lang="en-US" altLang="ja-JP" dirty="0"/>
              <a:t>.</a:t>
            </a:r>
          </a:p>
          <a:p>
            <a:pPr marL="0" indent="0">
              <a:buNone/>
            </a:pPr>
            <a:r>
              <a:rPr lang="en-US" altLang="ja-JP" b="1" dirty="0">
                <a:solidFill>
                  <a:schemeClr val="accent2">
                    <a:lumMod val="50000"/>
                  </a:schemeClr>
                </a:solidFill>
              </a:rPr>
              <a:t>General </a:t>
            </a:r>
            <a:r>
              <a:rPr lang="en-US" altLang="ja-JP" b="1" dirty="0" err="1">
                <a:solidFill>
                  <a:schemeClr val="accent2">
                    <a:lumMod val="50000"/>
                  </a:schemeClr>
                </a:solidFill>
              </a:rPr>
              <a:t>Recomputation</a:t>
            </a:r>
            <a:r>
              <a:rPr lang="en-US" altLang="ja-JP" b="1" dirty="0">
                <a:solidFill>
                  <a:schemeClr val="accent2">
                    <a:lumMod val="50000"/>
                  </a:schemeClr>
                </a:solidFill>
              </a:rPr>
              <a:t> Problem</a:t>
            </a:r>
            <a:br>
              <a:rPr lang="en-US" altLang="ja-JP" b="1" dirty="0">
                <a:solidFill>
                  <a:schemeClr val="accent2">
                    <a:lumMod val="50000"/>
                  </a:schemeClr>
                </a:solidFill>
              </a:rPr>
            </a:br>
            <a:r>
              <a:rPr lang="en-US" altLang="ja-JP" dirty="0"/>
              <a:t>Let us find a sequence (</a:t>
            </a:r>
            <a:r>
              <a:rPr lang="en-US" altLang="ja-JP" i="1" dirty="0"/>
              <a:t>L</a:t>
            </a:r>
            <a:r>
              <a:rPr lang="en-US" altLang="ja-JP" baseline="-25000" dirty="0"/>
              <a:t>1</a:t>
            </a:r>
            <a:r>
              <a:rPr lang="en-US" altLang="ja-JP" dirty="0"/>
              <a:t>, …, </a:t>
            </a:r>
            <a:r>
              <a:rPr lang="en-US" altLang="ja-JP" i="1" dirty="0"/>
              <a:t>L</a:t>
            </a:r>
            <a:r>
              <a:rPr lang="en-US" altLang="ja-JP" i="1" baseline="-25000" dirty="0"/>
              <a:t>k</a:t>
            </a:r>
            <a:r>
              <a:rPr lang="en-US" altLang="ja-JP" dirty="0"/>
              <a:t>) that minimizes overhead </a:t>
            </a:r>
            <a:r>
              <a:rPr lang="en-US" altLang="ja-JP" i="1" dirty="0">
                <a:solidFill>
                  <a:schemeClr val="accent6">
                    <a:lumMod val="50000"/>
                  </a:schemeClr>
                </a:solidFill>
              </a:rPr>
              <a:t>T</a:t>
            </a:r>
            <a:r>
              <a:rPr lang="en-US" altLang="ja-JP" dirty="0">
                <a:solidFill>
                  <a:schemeClr val="accent6">
                    <a:lumMod val="50000"/>
                  </a:schemeClr>
                </a:solidFill>
              </a:rPr>
              <a:t>(</a:t>
            </a:r>
            <a:r>
              <a:rPr lang="en-US" altLang="ja-JP" i="1" dirty="0">
                <a:solidFill>
                  <a:schemeClr val="accent6">
                    <a:lumMod val="50000"/>
                  </a:schemeClr>
                </a:solidFill>
              </a:rPr>
              <a:t>L</a:t>
            </a:r>
            <a:r>
              <a:rPr lang="en-US" altLang="ja-JP" baseline="-25000" dirty="0">
                <a:solidFill>
                  <a:schemeClr val="accent6">
                    <a:lumMod val="50000"/>
                  </a:schemeClr>
                </a:solidFill>
              </a:rPr>
              <a:t>1</a:t>
            </a:r>
            <a:r>
              <a:rPr lang="en-US" altLang="ja-JP" dirty="0">
                <a:solidFill>
                  <a:schemeClr val="accent6">
                    <a:lumMod val="50000"/>
                  </a:schemeClr>
                </a:solidFill>
              </a:rPr>
              <a:t>, …, </a:t>
            </a:r>
            <a:r>
              <a:rPr lang="en-US" altLang="ja-JP" i="1" dirty="0">
                <a:solidFill>
                  <a:schemeClr val="accent6">
                    <a:lumMod val="50000"/>
                  </a:schemeClr>
                </a:solidFill>
              </a:rPr>
              <a:t>L</a:t>
            </a:r>
            <a:r>
              <a:rPr lang="en-US" altLang="ja-JP" i="1" baseline="-25000" dirty="0">
                <a:solidFill>
                  <a:schemeClr val="accent6">
                    <a:lumMod val="50000"/>
                  </a:schemeClr>
                </a:solidFill>
              </a:rPr>
              <a:t>k</a:t>
            </a:r>
            <a:r>
              <a:rPr lang="en-US" altLang="ja-JP" dirty="0">
                <a:solidFill>
                  <a:schemeClr val="accent6">
                    <a:lumMod val="50000"/>
                  </a:schemeClr>
                </a:solidFill>
              </a:rPr>
              <a:t>)</a:t>
            </a:r>
            <a:r>
              <a:rPr lang="en-US" altLang="ja-JP" dirty="0"/>
              <a:t> under memory constraint </a:t>
            </a:r>
            <a:r>
              <a:rPr lang="en-US" altLang="ja-JP" i="1" dirty="0">
                <a:solidFill>
                  <a:schemeClr val="accent1">
                    <a:lumMod val="50000"/>
                  </a:schemeClr>
                </a:solidFill>
              </a:rPr>
              <a:t>M</a:t>
            </a:r>
            <a:r>
              <a:rPr lang="en-US" altLang="ja-JP" dirty="0">
                <a:solidFill>
                  <a:schemeClr val="accent1">
                    <a:lumMod val="50000"/>
                  </a:schemeClr>
                </a:solidFill>
              </a:rPr>
              <a:t>(</a:t>
            </a:r>
            <a:r>
              <a:rPr lang="en-US" altLang="ja-JP" i="1" dirty="0">
                <a:solidFill>
                  <a:schemeClr val="accent1">
                    <a:lumMod val="50000"/>
                  </a:schemeClr>
                </a:solidFill>
              </a:rPr>
              <a:t>L</a:t>
            </a:r>
            <a:r>
              <a:rPr lang="en-US" altLang="ja-JP" baseline="-25000" dirty="0">
                <a:solidFill>
                  <a:schemeClr val="accent1">
                    <a:lumMod val="50000"/>
                  </a:schemeClr>
                </a:solidFill>
              </a:rPr>
              <a:t>1</a:t>
            </a:r>
            <a:r>
              <a:rPr lang="en-US" altLang="ja-JP" dirty="0">
                <a:solidFill>
                  <a:schemeClr val="accent1">
                    <a:lumMod val="50000"/>
                  </a:schemeClr>
                </a:solidFill>
              </a:rPr>
              <a:t>, …, </a:t>
            </a:r>
            <a:r>
              <a:rPr lang="en-US" altLang="ja-JP" i="1" dirty="0">
                <a:solidFill>
                  <a:schemeClr val="accent1">
                    <a:lumMod val="50000"/>
                  </a:schemeClr>
                </a:solidFill>
              </a:rPr>
              <a:t>L</a:t>
            </a:r>
            <a:r>
              <a:rPr lang="en-US" altLang="ja-JP" i="1" baseline="-25000" dirty="0">
                <a:solidFill>
                  <a:schemeClr val="accent1">
                    <a:lumMod val="50000"/>
                  </a:schemeClr>
                </a:solidFill>
              </a:rPr>
              <a:t>k</a:t>
            </a:r>
            <a:r>
              <a:rPr lang="en-US" altLang="ja-JP" dirty="0">
                <a:solidFill>
                  <a:schemeClr val="accent1">
                    <a:lumMod val="50000"/>
                  </a:schemeClr>
                </a:solidFill>
              </a:rPr>
              <a:t>)</a:t>
            </a:r>
            <a:r>
              <a:rPr lang="en-US" altLang="ja-JP" dirty="0"/>
              <a:t> </a:t>
            </a:r>
            <a:r>
              <a:rPr lang="ja-JP" altLang="en-US" dirty="0"/>
              <a:t>≤ </a:t>
            </a:r>
            <a:r>
              <a:rPr lang="en-US" altLang="ja-JP" dirty="0"/>
              <a:t>(budget).</a:t>
            </a:r>
          </a:p>
        </p:txBody>
      </p:sp>
      <p:sp>
        <p:nvSpPr>
          <p:cNvPr id="144" name="テキスト ボックス 143">
            <a:extLst>
              <a:ext uri="{FF2B5EF4-FFF2-40B4-BE49-F238E27FC236}">
                <a16:creationId xmlns:a16="http://schemas.microsoft.com/office/drawing/2014/main" id="{F595F29E-04F5-4921-8D7E-9759FD770BFE}"/>
              </a:ext>
            </a:extLst>
          </p:cNvPr>
          <p:cNvSpPr txBox="1"/>
          <p:nvPr/>
        </p:nvSpPr>
        <p:spPr>
          <a:xfrm>
            <a:off x="8535907" y="3116347"/>
            <a:ext cx="401807" cy="369332"/>
          </a:xfrm>
          <a:prstGeom prst="rect">
            <a:avLst/>
          </a:prstGeom>
          <a:noFill/>
        </p:spPr>
        <p:txBody>
          <a:bodyPr wrap="square" rtlCol="0">
            <a:spAutoFit/>
          </a:bodyPr>
          <a:lstStyle/>
          <a:p>
            <a:r>
              <a:rPr kumimoji="1" lang="en-US" altLang="ja-JP" i="1" dirty="0">
                <a:solidFill>
                  <a:schemeClr val="accent6">
                    <a:lumMod val="75000"/>
                  </a:schemeClr>
                </a:solidFill>
              </a:rPr>
              <a:t>L</a:t>
            </a:r>
            <a:r>
              <a:rPr kumimoji="1" lang="en-US" altLang="ja-JP" baseline="-25000" dirty="0">
                <a:solidFill>
                  <a:schemeClr val="accent6">
                    <a:lumMod val="75000"/>
                  </a:schemeClr>
                </a:solidFill>
              </a:rPr>
              <a:t>2</a:t>
            </a:r>
            <a:endParaRPr kumimoji="1" lang="ja-JP" altLang="en-US" baseline="-25000" dirty="0">
              <a:solidFill>
                <a:schemeClr val="accent6">
                  <a:lumMod val="75000"/>
                </a:schemeClr>
              </a:solidFill>
            </a:endParaRPr>
          </a:p>
        </p:txBody>
      </p:sp>
      <p:sp>
        <p:nvSpPr>
          <p:cNvPr id="135" name="フリーフォーム: 図形 134">
            <a:extLst>
              <a:ext uri="{FF2B5EF4-FFF2-40B4-BE49-F238E27FC236}">
                <a16:creationId xmlns:a16="http://schemas.microsoft.com/office/drawing/2014/main" id="{3C0AF8D1-8D22-4CFB-A8A8-385B078CE39C}"/>
              </a:ext>
            </a:extLst>
          </p:cNvPr>
          <p:cNvSpPr/>
          <p:nvPr/>
        </p:nvSpPr>
        <p:spPr>
          <a:xfrm>
            <a:off x="6009867" y="2717347"/>
            <a:ext cx="1701209" cy="1132367"/>
          </a:xfrm>
          <a:custGeom>
            <a:avLst/>
            <a:gdLst>
              <a:gd name="connsiteX0" fmla="*/ 1472609 w 1701209"/>
              <a:gd name="connsiteY0" fmla="*/ 37214 h 1132367"/>
              <a:gd name="connsiteX1" fmla="*/ 962246 w 1701209"/>
              <a:gd name="connsiteY1" fmla="*/ 37214 h 1132367"/>
              <a:gd name="connsiteX2" fmla="*/ 871869 w 1701209"/>
              <a:gd name="connsiteY2" fmla="*/ 47846 h 1132367"/>
              <a:gd name="connsiteX3" fmla="*/ 813390 w 1701209"/>
              <a:gd name="connsiteY3" fmla="*/ 53163 h 1132367"/>
              <a:gd name="connsiteX4" fmla="*/ 770860 w 1701209"/>
              <a:gd name="connsiteY4" fmla="*/ 63795 h 1132367"/>
              <a:gd name="connsiteX5" fmla="*/ 754911 w 1701209"/>
              <a:gd name="connsiteY5" fmla="*/ 74428 h 1132367"/>
              <a:gd name="connsiteX6" fmla="*/ 723014 w 1701209"/>
              <a:gd name="connsiteY6" fmla="*/ 85060 h 1132367"/>
              <a:gd name="connsiteX7" fmla="*/ 707065 w 1701209"/>
              <a:gd name="connsiteY7" fmla="*/ 90377 h 1132367"/>
              <a:gd name="connsiteX8" fmla="*/ 691116 w 1701209"/>
              <a:gd name="connsiteY8" fmla="*/ 101009 h 1132367"/>
              <a:gd name="connsiteX9" fmla="*/ 600739 w 1701209"/>
              <a:gd name="connsiteY9" fmla="*/ 122274 h 1132367"/>
              <a:gd name="connsiteX10" fmla="*/ 563525 w 1701209"/>
              <a:gd name="connsiteY10" fmla="*/ 132907 h 1132367"/>
              <a:gd name="connsiteX11" fmla="*/ 547576 w 1701209"/>
              <a:gd name="connsiteY11" fmla="*/ 138223 h 1132367"/>
              <a:gd name="connsiteX12" fmla="*/ 520995 w 1701209"/>
              <a:gd name="connsiteY12" fmla="*/ 143539 h 1132367"/>
              <a:gd name="connsiteX13" fmla="*/ 457200 w 1701209"/>
              <a:gd name="connsiteY13" fmla="*/ 164805 h 1132367"/>
              <a:gd name="connsiteX14" fmla="*/ 419986 w 1701209"/>
              <a:gd name="connsiteY14" fmla="*/ 180753 h 1132367"/>
              <a:gd name="connsiteX15" fmla="*/ 388088 w 1701209"/>
              <a:gd name="connsiteY15" fmla="*/ 191386 h 1132367"/>
              <a:gd name="connsiteX16" fmla="*/ 345558 w 1701209"/>
              <a:gd name="connsiteY16" fmla="*/ 217967 h 1132367"/>
              <a:gd name="connsiteX17" fmla="*/ 329609 w 1701209"/>
              <a:gd name="connsiteY17" fmla="*/ 223284 h 1132367"/>
              <a:gd name="connsiteX18" fmla="*/ 292395 w 1701209"/>
              <a:gd name="connsiteY18" fmla="*/ 239232 h 1132367"/>
              <a:gd name="connsiteX19" fmla="*/ 260497 w 1701209"/>
              <a:gd name="connsiteY19" fmla="*/ 255181 h 1132367"/>
              <a:gd name="connsiteX20" fmla="*/ 217967 w 1701209"/>
              <a:gd name="connsiteY20" fmla="*/ 271130 h 1132367"/>
              <a:gd name="connsiteX21" fmla="*/ 164804 w 1701209"/>
              <a:gd name="connsiteY21" fmla="*/ 303028 h 1132367"/>
              <a:gd name="connsiteX22" fmla="*/ 132907 w 1701209"/>
              <a:gd name="connsiteY22" fmla="*/ 324293 h 1132367"/>
              <a:gd name="connsiteX23" fmla="*/ 101009 w 1701209"/>
              <a:gd name="connsiteY23" fmla="*/ 345558 h 1132367"/>
              <a:gd name="connsiteX24" fmla="*/ 85060 w 1701209"/>
              <a:gd name="connsiteY24" fmla="*/ 356191 h 1132367"/>
              <a:gd name="connsiteX25" fmla="*/ 63795 w 1701209"/>
              <a:gd name="connsiteY25" fmla="*/ 388088 h 1132367"/>
              <a:gd name="connsiteX26" fmla="*/ 53162 w 1701209"/>
              <a:gd name="connsiteY26" fmla="*/ 404037 h 1132367"/>
              <a:gd name="connsiteX27" fmla="*/ 37214 w 1701209"/>
              <a:gd name="connsiteY27" fmla="*/ 414670 h 1132367"/>
              <a:gd name="connsiteX28" fmla="*/ 26581 w 1701209"/>
              <a:gd name="connsiteY28" fmla="*/ 446567 h 1132367"/>
              <a:gd name="connsiteX29" fmla="*/ 15949 w 1701209"/>
              <a:gd name="connsiteY29" fmla="*/ 462516 h 1132367"/>
              <a:gd name="connsiteX30" fmla="*/ 5316 w 1701209"/>
              <a:gd name="connsiteY30" fmla="*/ 494414 h 1132367"/>
              <a:gd name="connsiteX31" fmla="*/ 0 w 1701209"/>
              <a:gd name="connsiteY31" fmla="*/ 510363 h 1132367"/>
              <a:gd name="connsiteX32" fmla="*/ 10632 w 1701209"/>
              <a:gd name="connsiteY32" fmla="*/ 754912 h 1132367"/>
              <a:gd name="connsiteX33" fmla="*/ 31897 w 1701209"/>
              <a:gd name="connsiteY33" fmla="*/ 786809 h 1132367"/>
              <a:gd name="connsiteX34" fmla="*/ 53162 w 1701209"/>
              <a:gd name="connsiteY34" fmla="*/ 813391 h 1132367"/>
              <a:gd name="connsiteX35" fmla="*/ 69111 w 1701209"/>
              <a:gd name="connsiteY35" fmla="*/ 834656 h 1132367"/>
              <a:gd name="connsiteX36" fmla="*/ 79744 w 1701209"/>
              <a:gd name="connsiteY36" fmla="*/ 850605 h 1132367"/>
              <a:gd name="connsiteX37" fmla="*/ 95693 w 1701209"/>
              <a:gd name="connsiteY37" fmla="*/ 861237 h 1132367"/>
              <a:gd name="connsiteX38" fmla="*/ 116958 w 1701209"/>
              <a:gd name="connsiteY38" fmla="*/ 882502 h 1132367"/>
              <a:gd name="connsiteX39" fmla="*/ 132907 w 1701209"/>
              <a:gd name="connsiteY39" fmla="*/ 887819 h 1132367"/>
              <a:gd name="connsiteX40" fmla="*/ 159488 w 1701209"/>
              <a:gd name="connsiteY40" fmla="*/ 903767 h 1132367"/>
              <a:gd name="connsiteX41" fmla="*/ 170121 w 1701209"/>
              <a:gd name="connsiteY41" fmla="*/ 919716 h 1132367"/>
              <a:gd name="connsiteX42" fmla="*/ 207335 w 1701209"/>
              <a:gd name="connsiteY42" fmla="*/ 935665 h 1132367"/>
              <a:gd name="connsiteX43" fmla="*/ 249865 w 1701209"/>
              <a:gd name="connsiteY43" fmla="*/ 962246 h 1132367"/>
              <a:gd name="connsiteX44" fmla="*/ 287079 w 1701209"/>
              <a:gd name="connsiteY44" fmla="*/ 978195 h 1132367"/>
              <a:gd name="connsiteX45" fmla="*/ 318976 w 1701209"/>
              <a:gd name="connsiteY45" fmla="*/ 994144 h 1132367"/>
              <a:gd name="connsiteX46" fmla="*/ 350874 w 1701209"/>
              <a:gd name="connsiteY46" fmla="*/ 1015409 h 1132367"/>
              <a:gd name="connsiteX47" fmla="*/ 366823 w 1701209"/>
              <a:gd name="connsiteY47" fmla="*/ 1020725 h 1132367"/>
              <a:gd name="connsiteX48" fmla="*/ 419986 w 1701209"/>
              <a:gd name="connsiteY48" fmla="*/ 1041991 h 1132367"/>
              <a:gd name="connsiteX49" fmla="*/ 494414 w 1701209"/>
              <a:gd name="connsiteY49" fmla="*/ 1052623 h 1132367"/>
              <a:gd name="connsiteX50" fmla="*/ 515679 w 1701209"/>
              <a:gd name="connsiteY50" fmla="*/ 1057939 h 1132367"/>
              <a:gd name="connsiteX51" fmla="*/ 531628 w 1701209"/>
              <a:gd name="connsiteY51" fmla="*/ 1063256 h 1132367"/>
              <a:gd name="connsiteX52" fmla="*/ 616688 w 1701209"/>
              <a:gd name="connsiteY52" fmla="*/ 1073888 h 1132367"/>
              <a:gd name="connsiteX53" fmla="*/ 834655 w 1701209"/>
              <a:gd name="connsiteY53" fmla="*/ 1084521 h 1132367"/>
              <a:gd name="connsiteX54" fmla="*/ 887818 w 1701209"/>
              <a:gd name="connsiteY54" fmla="*/ 1089837 h 1132367"/>
              <a:gd name="connsiteX55" fmla="*/ 935665 w 1701209"/>
              <a:gd name="connsiteY55" fmla="*/ 1100470 h 1132367"/>
              <a:gd name="connsiteX56" fmla="*/ 983511 w 1701209"/>
              <a:gd name="connsiteY56" fmla="*/ 1111102 h 1132367"/>
              <a:gd name="connsiteX57" fmla="*/ 999460 w 1701209"/>
              <a:gd name="connsiteY57" fmla="*/ 1121735 h 1132367"/>
              <a:gd name="connsiteX58" fmla="*/ 1052623 w 1701209"/>
              <a:gd name="connsiteY58" fmla="*/ 1132367 h 1132367"/>
              <a:gd name="connsiteX59" fmla="*/ 1334386 w 1701209"/>
              <a:gd name="connsiteY59" fmla="*/ 1127051 h 1132367"/>
              <a:gd name="connsiteX60" fmla="*/ 1424762 w 1701209"/>
              <a:gd name="connsiteY60" fmla="*/ 1121735 h 1132367"/>
              <a:gd name="connsiteX61" fmla="*/ 1440711 w 1701209"/>
              <a:gd name="connsiteY61" fmla="*/ 1116419 h 1132367"/>
              <a:gd name="connsiteX62" fmla="*/ 1573618 w 1701209"/>
              <a:gd name="connsiteY62" fmla="*/ 1111102 h 1132367"/>
              <a:gd name="connsiteX63" fmla="*/ 1605516 w 1701209"/>
              <a:gd name="connsiteY63" fmla="*/ 1095153 h 1132367"/>
              <a:gd name="connsiteX64" fmla="*/ 1621465 w 1701209"/>
              <a:gd name="connsiteY64" fmla="*/ 1089837 h 1132367"/>
              <a:gd name="connsiteX65" fmla="*/ 1632097 w 1701209"/>
              <a:gd name="connsiteY65" fmla="*/ 1073888 h 1132367"/>
              <a:gd name="connsiteX66" fmla="*/ 1642730 w 1701209"/>
              <a:gd name="connsiteY66" fmla="*/ 1041991 h 1132367"/>
              <a:gd name="connsiteX67" fmla="*/ 1653362 w 1701209"/>
              <a:gd name="connsiteY67" fmla="*/ 1010093 h 1132367"/>
              <a:gd name="connsiteX68" fmla="*/ 1663995 w 1701209"/>
              <a:gd name="connsiteY68" fmla="*/ 978195 h 1132367"/>
              <a:gd name="connsiteX69" fmla="*/ 1669311 w 1701209"/>
              <a:gd name="connsiteY69" fmla="*/ 962246 h 1132367"/>
              <a:gd name="connsiteX70" fmla="*/ 1663995 w 1701209"/>
              <a:gd name="connsiteY70" fmla="*/ 887819 h 1132367"/>
              <a:gd name="connsiteX71" fmla="*/ 1658679 w 1701209"/>
              <a:gd name="connsiteY71" fmla="*/ 871870 h 1132367"/>
              <a:gd name="connsiteX72" fmla="*/ 1653362 w 1701209"/>
              <a:gd name="connsiteY72" fmla="*/ 845288 h 1132367"/>
              <a:gd name="connsiteX73" fmla="*/ 1669311 w 1701209"/>
              <a:gd name="connsiteY73" fmla="*/ 786809 h 1132367"/>
              <a:gd name="connsiteX74" fmla="*/ 1685260 w 1701209"/>
              <a:gd name="connsiteY74" fmla="*/ 776177 h 1132367"/>
              <a:gd name="connsiteX75" fmla="*/ 1690576 w 1701209"/>
              <a:gd name="connsiteY75" fmla="*/ 744279 h 1132367"/>
              <a:gd name="connsiteX76" fmla="*/ 1701209 w 1701209"/>
              <a:gd name="connsiteY76" fmla="*/ 712381 h 1132367"/>
              <a:gd name="connsiteX77" fmla="*/ 1695893 w 1701209"/>
              <a:gd name="connsiteY77" fmla="*/ 648586 h 1132367"/>
              <a:gd name="connsiteX78" fmla="*/ 1690576 w 1701209"/>
              <a:gd name="connsiteY78" fmla="*/ 632637 h 1132367"/>
              <a:gd name="connsiteX79" fmla="*/ 1674628 w 1701209"/>
              <a:gd name="connsiteY79" fmla="*/ 622005 h 1132367"/>
              <a:gd name="connsiteX80" fmla="*/ 1642730 w 1701209"/>
              <a:gd name="connsiteY80" fmla="*/ 579474 h 1132367"/>
              <a:gd name="connsiteX81" fmla="*/ 1621465 w 1701209"/>
              <a:gd name="connsiteY81" fmla="*/ 563525 h 1132367"/>
              <a:gd name="connsiteX82" fmla="*/ 1616149 w 1701209"/>
              <a:gd name="connsiteY82" fmla="*/ 542260 h 1132367"/>
              <a:gd name="connsiteX83" fmla="*/ 1594883 w 1701209"/>
              <a:gd name="connsiteY83" fmla="*/ 515679 h 1132367"/>
              <a:gd name="connsiteX84" fmla="*/ 1610832 w 1701209"/>
              <a:gd name="connsiteY84" fmla="*/ 467832 h 1132367"/>
              <a:gd name="connsiteX85" fmla="*/ 1616149 w 1701209"/>
              <a:gd name="connsiteY85" fmla="*/ 451884 h 1132367"/>
              <a:gd name="connsiteX86" fmla="*/ 1632097 w 1701209"/>
              <a:gd name="connsiteY86" fmla="*/ 441251 h 1132367"/>
              <a:gd name="connsiteX87" fmla="*/ 1642730 w 1701209"/>
              <a:gd name="connsiteY87" fmla="*/ 425302 h 1132367"/>
              <a:gd name="connsiteX88" fmla="*/ 1669311 w 1701209"/>
              <a:gd name="connsiteY88" fmla="*/ 393405 h 1132367"/>
              <a:gd name="connsiteX89" fmla="*/ 1674628 w 1701209"/>
              <a:gd name="connsiteY89" fmla="*/ 377456 h 1132367"/>
              <a:gd name="connsiteX90" fmla="*/ 1669311 w 1701209"/>
              <a:gd name="connsiteY90" fmla="*/ 207335 h 1132367"/>
              <a:gd name="connsiteX91" fmla="*/ 1663995 w 1701209"/>
              <a:gd name="connsiteY91" fmla="*/ 186070 h 1132367"/>
              <a:gd name="connsiteX92" fmla="*/ 1653362 w 1701209"/>
              <a:gd name="connsiteY92" fmla="*/ 164805 h 1132367"/>
              <a:gd name="connsiteX93" fmla="*/ 1637414 w 1701209"/>
              <a:gd name="connsiteY93" fmla="*/ 111642 h 1132367"/>
              <a:gd name="connsiteX94" fmla="*/ 1626781 w 1701209"/>
              <a:gd name="connsiteY94" fmla="*/ 95693 h 1132367"/>
              <a:gd name="connsiteX95" fmla="*/ 1600200 w 1701209"/>
              <a:gd name="connsiteY95" fmla="*/ 47846 h 1132367"/>
              <a:gd name="connsiteX96" fmla="*/ 1589567 w 1701209"/>
              <a:gd name="connsiteY96" fmla="*/ 31898 h 1132367"/>
              <a:gd name="connsiteX97" fmla="*/ 1578935 w 1701209"/>
              <a:gd name="connsiteY97" fmla="*/ 15949 h 1132367"/>
              <a:gd name="connsiteX98" fmla="*/ 1562986 w 1701209"/>
              <a:gd name="connsiteY98" fmla="*/ 5316 h 1132367"/>
              <a:gd name="connsiteX99" fmla="*/ 1547037 w 1701209"/>
              <a:gd name="connsiteY99" fmla="*/ 0 h 1132367"/>
              <a:gd name="connsiteX100" fmla="*/ 1509823 w 1701209"/>
              <a:gd name="connsiteY100" fmla="*/ 5316 h 1132367"/>
              <a:gd name="connsiteX101" fmla="*/ 1472609 w 1701209"/>
              <a:gd name="connsiteY101" fmla="*/ 37214 h 113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701209" h="1132367">
                <a:moveTo>
                  <a:pt x="1472609" y="37214"/>
                </a:moveTo>
                <a:cubicBezTo>
                  <a:pt x="1381346" y="42530"/>
                  <a:pt x="1272711" y="28590"/>
                  <a:pt x="962246" y="37214"/>
                </a:cubicBezTo>
                <a:cubicBezTo>
                  <a:pt x="923807" y="38282"/>
                  <a:pt x="907581" y="43878"/>
                  <a:pt x="871869" y="47846"/>
                </a:cubicBezTo>
                <a:cubicBezTo>
                  <a:pt x="852415" y="50008"/>
                  <a:pt x="832883" y="51391"/>
                  <a:pt x="813390" y="53163"/>
                </a:cubicBezTo>
                <a:cubicBezTo>
                  <a:pt x="803282" y="55185"/>
                  <a:pt x="781757" y="58347"/>
                  <a:pt x="770860" y="63795"/>
                </a:cubicBezTo>
                <a:cubicBezTo>
                  <a:pt x="765145" y="66652"/>
                  <a:pt x="760750" y="71833"/>
                  <a:pt x="754911" y="74428"/>
                </a:cubicBezTo>
                <a:cubicBezTo>
                  <a:pt x="744670" y="78980"/>
                  <a:pt x="733646" y="81516"/>
                  <a:pt x="723014" y="85060"/>
                </a:cubicBezTo>
                <a:cubicBezTo>
                  <a:pt x="717698" y="86832"/>
                  <a:pt x="711728" y="87269"/>
                  <a:pt x="707065" y="90377"/>
                </a:cubicBezTo>
                <a:cubicBezTo>
                  <a:pt x="701749" y="93921"/>
                  <a:pt x="696955" y="98414"/>
                  <a:pt x="691116" y="101009"/>
                </a:cubicBezTo>
                <a:cubicBezTo>
                  <a:pt x="662793" y="113597"/>
                  <a:pt x="630916" y="117245"/>
                  <a:pt x="600739" y="122274"/>
                </a:cubicBezTo>
                <a:cubicBezTo>
                  <a:pt x="562519" y="135016"/>
                  <a:pt x="610227" y="119564"/>
                  <a:pt x="563525" y="132907"/>
                </a:cubicBezTo>
                <a:cubicBezTo>
                  <a:pt x="558137" y="134446"/>
                  <a:pt x="553013" y="136864"/>
                  <a:pt x="547576" y="138223"/>
                </a:cubicBezTo>
                <a:cubicBezTo>
                  <a:pt x="538810" y="140414"/>
                  <a:pt x="529712" y="141162"/>
                  <a:pt x="520995" y="143539"/>
                </a:cubicBezTo>
                <a:cubicBezTo>
                  <a:pt x="520988" y="143541"/>
                  <a:pt x="457208" y="164802"/>
                  <a:pt x="457200" y="164805"/>
                </a:cubicBezTo>
                <a:cubicBezTo>
                  <a:pt x="405852" y="181921"/>
                  <a:pt x="485692" y="154471"/>
                  <a:pt x="419986" y="180753"/>
                </a:cubicBezTo>
                <a:cubicBezTo>
                  <a:pt x="409580" y="184915"/>
                  <a:pt x="388088" y="191386"/>
                  <a:pt x="388088" y="191386"/>
                </a:cubicBezTo>
                <a:cubicBezTo>
                  <a:pt x="367733" y="206653"/>
                  <a:pt x="368264" y="208236"/>
                  <a:pt x="345558" y="217967"/>
                </a:cubicBezTo>
                <a:cubicBezTo>
                  <a:pt x="340407" y="220175"/>
                  <a:pt x="334621" y="220778"/>
                  <a:pt x="329609" y="223284"/>
                </a:cubicBezTo>
                <a:cubicBezTo>
                  <a:pt x="292899" y="241639"/>
                  <a:pt x="336647" y="228169"/>
                  <a:pt x="292395" y="239232"/>
                </a:cubicBezTo>
                <a:cubicBezTo>
                  <a:pt x="261743" y="259667"/>
                  <a:pt x="291314" y="241974"/>
                  <a:pt x="260497" y="255181"/>
                </a:cubicBezTo>
                <a:cubicBezTo>
                  <a:pt x="221575" y="271862"/>
                  <a:pt x="257174" y="261329"/>
                  <a:pt x="217967" y="271130"/>
                </a:cubicBezTo>
                <a:cubicBezTo>
                  <a:pt x="185271" y="287479"/>
                  <a:pt x="203299" y="277366"/>
                  <a:pt x="164804" y="303028"/>
                </a:cubicBezTo>
                <a:cubicBezTo>
                  <a:pt x="164796" y="303033"/>
                  <a:pt x="132914" y="324286"/>
                  <a:pt x="132907" y="324293"/>
                </a:cubicBezTo>
                <a:cubicBezTo>
                  <a:pt x="112995" y="344205"/>
                  <a:pt x="124091" y="337865"/>
                  <a:pt x="101009" y="345558"/>
                </a:cubicBezTo>
                <a:cubicBezTo>
                  <a:pt x="95693" y="349102"/>
                  <a:pt x="89268" y="351382"/>
                  <a:pt x="85060" y="356191"/>
                </a:cubicBezTo>
                <a:cubicBezTo>
                  <a:pt x="76645" y="365808"/>
                  <a:pt x="70883" y="377456"/>
                  <a:pt x="63795" y="388088"/>
                </a:cubicBezTo>
                <a:cubicBezTo>
                  <a:pt x="60251" y="393404"/>
                  <a:pt x="58478" y="400493"/>
                  <a:pt x="53162" y="404037"/>
                </a:cubicBezTo>
                <a:lnTo>
                  <a:pt x="37214" y="414670"/>
                </a:lnTo>
                <a:cubicBezTo>
                  <a:pt x="33670" y="425302"/>
                  <a:pt x="32798" y="437242"/>
                  <a:pt x="26581" y="446567"/>
                </a:cubicBezTo>
                <a:cubicBezTo>
                  <a:pt x="23037" y="451883"/>
                  <a:pt x="18544" y="456677"/>
                  <a:pt x="15949" y="462516"/>
                </a:cubicBezTo>
                <a:cubicBezTo>
                  <a:pt x="11397" y="472758"/>
                  <a:pt x="8860" y="483781"/>
                  <a:pt x="5316" y="494414"/>
                </a:cubicBezTo>
                <a:lnTo>
                  <a:pt x="0" y="510363"/>
                </a:lnTo>
                <a:cubicBezTo>
                  <a:pt x="3544" y="591879"/>
                  <a:pt x="1280" y="673856"/>
                  <a:pt x="10632" y="754912"/>
                </a:cubicBezTo>
                <a:cubicBezTo>
                  <a:pt x="12097" y="767606"/>
                  <a:pt x="27856" y="774686"/>
                  <a:pt x="31897" y="786809"/>
                </a:cubicBezTo>
                <a:cubicBezTo>
                  <a:pt x="42248" y="817858"/>
                  <a:pt x="29116" y="789344"/>
                  <a:pt x="53162" y="813391"/>
                </a:cubicBezTo>
                <a:cubicBezTo>
                  <a:pt x="59427" y="819656"/>
                  <a:pt x="63961" y="827446"/>
                  <a:pt x="69111" y="834656"/>
                </a:cubicBezTo>
                <a:cubicBezTo>
                  <a:pt x="72825" y="839855"/>
                  <a:pt x="75226" y="846087"/>
                  <a:pt x="79744" y="850605"/>
                </a:cubicBezTo>
                <a:cubicBezTo>
                  <a:pt x="84262" y="855123"/>
                  <a:pt x="90842" y="857079"/>
                  <a:pt x="95693" y="861237"/>
                </a:cubicBezTo>
                <a:cubicBezTo>
                  <a:pt x="103304" y="867761"/>
                  <a:pt x="108801" y="876675"/>
                  <a:pt x="116958" y="882502"/>
                </a:cubicBezTo>
                <a:cubicBezTo>
                  <a:pt x="121518" y="885759"/>
                  <a:pt x="127895" y="885313"/>
                  <a:pt x="132907" y="887819"/>
                </a:cubicBezTo>
                <a:cubicBezTo>
                  <a:pt x="142149" y="892440"/>
                  <a:pt x="150628" y="898451"/>
                  <a:pt x="159488" y="903767"/>
                </a:cubicBezTo>
                <a:cubicBezTo>
                  <a:pt x="163032" y="909083"/>
                  <a:pt x="165212" y="915626"/>
                  <a:pt x="170121" y="919716"/>
                </a:cubicBezTo>
                <a:cubicBezTo>
                  <a:pt x="186718" y="933547"/>
                  <a:pt x="190712" y="927354"/>
                  <a:pt x="207335" y="935665"/>
                </a:cubicBezTo>
                <a:cubicBezTo>
                  <a:pt x="247413" y="955704"/>
                  <a:pt x="220360" y="945386"/>
                  <a:pt x="249865" y="962246"/>
                </a:cubicBezTo>
                <a:cubicBezTo>
                  <a:pt x="268263" y="972759"/>
                  <a:pt x="269183" y="972230"/>
                  <a:pt x="287079" y="978195"/>
                </a:cubicBezTo>
                <a:cubicBezTo>
                  <a:pt x="357873" y="1025392"/>
                  <a:pt x="252957" y="957467"/>
                  <a:pt x="318976" y="994144"/>
                </a:cubicBezTo>
                <a:cubicBezTo>
                  <a:pt x="330147" y="1000350"/>
                  <a:pt x="338751" y="1011368"/>
                  <a:pt x="350874" y="1015409"/>
                </a:cubicBezTo>
                <a:cubicBezTo>
                  <a:pt x="356190" y="1017181"/>
                  <a:pt x="361672" y="1018518"/>
                  <a:pt x="366823" y="1020725"/>
                </a:cubicBezTo>
                <a:cubicBezTo>
                  <a:pt x="386348" y="1029093"/>
                  <a:pt x="397207" y="1039144"/>
                  <a:pt x="419986" y="1041991"/>
                </a:cubicBezTo>
                <a:cubicBezTo>
                  <a:pt x="446119" y="1045257"/>
                  <a:pt x="468865" y="1047513"/>
                  <a:pt x="494414" y="1052623"/>
                </a:cubicBezTo>
                <a:cubicBezTo>
                  <a:pt x="501579" y="1054056"/>
                  <a:pt x="508654" y="1055932"/>
                  <a:pt x="515679" y="1057939"/>
                </a:cubicBezTo>
                <a:cubicBezTo>
                  <a:pt x="521067" y="1059479"/>
                  <a:pt x="526157" y="1062040"/>
                  <a:pt x="531628" y="1063256"/>
                </a:cubicBezTo>
                <a:cubicBezTo>
                  <a:pt x="558605" y="1069251"/>
                  <a:pt x="589954" y="1071215"/>
                  <a:pt x="616688" y="1073888"/>
                </a:cubicBezTo>
                <a:cubicBezTo>
                  <a:pt x="703286" y="1095541"/>
                  <a:pt x="615384" y="1075191"/>
                  <a:pt x="834655" y="1084521"/>
                </a:cubicBezTo>
                <a:cubicBezTo>
                  <a:pt x="852448" y="1085278"/>
                  <a:pt x="870165" y="1087483"/>
                  <a:pt x="887818" y="1089837"/>
                </a:cubicBezTo>
                <a:cubicBezTo>
                  <a:pt x="915692" y="1093553"/>
                  <a:pt x="910383" y="1095413"/>
                  <a:pt x="935665" y="1100470"/>
                </a:cubicBezTo>
                <a:cubicBezTo>
                  <a:pt x="982453" y="1109828"/>
                  <a:pt x="952468" y="1100755"/>
                  <a:pt x="983511" y="1111102"/>
                </a:cubicBezTo>
                <a:cubicBezTo>
                  <a:pt x="988827" y="1114646"/>
                  <a:pt x="993745" y="1118878"/>
                  <a:pt x="999460" y="1121735"/>
                </a:cubicBezTo>
                <a:cubicBezTo>
                  <a:pt x="1014305" y="1129157"/>
                  <a:pt x="1038912" y="1130408"/>
                  <a:pt x="1052623" y="1132367"/>
                </a:cubicBezTo>
                <a:lnTo>
                  <a:pt x="1334386" y="1127051"/>
                </a:lnTo>
                <a:cubicBezTo>
                  <a:pt x="1364551" y="1126189"/>
                  <a:pt x="1394734" y="1124738"/>
                  <a:pt x="1424762" y="1121735"/>
                </a:cubicBezTo>
                <a:cubicBezTo>
                  <a:pt x="1430338" y="1121177"/>
                  <a:pt x="1435121" y="1116818"/>
                  <a:pt x="1440711" y="1116419"/>
                </a:cubicBezTo>
                <a:cubicBezTo>
                  <a:pt x="1484936" y="1113260"/>
                  <a:pt x="1529316" y="1112874"/>
                  <a:pt x="1573618" y="1111102"/>
                </a:cubicBezTo>
                <a:cubicBezTo>
                  <a:pt x="1613706" y="1097740"/>
                  <a:pt x="1564293" y="1115765"/>
                  <a:pt x="1605516" y="1095153"/>
                </a:cubicBezTo>
                <a:cubicBezTo>
                  <a:pt x="1610528" y="1092647"/>
                  <a:pt x="1616149" y="1091609"/>
                  <a:pt x="1621465" y="1089837"/>
                </a:cubicBezTo>
                <a:cubicBezTo>
                  <a:pt x="1625009" y="1084521"/>
                  <a:pt x="1629502" y="1079727"/>
                  <a:pt x="1632097" y="1073888"/>
                </a:cubicBezTo>
                <a:cubicBezTo>
                  <a:pt x="1636649" y="1063646"/>
                  <a:pt x="1639186" y="1052623"/>
                  <a:pt x="1642730" y="1041991"/>
                </a:cubicBezTo>
                <a:lnTo>
                  <a:pt x="1653362" y="1010093"/>
                </a:lnTo>
                <a:lnTo>
                  <a:pt x="1663995" y="978195"/>
                </a:lnTo>
                <a:lnTo>
                  <a:pt x="1669311" y="962246"/>
                </a:lnTo>
                <a:cubicBezTo>
                  <a:pt x="1667539" y="937437"/>
                  <a:pt x="1666901" y="912521"/>
                  <a:pt x="1663995" y="887819"/>
                </a:cubicBezTo>
                <a:cubicBezTo>
                  <a:pt x="1663340" y="882254"/>
                  <a:pt x="1660038" y="877307"/>
                  <a:pt x="1658679" y="871870"/>
                </a:cubicBezTo>
                <a:cubicBezTo>
                  <a:pt x="1656487" y="863104"/>
                  <a:pt x="1655134" y="854149"/>
                  <a:pt x="1653362" y="845288"/>
                </a:cubicBezTo>
                <a:cubicBezTo>
                  <a:pt x="1656507" y="820134"/>
                  <a:pt x="1652080" y="804040"/>
                  <a:pt x="1669311" y="786809"/>
                </a:cubicBezTo>
                <a:cubicBezTo>
                  <a:pt x="1673829" y="782291"/>
                  <a:pt x="1679944" y="779721"/>
                  <a:pt x="1685260" y="776177"/>
                </a:cubicBezTo>
                <a:cubicBezTo>
                  <a:pt x="1687032" y="765544"/>
                  <a:pt x="1687962" y="754736"/>
                  <a:pt x="1690576" y="744279"/>
                </a:cubicBezTo>
                <a:cubicBezTo>
                  <a:pt x="1693294" y="733406"/>
                  <a:pt x="1701209" y="712381"/>
                  <a:pt x="1701209" y="712381"/>
                </a:cubicBezTo>
                <a:cubicBezTo>
                  <a:pt x="1699437" y="691116"/>
                  <a:pt x="1698713" y="669738"/>
                  <a:pt x="1695893" y="648586"/>
                </a:cubicBezTo>
                <a:cubicBezTo>
                  <a:pt x="1695152" y="643031"/>
                  <a:pt x="1694077" y="637013"/>
                  <a:pt x="1690576" y="632637"/>
                </a:cubicBezTo>
                <a:cubicBezTo>
                  <a:pt x="1686585" y="627648"/>
                  <a:pt x="1679944" y="625549"/>
                  <a:pt x="1674628" y="622005"/>
                </a:cubicBezTo>
                <a:cubicBezTo>
                  <a:pt x="1664813" y="607283"/>
                  <a:pt x="1655356" y="592100"/>
                  <a:pt x="1642730" y="579474"/>
                </a:cubicBezTo>
                <a:cubicBezTo>
                  <a:pt x="1636465" y="573209"/>
                  <a:pt x="1628553" y="568841"/>
                  <a:pt x="1621465" y="563525"/>
                </a:cubicBezTo>
                <a:cubicBezTo>
                  <a:pt x="1619693" y="556437"/>
                  <a:pt x="1620202" y="548339"/>
                  <a:pt x="1616149" y="542260"/>
                </a:cubicBezTo>
                <a:cubicBezTo>
                  <a:pt x="1584083" y="494162"/>
                  <a:pt x="1612267" y="567824"/>
                  <a:pt x="1594883" y="515679"/>
                </a:cubicBezTo>
                <a:cubicBezTo>
                  <a:pt x="1604753" y="456466"/>
                  <a:pt x="1592145" y="505205"/>
                  <a:pt x="1610832" y="467832"/>
                </a:cubicBezTo>
                <a:cubicBezTo>
                  <a:pt x="1613338" y="462820"/>
                  <a:pt x="1612648" y="456260"/>
                  <a:pt x="1616149" y="451884"/>
                </a:cubicBezTo>
                <a:cubicBezTo>
                  <a:pt x="1620140" y="446895"/>
                  <a:pt x="1626781" y="444795"/>
                  <a:pt x="1632097" y="441251"/>
                </a:cubicBezTo>
                <a:cubicBezTo>
                  <a:pt x="1635641" y="435935"/>
                  <a:pt x="1638640" y="430211"/>
                  <a:pt x="1642730" y="425302"/>
                </a:cubicBezTo>
                <a:cubicBezTo>
                  <a:pt x="1657427" y="407666"/>
                  <a:pt x="1659411" y="413203"/>
                  <a:pt x="1669311" y="393405"/>
                </a:cubicBezTo>
                <a:cubicBezTo>
                  <a:pt x="1671817" y="388393"/>
                  <a:pt x="1672856" y="382772"/>
                  <a:pt x="1674628" y="377456"/>
                </a:cubicBezTo>
                <a:cubicBezTo>
                  <a:pt x="1672856" y="320749"/>
                  <a:pt x="1672458" y="263982"/>
                  <a:pt x="1669311" y="207335"/>
                </a:cubicBezTo>
                <a:cubicBezTo>
                  <a:pt x="1668906" y="200040"/>
                  <a:pt x="1666561" y="192911"/>
                  <a:pt x="1663995" y="186070"/>
                </a:cubicBezTo>
                <a:cubicBezTo>
                  <a:pt x="1661212" y="178650"/>
                  <a:pt x="1656906" y="171893"/>
                  <a:pt x="1653362" y="164805"/>
                </a:cubicBezTo>
                <a:cubicBezTo>
                  <a:pt x="1650390" y="152918"/>
                  <a:pt x="1642592" y="119408"/>
                  <a:pt x="1637414" y="111642"/>
                </a:cubicBezTo>
                <a:lnTo>
                  <a:pt x="1626781" y="95693"/>
                </a:lnTo>
                <a:cubicBezTo>
                  <a:pt x="1617425" y="67622"/>
                  <a:pt x="1624573" y="84404"/>
                  <a:pt x="1600200" y="47846"/>
                </a:cubicBezTo>
                <a:lnTo>
                  <a:pt x="1589567" y="31898"/>
                </a:lnTo>
                <a:cubicBezTo>
                  <a:pt x="1586023" y="26582"/>
                  <a:pt x="1584251" y="19493"/>
                  <a:pt x="1578935" y="15949"/>
                </a:cubicBezTo>
                <a:cubicBezTo>
                  <a:pt x="1573619" y="12405"/>
                  <a:pt x="1568701" y="8173"/>
                  <a:pt x="1562986" y="5316"/>
                </a:cubicBezTo>
                <a:cubicBezTo>
                  <a:pt x="1557974" y="2810"/>
                  <a:pt x="1552353" y="1772"/>
                  <a:pt x="1547037" y="0"/>
                </a:cubicBezTo>
                <a:cubicBezTo>
                  <a:pt x="1534632" y="1772"/>
                  <a:pt x="1522110" y="2859"/>
                  <a:pt x="1509823" y="5316"/>
                </a:cubicBezTo>
                <a:cubicBezTo>
                  <a:pt x="1498870" y="7506"/>
                  <a:pt x="1563872" y="31898"/>
                  <a:pt x="1472609" y="37214"/>
                </a:cubicBezTo>
                <a:close/>
              </a:path>
            </a:pathLst>
          </a:custGeom>
          <a:solidFill>
            <a:srgbClr val="FFF2CC">
              <a:alpha val="23922"/>
            </a:srgbClr>
          </a:solidFill>
          <a:ln w="19050">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D363957A-9E5A-4E4C-91E8-65FC71B1D8D4}"/>
              </a:ext>
            </a:extLst>
          </p:cNvPr>
          <p:cNvSpPr txBox="1"/>
          <p:nvPr/>
        </p:nvSpPr>
        <p:spPr>
          <a:xfrm>
            <a:off x="6820790" y="3098865"/>
            <a:ext cx="401807" cy="369332"/>
          </a:xfrm>
          <a:prstGeom prst="rect">
            <a:avLst/>
          </a:prstGeom>
          <a:noFill/>
        </p:spPr>
        <p:txBody>
          <a:bodyPr wrap="square" rtlCol="0">
            <a:spAutoFit/>
          </a:bodyPr>
          <a:lstStyle/>
          <a:p>
            <a:r>
              <a:rPr kumimoji="1" lang="en-US" altLang="ja-JP" i="1" dirty="0">
                <a:solidFill>
                  <a:schemeClr val="accent4">
                    <a:lumMod val="50000"/>
                  </a:schemeClr>
                </a:solidFill>
              </a:rPr>
              <a:t>L</a:t>
            </a:r>
            <a:r>
              <a:rPr kumimoji="1" lang="en-US" altLang="ja-JP" baseline="-25000" dirty="0">
                <a:solidFill>
                  <a:schemeClr val="accent4">
                    <a:lumMod val="50000"/>
                  </a:schemeClr>
                </a:solidFill>
              </a:rPr>
              <a:t>1</a:t>
            </a:r>
            <a:endParaRPr kumimoji="1" lang="ja-JP" altLang="en-US" baseline="-25000" dirty="0">
              <a:solidFill>
                <a:schemeClr val="accent4">
                  <a:lumMod val="50000"/>
                </a:schemeClr>
              </a:solidFill>
            </a:endParaRPr>
          </a:p>
        </p:txBody>
      </p:sp>
      <p:sp>
        <p:nvSpPr>
          <p:cNvPr id="113" name="楕円 112">
            <a:extLst>
              <a:ext uri="{FF2B5EF4-FFF2-40B4-BE49-F238E27FC236}">
                <a16:creationId xmlns:a16="http://schemas.microsoft.com/office/drawing/2014/main" id="{3D29CBE1-4A33-458A-9A91-D56A131A7D6B}"/>
              </a:ext>
            </a:extLst>
          </p:cNvPr>
          <p:cNvSpPr/>
          <p:nvPr/>
        </p:nvSpPr>
        <p:spPr>
          <a:xfrm>
            <a:off x="904439" y="3946733"/>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30" name="楕円 129">
            <a:extLst>
              <a:ext uri="{FF2B5EF4-FFF2-40B4-BE49-F238E27FC236}">
                <a16:creationId xmlns:a16="http://schemas.microsoft.com/office/drawing/2014/main" id="{722ADE31-FD06-44EB-9BB0-C179146AFCAA}"/>
              </a:ext>
            </a:extLst>
          </p:cNvPr>
          <p:cNvSpPr/>
          <p:nvPr/>
        </p:nvSpPr>
        <p:spPr>
          <a:xfrm>
            <a:off x="1379506" y="3950226"/>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34" name="楕円 133">
            <a:extLst>
              <a:ext uri="{FF2B5EF4-FFF2-40B4-BE49-F238E27FC236}">
                <a16:creationId xmlns:a16="http://schemas.microsoft.com/office/drawing/2014/main" id="{754A2E47-9707-457A-AF7B-8AC4DDE02BD6}"/>
              </a:ext>
            </a:extLst>
          </p:cNvPr>
          <p:cNvSpPr/>
          <p:nvPr/>
        </p:nvSpPr>
        <p:spPr>
          <a:xfrm>
            <a:off x="1853998" y="3946733"/>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37" name="楕円 136">
            <a:extLst>
              <a:ext uri="{FF2B5EF4-FFF2-40B4-BE49-F238E27FC236}">
                <a16:creationId xmlns:a16="http://schemas.microsoft.com/office/drawing/2014/main" id="{2FED37D8-4A00-408B-9996-A3E2FA61A822}"/>
              </a:ext>
            </a:extLst>
          </p:cNvPr>
          <p:cNvSpPr/>
          <p:nvPr/>
        </p:nvSpPr>
        <p:spPr>
          <a:xfrm>
            <a:off x="2328489" y="3946733"/>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39" name="楕円 138">
            <a:extLst>
              <a:ext uri="{FF2B5EF4-FFF2-40B4-BE49-F238E27FC236}">
                <a16:creationId xmlns:a16="http://schemas.microsoft.com/office/drawing/2014/main" id="{EF20FD86-3D64-40AF-A34C-B60E1FC6716F}"/>
              </a:ext>
            </a:extLst>
          </p:cNvPr>
          <p:cNvSpPr/>
          <p:nvPr/>
        </p:nvSpPr>
        <p:spPr>
          <a:xfrm>
            <a:off x="2802981" y="3946733"/>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41" name="楕円 140">
            <a:extLst>
              <a:ext uri="{FF2B5EF4-FFF2-40B4-BE49-F238E27FC236}">
                <a16:creationId xmlns:a16="http://schemas.microsoft.com/office/drawing/2014/main" id="{EC2F105A-7709-45B8-978C-520C9564B34E}"/>
              </a:ext>
            </a:extLst>
          </p:cNvPr>
          <p:cNvSpPr/>
          <p:nvPr/>
        </p:nvSpPr>
        <p:spPr>
          <a:xfrm>
            <a:off x="3277473" y="3946733"/>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cxnSp>
        <p:nvCxnSpPr>
          <p:cNvPr id="172" name="直線矢印コネクタ 171">
            <a:extLst>
              <a:ext uri="{FF2B5EF4-FFF2-40B4-BE49-F238E27FC236}">
                <a16:creationId xmlns:a16="http://schemas.microsoft.com/office/drawing/2014/main" id="{5F4E3C63-1ADE-43A8-8270-E89E4BCEE41F}"/>
              </a:ext>
            </a:extLst>
          </p:cNvPr>
          <p:cNvCxnSpPr>
            <a:cxnSpLocks/>
            <a:stCxn id="113" idx="6"/>
            <a:endCxn id="130" idx="2"/>
          </p:cNvCxnSpPr>
          <p:nvPr/>
        </p:nvCxnSpPr>
        <p:spPr>
          <a:xfrm>
            <a:off x="1236986" y="4113007"/>
            <a:ext cx="142520"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7A57A1D3-A54A-452B-857A-2461F34CA103}"/>
              </a:ext>
            </a:extLst>
          </p:cNvPr>
          <p:cNvCxnSpPr>
            <a:endCxn id="134" idx="2"/>
          </p:cNvCxnSpPr>
          <p:nvPr/>
        </p:nvCxnSpPr>
        <p:spPr>
          <a:xfrm flipV="1">
            <a:off x="1712053" y="4113007"/>
            <a:ext cx="141945" cy="34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6" name="直線矢印コネクタ 175">
            <a:extLst>
              <a:ext uri="{FF2B5EF4-FFF2-40B4-BE49-F238E27FC236}">
                <a16:creationId xmlns:a16="http://schemas.microsoft.com/office/drawing/2014/main" id="{E6B399A4-737D-4502-B7B8-7098540A64EB}"/>
              </a:ext>
            </a:extLst>
          </p:cNvPr>
          <p:cNvCxnSpPr>
            <a:cxnSpLocks/>
            <a:endCxn id="137" idx="2"/>
          </p:cNvCxnSpPr>
          <p:nvPr/>
        </p:nvCxnSpPr>
        <p:spPr>
          <a:xfrm flipV="1">
            <a:off x="2185969" y="4113006"/>
            <a:ext cx="142520"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AAEA8AF5-CBAD-4766-AB22-31600A0C4A6D}"/>
              </a:ext>
            </a:extLst>
          </p:cNvPr>
          <p:cNvCxnSpPr>
            <a:endCxn id="139" idx="2"/>
          </p:cNvCxnSpPr>
          <p:nvPr/>
        </p:nvCxnSpPr>
        <p:spPr>
          <a:xfrm flipV="1">
            <a:off x="2661036" y="4113006"/>
            <a:ext cx="141945"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5C862D12-22BF-465C-BB94-87C3A26419E8}"/>
              </a:ext>
            </a:extLst>
          </p:cNvPr>
          <p:cNvCxnSpPr>
            <a:endCxn id="141" idx="2"/>
          </p:cNvCxnSpPr>
          <p:nvPr/>
        </p:nvCxnSpPr>
        <p:spPr>
          <a:xfrm>
            <a:off x="3135528" y="4111514"/>
            <a:ext cx="141945" cy="14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9" name="楕円 178">
            <a:extLst>
              <a:ext uri="{FF2B5EF4-FFF2-40B4-BE49-F238E27FC236}">
                <a16:creationId xmlns:a16="http://schemas.microsoft.com/office/drawing/2014/main" id="{0C6EEDAC-7DE3-4E3B-A352-7C57B8D03969}"/>
              </a:ext>
            </a:extLst>
          </p:cNvPr>
          <p:cNvSpPr/>
          <p:nvPr/>
        </p:nvSpPr>
        <p:spPr>
          <a:xfrm>
            <a:off x="3751964" y="3950225"/>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80" name="楕円 179">
            <a:extLst>
              <a:ext uri="{FF2B5EF4-FFF2-40B4-BE49-F238E27FC236}">
                <a16:creationId xmlns:a16="http://schemas.microsoft.com/office/drawing/2014/main" id="{5E8DF604-ECD6-4AB6-A48A-F99DF6D3B0D5}"/>
              </a:ext>
            </a:extLst>
          </p:cNvPr>
          <p:cNvSpPr/>
          <p:nvPr/>
        </p:nvSpPr>
        <p:spPr>
          <a:xfrm>
            <a:off x="4226456" y="3946733"/>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sp>
        <p:nvSpPr>
          <p:cNvPr id="181" name="楕円 180">
            <a:extLst>
              <a:ext uri="{FF2B5EF4-FFF2-40B4-BE49-F238E27FC236}">
                <a16:creationId xmlns:a16="http://schemas.microsoft.com/office/drawing/2014/main" id="{7BA5CBC7-98EB-4F0D-95DD-37EC5CFF7B3D}"/>
              </a:ext>
            </a:extLst>
          </p:cNvPr>
          <p:cNvSpPr/>
          <p:nvPr/>
        </p:nvSpPr>
        <p:spPr>
          <a:xfrm>
            <a:off x="4700947" y="3946732"/>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baseline="-25000" dirty="0">
              <a:latin typeface="Times New Roman" panose="02020603050405020304" pitchFamily="18" charset="0"/>
              <a:cs typeface="Times New Roman" panose="02020603050405020304" pitchFamily="18" charset="0"/>
            </a:endParaRPr>
          </a:p>
        </p:txBody>
      </p:sp>
      <p:sp>
        <p:nvSpPr>
          <p:cNvPr id="182" name="楕円 181">
            <a:extLst>
              <a:ext uri="{FF2B5EF4-FFF2-40B4-BE49-F238E27FC236}">
                <a16:creationId xmlns:a16="http://schemas.microsoft.com/office/drawing/2014/main" id="{69A7A86B-F5EB-4DCB-96DE-1050E8B45C86}"/>
              </a:ext>
            </a:extLst>
          </p:cNvPr>
          <p:cNvSpPr/>
          <p:nvPr/>
        </p:nvSpPr>
        <p:spPr>
          <a:xfrm>
            <a:off x="5175439" y="3946732"/>
            <a:ext cx="332547" cy="332547"/>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000" i="1" dirty="0">
              <a:latin typeface="Times New Roman" panose="02020603050405020304" pitchFamily="18" charset="0"/>
              <a:cs typeface="Times New Roman" panose="02020603050405020304" pitchFamily="18" charset="0"/>
            </a:endParaRPr>
          </a:p>
        </p:txBody>
      </p:sp>
      <p:cxnSp>
        <p:nvCxnSpPr>
          <p:cNvPr id="183" name="直線矢印コネクタ 182">
            <a:extLst>
              <a:ext uri="{FF2B5EF4-FFF2-40B4-BE49-F238E27FC236}">
                <a16:creationId xmlns:a16="http://schemas.microsoft.com/office/drawing/2014/main" id="{4F72868D-48A9-4C51-AD59-5D2FD70B1C58}"/>
              </a:ext>
            </a:extLst>
          </p:cNvPr>
          <p:cNvCxnSpPr>
            <a:cxnSpLocks/>
            <a:stCxn id="141" idx="6"/>
            <a:endCxn id="179" idx="2"/>
          </p:cNvCxnSpPr>
          <p:nvPr/>
        </p:nvCxnSpPr>
        <p:spPr>
          <a:xfrm>
            <a:off x="3610019" y="4113006"/>
            <a:ext cx="141945"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D1B919AA-F152-404B-B601-A12710985546}"/>
              </a:ext>
            </a:extLst>
          </p:cNvPr>
          <p:cNvCxnSpPr>
            <a:endCxn id="180" idx="2"/>
          </p:cNvCxnSpPr>
          <p:nvPr/>
        </p:nvCxnSpPr>
        <p:spPr>
          <a:xfrm flipV="1">
            <a:off x="4084511" y="4113006"/>
            <a:ext cx="141945"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F1CDB524-A9DB-42BB-8795-C4684BE1FC19}"/>
              </a:ext>
            </a:extLst>
          </p:cNvPr>
          <p:cNvCxnSpPr>
            <a:cxnSpLocks/>
            <a:endCxn id="181" idx="2"/>
          </p:cNvCxnSpPr>
          <p:nvPr/>
        </p:nvCxnSpPr>
        <p:spPr>
          <a:xfrm flipV="1">
            <a:off x="4558427" y="4113006"/>
            <a:ext cx="142520"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05E1B309-1AD7-4A68-8DC8-F295E95C4508}"/>
              </a:ext>
            </a:extLst>
          </p:cNvPr>
          <p:cNvCxnSpPr>
            <a:endCxn id="182" idx="2"/>
          </p:cNvCxnSpPr>
          <p:nvPr/>
        </p:nvCxnSpPr>
        <p:spPr>
          <a:xfrm flipV="1">
            <a:off x="5033494" y="4113006"/>
            <a:ext cx="141945" cy="34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7" name="四角形: 角を丸くする 186">
            <a:extLst>
              <a:ext uri="{FF2B5EF4-FFF2-40B4-BE49-F238E27FC236}">
                <a16:creationId xmlns:a16="http://schemas.microsoft.com/office/drawing/2014/main" id="{B587015E-8E96-412E-9AFE-9ED642345AB2}"/>
              </a:ext>
            </a:extLst>
          </p:cNvPr>
          <p:cNvSpPr/>
          <p:nvPr/>
        </p:nvSpPr>
        <p:spPr>
          <a:xfrm>
            <a:off x="804702" y="3906111"/>
            <a:ext cx="1903228" cy="414670"/>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8" name="四角形: 角を丸くする 187">
            <a:extLst>
              <a:ext uri="{FF2B5EF4-FFF2-40B4-BE49-F238E27FC236}">
                <a16:creationId xmlns:a16="http://schemas.microsoft.com/office/drawing/2014/main" id="{9822895E-C070-4B3B-BF56-DD0C268B4086}"/>
              </a:ext>
            </a:extLst>
          </p:cNvPr>
          <p:cNvSpPr/>
          <p:nvPr/>
        </p:nvSpPr>
        <p:spPr>
          <a:xfrm>
            <a:off x="2770689" y="3909186"/>
            <a:ext cx="1364217" cy="414670"/>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9" name="四角形: 角を丸くする 188">
            <a:extLst>
              <a:ext uri="{FF2B5EF4-FFF2-40B4-BE49-F238E27FC236}">
                <a16:creationId xmlns:a16="http://schemas.microsoft.com/office/drawing/2014/main" id="{58DF42FB-F687-441C-BBAE-88DB50D23C99}"/>
              </a:ext>
            </a:extLst>
          </p:cNvPr>
          <p:cNvSpPr/>
          <p:nvPr/>
        </p:nvSpPr>
        <p:spPr>
          <a:xfrm>
            <a:off x="4193806" y="3906111"/>
            <a:ext cx="1364217" cy="414670"/>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0" name="矢印: 右 189">
            <a:extLst>
              <a:ext uri="{FF2B5EF4-FFF2-40B4-BE49-F238E27FC236}">
                <a16:creationId xmlns:a16="http://schemas.microsoft.com/office/drawing/2014/main" id="{EFC1B2C7-6A35-47AA-B127-CAB60C425076}"/>
              </a:ext>
            </a:extLst>
          </p:cNvPr>
          <p:cNvSpPr/>
          <p:nvPr/>
        </p:nvSpPr>
        <p:spPr>
          <a:xfrm>
            <a:off x="909091" y="3724983"/>
            <a:ext cx="1790420" cy="22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矢印: 右 190">
            <a:extLst>
              <a:ext uri="{FF2B5EF4-FFF2-40B4-BE49-F238E27FC236}">
                <a16:creationId xmlns:a16="http://schemas.microsoft.com/office/drawing/2014/main" id="{5377E9BE-2466-40AC-8D18-7D5FAB4293E6}"/>
              </a:ext>
            </a:extLst>
          </p:cNvPr>
          <p:cNvSpPr/>
          <p:nvPr/>
        </p:nvSpPr>
        <p:spPr>
          <a:xfrm>
            <a:off x="2796602" y="3728968"/>
            <a:ext cx="1338304" cy="22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矢印: 右 191">
            <a:extLst>
              <a:ext uri="{FF2B5EF4-FFF2-40B4-BE49-F238E27FC236}">
                <a16:creationId xmlns:a16="http://schemas.microsoft.com/office/drawing/2014/main" id="{D31E67EC-D32E-4967-A424-1D2A0D7137CF}"/>
              </a:ext>
            </a:extLst>
          </p:cNvPr>
          <p:cNvSpPr/>
          <p:nvPr/>
        </p:nvSpPr>
        <p:spPr>
          <a:xfrm>
            <a:off x="4237810" y="3721938"/>
            <a:ext cx="1338304" cy="224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正方形/長方形 192">
            <a:extLst>
              <a:ext uri="{FF2B5EF4-FFF2-40B4-BE49-F238E27FC236}">
                <a16:creationId xmlns:a16="http://schemas.microsoft.com/office/drawing/2014/main" id="{32A313F7-75BD-4F74-BCE8-F91C96F456D1}"/>
              </a:ext>
            </a:extLst>
          </p:cNvPr>
          <p:cNvSpPr/>
          <p:nvPr/>
        </p:nvSpPr>
        <p:spPr>
          <a:xfrm>
            <a:off x="1769375" y="3585116"/>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1</a:t>
            </a:r>
            <a:endParaRPr kumimoji="1" lang="ja-JP" altLang="en-US" dirty="0"/>
          </a:p>
        </p:txBody>
      </p:sp>
      <p:sp>
        <p:nvSpPr>
          <p:cNvPr id="194" name="正方形/長方形 193">
            <a:extLst>
              <a:ext uri="{FF2B5EF4-FFF2-40B4-BE49-F238E27FC236}">
                <a16:creationId xmlns:a16="http://schemas.microsoft.com/office/drawing/2014/main" id="{5BC9607B-88D6-458B-842D-68F2F76C787B}"/>
              </a:ext>
            </a:extLst>
          </p:cNvPr>
          <p:cNvSpPr/>
          <p:nvPr/>
        </p:nvSpPr>
        <p:spPr>
          <a:xfrm>
            <a:off x="3396197" y="3589217"/>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2</a:t>
            </a:r>
            <a:endParaRPr kumimoji="1" lang="ja-JP" altLang="en-US" dirty="0"/>
          </a:p>
        </p:txBody>
      </p:sp>
      <p:sp>
        <p:nvSpPr>
          <p:cNvPr id="195" name="正方形/長方形 194">
            <a:extLst>
              <a:ext uri="{FF2B5EF4-FFF2-40B4-BE49-F238E27FC236}">
                <a16:creationId xmlns:a16="http://schemas.microsoft.com/office/drawing/2014/main" id="{A3B266BE-5343-4868-8347-E56F90846907}"/>
              </a:ext>
            </a:extLst>
          </p:cNvPr>
          <p:cNvSpPr/>
          <p:nvPr/>
        </p:nvSpPr>
        <p:spPr>
          <a:xfrm>
            <a:off x="4777844" y="3589216"/>
            <a:ext cx="260497" cy="260497"/>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3</a:t>
            </a:r>
            <a:endParaRPr kumimoji="1" lang="ja-JP" altLang="en-US" dirty="0"/>
          </a:p>
        </p:txBody>
      </p:sp>
      <p:sp>
        <p:nvSpPr>
          <p:cNvPr id="6" name="矢印: 下 5">
            <a:extLst>
              <a:ext uri="{FF2B5EF4-FFF2-40B4-BE49-F238E27FC236}">
                <a16:creationId xmlns:a16="http://schemas.microsoft.com/office/drawing/2014/main" id="{00D4363D-12D6-4603-A592-D2BD91ECB272}"/>
              </a:ext>
            </a:extLst>
          </p:cNvPr>
          <p:cNvSpPr/>
          <p:nvPr/>
        </p:nvSpPr>
        <p:spPr>
          <a:xfrm>
            <a:off x="2849030" y="3268670"/>
            <a:ext cx="746873" cy="36320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046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77569-AD07-44F6-8804-F6C2DA8FA1AB}"/>
              </a:ext>
            </a:extLst>
          </p:cNvPr>
          <p:cNvSpPr>
            <a:spLocks noGrp="1"/>
          </p:cNvSpPr>
          <p:nvPr>
            <p:ph type="title"/>
          </p:nvPr>
        </p:nvSpPr>
        <p:spPr/>
        <p:txBody>
          <a:bodyPr/>
          <a:lstStyle/>
          <a:p>
            <a:r>
              <a:rPr kumimoji="1" lang="en-US" altLang="ja-JP" dirty="0"/>
              <a:t>Our algorithm (1/3)</a:t>
            </a:r>
            <a:endParaRPr kumimoji="1" lang="ja-JP" altLang="en-US" dirty="0"/>
          </a:p>
        </p:txBody>
      </p:sp>
      <p:sp>
        <p:nvSpPr>
          <p:cNvPr id="3" name="コンテンツ プレースホルダー 2">
            <a:extLst>
              <a:ext uri="{FF2B5EF4-FFF2-40B4-BE49-F238E27FC236}">
                <a16:creationId xmlns:a16="http://schemas.microsoft.com/office/drawing/2014/main" id="{1D78C379-4842-472A-A072-CDA208FD1F18}"/>
              </a:ext>
            </a:extLst>
          </p:cNvPr>
          <p:cNvSpPr>
            <a:spLocks noGrp="1"/>
          </p:cNvSpPr>
          <p:nvPr>
            <p:ph idx="1"/>
          </p:nvPr>
        </p:nvSpPr>
        <p:spPr>
          <a:xfrm>
            <a:off x="880110" y="2019301"/>
            <a:ext cx="11041380" cy="2056262"/>
          </a:xfrm>
        </p:spPr>
        <p:txBody>
          <a:bodyPr/>
          <a:lstStyle/>
          <a:p>
            <a:pPr marL="0" indent="0">
              <a:buNone/>
            </a:pPr>
            <a:r>
              <a:rPr kumimoji="1" lang="en-US" altLang="ja-JP" b="1" dirty="0">
                <a:solidFill>
                  <a:schemeClr val="accent2">
                    <a:lumMod val="50000"/>
                  </a:schemeClr>
                </a:solidFill>
              </a:rPr>
              <a:t>Naive approach</a:t>
            </a:r>
            <a:endParaRPr lang="en-US" altLang="ja-JP" b="1" dirty="0">
              <a:solidFill>
                <a:schemeClr val="accent2">
                  <a:lumMod val="50000"/>
                </a:schemeClr>
              </a:solidFill>
            </a:endParaRPr>
          </a:p>
          <a:p>
            <a:pPr marL="0" indent="0">
              <a:buNone/>
            </a:pPr>
            <a:r>
              <a:rPr kumimoji="1" lang="en-US" altLang="ja-JP" dirty="0"/>
              <a:t>Because number of possible sequences is finite (though astronomically large), we can design brute force algorithm to enumerate all sequences.</a:t>
            </a:r>
          </a:p>
        </p:txBody>
      </p:sp>
      <p:sp>
        <p:nvSpPr>
          <p:cNvPr id="4" name="スライド番号プレースホルダー 3">
            <a:extLst>
              <a:ext uri="{FF2B5EF4-FFF2-40B4-BE49-F238E27FC236}">
                <a16:creationId xmlns:a16="http://schemas.microsoft.com/office/drawing/2014/main" id="{65DA799D-FF65-4BE3-96AB-1AFAC86C5B37}"/>
              </a:ext>
            </a:extLst>
          </p:cNvPr>
          <p:cNvSpPr>
            <a:spLocks noGrp="1"/>
          </p:cNvSpPr>
          <p:nvPr>
            <p:ph type="sldNum" sz="quarter" idx="12"/>
          </p:nvPr>
        </p:nvSpPr>
        <p:spPr/>
        <p:txBody>
          <a:bodyPr/>
          <a:lstStyle/>
          <a:p>
            <a:fld id="{B24DBEBF-0A13-4B89-A1E0-7E7C64C10442}" type="slidenum">
              <a:rPr kumimoji="1" lang="ja-JP" altLang="en-US" smtClean="0"/>
              <a:t>7</a:t>
            </a:fld>
            <a:endParaRPr kumimoji="1" lang="ja-JP" altLang="en-US"/>
          </a:p>
        </p:txBody>
      </p:sp>
      <p:grpSp>
        <p:nvGrpSpPr>
          <p:cNvPr id="5" name="グループ化 4">
            <a:extLst>
              <a:ext uri="{FF2B5EF4-FFF2-40B4-BE49-F238E27FC236}">
                <a16:creationId xmlns:a16="http://schemas.microsoft.com/office/drawing/2014/main" id="{DBB9FD4F-B75D-467E-9D8F-71B03CCFCC08}"/>
              </a:ext>
            </a:extLst>
          </p:cNvPr>
          <p:cNvGrpSpPr/>
          <p:nvPr/>
        </p:nvGrpSpPr>
        <p:grpSpPr>
          <a:xfrm>
            <a:off x="265132" y="6058974"/>
            <a:ext cx="5504246" cy="880061"/>
            <a:chOff x="2281211" y="653667"/>
            <a:chExt cx="7919245" cy="1266190"/>
          </a:xfrm>
        </p:grpSpPr>
        <p:sp>
          <p:nvSpPr>
            <p:cNvPr id="6" name="楕円 5">
              <a:extLst>
                <a:ext uri="{FF2B5EF4-FFF2-40B4-BE49-F238E27FC236}">
                  <a16:creationId xmlns:a16="http://schemas.microsoft.com/office/drawing/2014/main" id="{6307B4A3-7932-4499-94E3-9BD5C38FC752}"/>
                </a:ext>
              </a:extLst>
            </p:cNvPr>
            <p:cNvSpPr/>
            <p:nvPr/>
          </p:nvSpPr>
          <p:spPr>
            <a:xfrm>
              <a:off x="2281211"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7" name="楕円 6">
              <a:extLst>
                <a:ext uri="{FF2B5EF4-FFF2-40B4-BE49-F238E27FC236}">
                  <a16:creationId xmlns:a16="http://schemas.microsoft.com/office/drawing/2014/main" id="{F9097A0B-DFA7-41A5-B8B3-C761D270715F}"/>
                </a:ext>
              </a:extLst>
            </p:cNvPr>
            <p:cNvSpPr/>
            <p:nvPr/>
          </p:nvSpPr>
          <p:spPr>
            <a:xfrm>
              <a:off x="3073299"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8" name="楕円 7">
              <a:extLst>
                <a:ext uri="{FF2B5EF4-FFF2-40B4-BE49-F238E27FC236}">
                  <a16:creationId xmlns:a16="http://schemas.microsoft.com/office/drawing/2014/main" id="{1A83F35E-5810-4C8F-A58D-76583B36A9B3}"/>
                </a:ext>
              </a:extLst>
            </p:cNvPr>
            <p:cNvSpPr/>
            <p:nvPr/>
          </p:nvSpPr>
          <p:spPr>
            <a:xfrm>
              <a:off x="307329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 name="楕円 8">
              <a:extLst>
                <a:ext uri="{FF2B5EF4-FFF2-40B4-BE49-F238E27FC236}">
                  <a16:creationId xmlns:a16="http://schemas.microsoft.com/office/drawing/2014/main" id="{99BECAE2-8FE0-4216-95DD-AAE773CE423F}"/>
                </a:ext>
              </a:extLst>
            </p:cNvPr>
            <p:cNvSpPr/>
            <p:nvPr/>
          </p:nvSpPr>
          <p:spPr>
            <a:xfrm>
              <a:off x="3899061" y="656692"/>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 name="楕円 9">
              <a:extLst>
                <a:ext uri="{FF2B5EF4-FFF2-40B4-BE49-F238E27FC236}">
                  <a16:creationId xmlns:a16="http://schemas.microsoft.com/office/drawing/2014/main" id="{A56E3117-3862-4B3F-9D9F-CF726590302F}"/>
                </a:ext>
              </a:extLst>
            </p:cNvPr>
            <p:cNvSpPr/>
            <p:nvPr/>
          </p:nvSpPr>
          <p:spPr>
            <a:xfrm>
              <a:off x="3899061" y="1412776"/>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1" name="楕円 10">
              <a:extLst>
                <a:ext uri="{FF2B5EF4-FFF2-40B4-BE49-F238E27FC236}">
                  <a16:creationId xmlns:a16="http://schemas.microsoft.com/office/drawing/2014/main" id="{E1D6AE4B-3E38-4D00-AA4E-65E86675DE3C}"/>
                </a:ext>
              </a:extLst>
            </p:cNvPr>
            <p:cNvSpPr/>
            <p:nvPr/>
          </p:nvSpPr>
          <p:spPr>
            <a:xfrm>
              <a:off x="4729483"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2" name="楕円 11">
              <a:extLst>
                <a:ext uri="{FF2B5EF4-FFF2-40B4-BE49-F238E27FC236}">
                  <a16:creationId xmlns:a16="http://schemas.microsoft.com/office/drawing/2014/main" id="{D0665B21-5DFE-49F6-A610-327BCA3159F1}"/>
                </a:ext>
              </a:extLst>
            </p:cNvPr>
            <p:cNvSpPr/>
            <p:nvPr/>
          </p:nvSpPr>
          <p:spPr>
            <a:xfrm>
              <a:off x="4729483"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3" name="楕円 12">
              <a:extLst>
                <a:ext uri="{FF2B5EF4-FFF2-40B4-BE49-F238E27FC236}">
                  <a16:creationId xmlns:a16="http://schemas.microsoft.com/office/drawing/2014/main" id="{31FAA013-AFCA-45EC-838A-ABEC98F5D38E}"/>
                </a:ext>
              </a:extLst>
            </p:cNvPr>
            <p:cNvSpPr/>
            <p:nvPr/>
          </p:nvSpPr>
          <p:spPr>
            <a:xfrm>
              <a:off x="5559905"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4" name="楕円 13">
              <a:extLst>
                <a:ext uri="{FF2B5EF4-FFF2-40B4-BE49-F238E27FC236}">
                  <a16:creationId xmlns:a16="http://schemas.microsoft.com/office/drawing/2014/main" id="{42BFD71F-4C56-4B00-AE88-633718D015CF}"/>
                </a:ext>
              </a:extLst>
            </p:cNvPr>
            <p:cNvSpPr/>
            <p:nvPr/>
          </p:nvSpPr>
          <p:spPr>
            <a:xfrm>
              <a:off x="555990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5" name="楕円 14">
              <a:extLst>
                <a:ext uri="{FF2B5EF4-FFF2-40B4-BE49-F238E27FC236}">
                  <a16:creationId xmlns:a16="http://schemas.microsoft.com/office/drawing/2014/main" id="{03C766C2-0483-45E9-81BE-1F884AB2605A}"/>
                </a:ext>
              </a:extLst>
            </p:cNvPr>
            <p:cNvSpPr/>
            <p:nvPr/>
          </p:nvSpPr>
          <p:spPr>
            <a:xfrm>
              <a:off x="6390327"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6" name="楕円 15">
              <a:extLst>
                <a:ext uri="{FF2B5EF4-FFF2-40B4-BE49-F238E27FC236}">
                  <a16:creationId xmlns:a16="http://schemas.microsoft.com/office/drawing/2014/main" id="{F563EF3C-DE8B-46E0-94C2-8D56D4462C6B}"/>
                </a:ext>
              </a:extLst>
            </p:cNvPr>
            <p:cNvSpPr/>
            <p:nvPr/>
          </p:nvSpPr>
          <p:spPr>
            <a:xfrm>
              <a:off x="6388747" y="1415801"/>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17" name="直線矢印コネクタ 16">
              <a:extLst>
                <a:ext uri="{FF2B5EF4-FFF2-40B4-BE49-F238E27FC236}">
                  <a16:creationId xmlns:a16="http://schemas.microsoft.com/office/drawing/2014/main" id="{62E9547E-68FB-482A-8FFE-B2999A99B5CD}"/>
                </a:ext>
              </a:extLst>
            </p:cNvPr>
            <p:cNvCxnSpPr>
              <a:cxnSpLocks/>
            </p:cNvCxnSpPr>
            <p:nvPr/>
          </p:nvCxnSpPr>
          <p:spPr>
            <a:xfrm flipV="1">
              <a:off x="2778889" y="1017866"/>
              <a:ext cx="295701" cy="1592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ECEFBB98-6301-46C8-BBE2-D2A112BD5C12}"/>
                </a:ext>
              </a:extLst>
            </p:cNvPr>
            <p:cNvCxnSpPr>
              <a:cxnSpLocks/>
            </p:cNvCxnSpPr>
            <p:nvPr/>
          </p:nvCxnSpPr>
          <p:spPr>
            <a:xfrm>
              <a:off x="2783438" y="1431848"/>
              <a:ext cx="282054" cy="1319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EF9259A0-DF8B-46B8-9268-F799C172A9A7}"/>
                </a:ext>
              </a:extLst>
            </p:cNvPr>
            <p:cNvCxnSpPr>
              <a:stCxn id="7" idx="6"/>
              <a:endCxn id="9" idx="2"/>
            </p:cNvCxnSpPr>
            <p:nvPr/>
          </p:nvCxnSpPr>
          <p:spPr>
            <a:xfrm>
              <a:off x="3577355" y="908720"/>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1FBCE64-7E5F-4022-8E6C-9E91C2EE539E}"/>
                </a:ext>
              </a:extLst>
            </p:cNvPr>
            <p:cNvCxnSpPr>
              <a:stCxn id="9" idx="6"/>
              <a:endCxn id="11" idx="2"/>
            </p:cNvCxnSpPr>
            <p:nvPr/>
          </p:nvCxnSpPr>
          <p:spPr>
            <a:xfrm>
              <a:off x="4403117"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7B91C70-85C0-4928-B15F-7FE49DEE3FDE}"/>
                </a:ext>
              </a:extLst>
            </p:cNvPr>
            <p:cNvCxnSpPr>
              <a:stCxn id="11" idx="6"/>
              <a:endCxn id="13" idx="2"/>
            </p:cNvCxnSpPr>
            <p:nvPr/>
          </p:nvCxnSpPr>
          <p:spPr>
            <a:xfrm>
              <a:off x="5233539"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F4828E2-1738-42B1-A016-571790061C6E}"/>
                </a:ext>
              </a:extLst>
            </p:cNvPr>
            <p:cNvCxnSpPr>
              <a:stCxn id="13" idx="6"/>
              <a:endCxn id="15" idx="2"/>
            </p:cNvCxnSpPr>
            <p:nvPr/>
          </p:nvCxnSpPr>
          <p:spPr>
            <a:xfrm>
              <a:off x="6063961"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0D4F11A-5CB4-4D81-BBBF-E0F7AA957C26}"/>
                </a:ext>
              </a:extLst>
            </p:cNvPr>
            <p:cNvCxnSpPr>
              <a:stCxn id="8" idx="6"/>
              <a:endCxn id="10" idx="2"/>
            </p:cNvCxnSpPr>
            <p:nvPr/>
          </p:nvCxnSpPr>
          <p:spPr>
            <a:xfrm>
              <a:off x="3577355" y="1664804"/>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9D9ED3E-1F3E-4159-AB99-426D38CA0F28}"/>
                </a:ext>
              </a:extLst>
            </p:cNvPr>
            <p:cNvCxnSpPr>
              <a:stCxn id="10" idx="6"/>
              <a:endCxn id="12" idx="2"/>
            </p:cNvCxnSpPr>
            <p:nvPr/>
          </p:nvCxnSpPr>
          <p:spPr>
            <a:xfrm>
              <a:off x="4403117"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9A171CBB-66C1-4CEA-ABD0-4C0B4AB4A7B3}"/>
                </a:ext>
              </a:extLst>
            </p:cNvPr>
            <p:cNvCxnSpPr>
              <a:stCxn id="12" idx="6"/>
              <a:endCxn id="14" idx="2"/>
            </p:cNvCxnSpPr>
            <p:nvPr/>
          </p:nvCxnSpPr>
          <p:spPr>
            <a:xfrm>
              <a:off x="5233539"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35B5567-1514-4735-AD98-418C086FACC1}"/>
                </a:ext>
              </a:extLst>
            </p:cNvPr>
            <p:cNvCxnSpPr>
              <a:stCxn id="14" idx="6"/>
              <a:endCxn id="16" idx="2"/>
            </p:cNvCxnSpPr>
            <p:nvPr/>
          </p:nvCxnSpPr>
          <p:spPr>
            <a:xfrm>
              <a:off x="6063961"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7A94216-54FE-4C84-BA56-17809F203CDF}"/>
                </a:ext>
              </a:extLst>
            </p:cNvPr>
            <p:cNvCxnSpPr>
              <a:cxnSpLocks/>
            </p:cNvCxnSpPr>
            <p:nvPr/>
          </p:nvCxnSpPr>
          <p:spPr>
            <a:xfrm>
              <a:off x="4403117" y="1052736"/>
              <a:ext cx="1156788" cy="445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F8DECE95-1A6A-40AB-85A8-EBEFF98BD283}"/>
                </a:ext>
              </a:extLst>
            </p:cNvPr>
            <p:cNvSpPr/>
            <p:nvPr/>
          </p:nvSpPr>
          <p:spPr>
            <a:xfrm>
              <a:off x="7219169"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29" name="楕円 28">
              <a:extLst>
                <a:ext uri="{FF2B5EF4-FFF2-40B4-BE49-F238E27FC236}">
                  <a16:creationId xmlns:a16="http://schemas.microsoft.com/office/drawing/2014/main" id="{9F5A6592-871E-4E71-B655-34214C825CEB}"/>
                </a:ext>
              </a:extLst>
            </p:cNvPr>
            <p:cNvSpPr/>
            <p:nvPr/>
          </p:nvSpPr>
          <p:spPr>
            <a:xfrm>
              <a:off x="721758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30" name="楕円 29">
              <a:extLst>
                <a:ext uri="{FF2B5EF4-FFF2-40B4-BE49-F238E27FC236}">
                  <a16:creationId xmlns:a16="http://schemas.microsoft.com/office/drawing/2014/main" id="{8CD856FD-5B63-4958-9794-803F5CF6D68D}"/>
                </a:ext>
              </a:extLst>
            </p:cNvPr>
            <p:cNvSpPr/>
            <p:nvPr/>
          </p:nvSpPr>
          <p:spPr>
            <a:xfrm>
              <a:off x="8052447"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31" name="楕円 30">
              <a:extLst>
                <a:ext uri="{FF2B5EF4-FFF2-40B4-BE49-F238E27FC236}">
                  <a16:creationId xmlns:a16="http://schemas.microsoft.com/office/drawing/2014/main" id="{D5560500-86EE-4F94-9FFB-7C253F30B86E}"/>
                </a:ext>
              </a:extLst>
            </p:cNvPr>
            <p:cNvSpPr/>
            <p:nvPr/>
          </p:nvSpPr>
          <p:spPr>
            <a:xfrm>
              <a:off x="8050867"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32" name="楕円 31">
              <a:extLst>
                <a:ext uri="{FF2B5EF4-FFF2-40B4-BE49-F238E27FC236}">
                  <a16:creationId xmlns:a16="http://schemas.microsoft.com/office/drawing/2014/main" id="{6EB0507F-B659-4355-92EA-C7DDA61E802D}"/>
                </a:ext>
              </a:extLst>
            </p:cNvPr>
            <p:cNvSpPr/>
            <p:nvPr/>
          </p:nvSpPr>
          <p:spPr>
            <a:xfrm>
              <a:off x="8885725"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33" name="楕円 32">
              <a:extLst>
                <a:ext uri="{FF2B5EF4-FFF2-40B4-BE49-F238E27FC236}">
                  <a16:creationId xmlns:a16="http://schemas.microsoft.com/office/drawing/2014/main" id="{3FFCCE43-DCE7-4645-8FAE-2C6003FB7BC8}"/>
                </a:ext>
              </a:extLst>
            </p:cNvPr>
            <p:cNvSpPr/>
            <p:nvPr/>
          </p:nvSpPr>
          <p:spPr>
            <a:xfrm>
              <a:off x="888414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34" name="直線矢印コネクタ 33">
              <a:extLst>
                <a:ext uri="{FF2B5EF4-FFF2-40B4-BE49-F238E27FC236}">
                  <a16:creationId xmlns:a16="http://schemas.microsoft.com/office/drawing/2014/main" id="{155F0DDD-4269-41A9-86BE-E3746BB9D4C7}"/>
                </a:ext>
              </a:extLst>
            </p:cNvPr>
            <p:cNvCxnSpPr>
              <a:cxnSpLocks/>
              <a:stCxn id="16" idx="6"/>
              <a:endCxn id="29" idx="2"/>
            </p:cNvCxnSpPr>
            <p:nvPr/>
          </p:nvCxnSpPr>
          <p:spPr>
            <a:xfrm flipV="1">
              <a:off x="6892803"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B41B9DD3-86AE-4328-A41F-477A0A84ECED}"/>
                </a:ext>
              </a:extLst>
            </p:cNvPr>
            <p:cNvCxnSpPr>
              <a:cxnSpLocks/>
              <a:stCxn id="31" idx="6"/>
              <a:endCxn id="33" idx="2"/>
            </p:cNvCxnSpPr>
            <p:nvPr/>
          </p:nvCxnSpPr>
          <p:spPr>
            <a:xfrm>
              <a:off x="8554923"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0116956-410B-4C81-B36B-610B41C220FE}"/>
                </a:ext>
              </a:extLst>
            </p:cNvPr>
            <p:cNvCxnSpPr>
              <a:cxnSpLocks/>
              <a:stCxn id="30" idx="6"/>
              <a:endCxn id="32" idx="2"/>
            </p:cNvCxnSpPr>
            <p:nvPr/>
          </p:nvCxnSpPr>
          <p:spPr>
            <a:xfrm>
              <a:off x="8556503"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288C061-2698-44E2-A2BA-CA28852380E7}"/>
                </a:ext>
              </a:extLst>
            </p:cNvPr>
            <p:cNvCxnSpPr>
              <a:cxnSpLocks/>
              <a:stCxn id="28" idx="6"/>
              <a:endCxn id="30" idx="2"/>
            </p:cNvCxnSpPr>
            <p:nvPr/>
          </p:nvCxnSpPr>
          <p:spPr>
            <a:xfrm>
              <a:off x="7723225"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883677F-F2DF-469B-A392-E6209979C406}"/>
                </a:ext>
              </a:extLst>
            </p:cNvPr>
            <p:cNvCxnSpPr>
              <a:cxnSpLocks/>
              <a:stCxn id="15" idx="6"/>
              <a:endCxn id="28" idx="2"/>
            </p:cNvCxnSpPr>
            <p:nvPr/>
          </p:nvCxnSpPr>
          <p:spPr>
            <a:xfrm flipV="1">
              <a:off x="6894383" y="905695"/>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FC2DE30A-C5EA-4EC5-A68B-F23DE4A983EA}"/>
                </a:ext>
              </a:extLst>
            </p:cNvPr>
            <p:cNvCxnSpPr>
              <a:cxnSpLocks/>
              <a:stCxn id="29" idx="6"/>
              <a:endCxn id="31" idx="2"/>
            </p:cNvCxnSpPr>
            <p:nvPr/>
          </p:nvCxnSpPr>
          <p:spPr>
            <a:xfrm>
              <a:off x="7721645"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094C372-25A8-4599-BDC4-CAC6E9B4FD29}"/>
                </a:ext>
              </a:extLst>
            </p:cNvPr>
            <p:cNvCxnSpPr>
              <a:cxnSpLocks/>
              <a:stCxn id="29" idx="7"/>
              <a:endCxn id="30" idx="3"/>
            </p:cNvCxnSpPr>
            <p:nvPr/>
          </p:nvCxnSpPr>
          <p:spPr>
            <a:xfrm flipV="1">
              <a:off x="7647828" y="1083906"/>
              <a:ext cx="478436" cy="402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4278DC8F-B381-48C2-8802-421D52A52D5A}"/>
                </a:ext>
              </a:extLst>
            </p:cNvPr>
            <p:cNvSpPr/>
            <p:nvPr/>
          </p:nvSpPr>
          <p:spPr>
            <a:xfrm>
              <a:off x="9696400"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42" name="直線矢印コネクタ 41">
              <a:extLst>
                <a:ext uri="{FF2B5EF4-FFF2-40B4-BE49-F238E27FC236}">
                  <a16:creationId xmlns:a16="http://schemas.microsoft.com/office/drawing/2014/main" id="{977E045F-FC12-4CE2-8711-0EB57363A70C}"/>
                </a:ext>
              </a:extLst>
            </p:cNvPr>
            <p:cNvCxnSpPr>
              <a:cxnSpLocks/>
            </p:cNvCxnSpPr>
            <p:nvPr/>
          </p:nvCxnSpPr>
          <p:spPr>
            <a:xfrm>
              <a:off x="9406024" y="1010410"/>
              <a:ext cx="299332" cy="1640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0E9CB4AB-1495-48A5-AC47-7C556A75F54E}"/>
                </a:ext>
              </a:extLst>
            </p:cNvPr>
            <p:cNvCxnSpPr>
              <a:cxnSpLocks/>
            </p:cNvCxnSpPr>
            <p:nvPr/>
          </p:nvCxnSpPr>
          <p:spPr>
            <a:xfrm flipV="1">
              <a:off x="9414909" y="1432756"/>
              <a:ext cx="274046" cy="144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44" name="フリーフォーム: 図形 43">
            <a:extLst>
              <a:ext uri="{FF2B5EF4-FFF2-40B4-BE49-F238E27FC236}">
                <a16:creationId xmlns:a16="http://schemas.microsoft.com/office/drawing/2014/main" id="{C5759535-D8A2-4562-A80A-FE351520EF9B}"/>
              </a:ext>
            </a:extLst>
          </p:cNvPr>
          <p:cNvSpPr/>
          <p:nvPr/>
        </p:nvSpPr>
        <p:spPr>
          <a:xfrm>
            <a:off x="159112" y="5770821"/>
            <a:ext cx="4036458" cy="1382232"/>
          </a:xfrm>
          <a:custGeom>
            <a:avLst/>
            <a:gdLst>
              <a:gd name="connsiteX0" fmla="*/ 2392326 w 4036458"/>
              <a:gd name="connsiteY0" fmla="*/ 42530 h 1382232"/>
              <a:gd name="connsiteX1" fmla="*/ 2291316 w 4036458"/>
              <a:gd name="connsiteY1" fmla="*/ 26581 h 1382232"/>
              <a:gd name="connsiteX2" fmla="*/ 2264735 w 4036458"/>
              <a:gd name="connsiteY2" fmla="*/ 21265 h 1382232"/>
              <a:gd name="connsiteX3" fmla="*/ 2068033 w 4036458"/>
              <a:gd name="connsiteY3" fmla="*/ 15948 h 1382232"/>
              <a:gd name="connsiteX4" fmla="*/ 1919177 w 4036458"/>
              <a:gd name="connsiteY4" fmla="*/ 10632 h 1382232"/>
              <a:gd name="connsiteX5" fmla="*/ 1749056 w 4036458"/>
              <a:gd name="connsiteY5" fmla="*/ 0 h 1382232"/>
              <a:gd name="connsiteX6" fmla="*/ 1419447 w 4036458"/>
              <a:gd name="connsiteY6" fmla="*/ 5316 h 1382232"/>
              <a:gd name="connsiteX7" fmla="*/ 1201479 w 4036458"/>
              <a:gd name="connsiteY7" fmla="*/ 21265 h 1382232"/>
              <a:gd name="connsiteX8" fmla="*/ 1153633 w 4036458"/>
              <a:gd name="connsiteY8" fmla="*/ 26581 h 1382232"/>
              <a:gd name="connsiteX9" fmla="*/ 1132367 w 4036458"/>
              <a:gd name="connsiteY9" fmla="*/ 31897 h 1382232"/>
              <a:gd name="connsiteX10" fmla="*/ 1105786 w 4036458"/>
              <a:gd name="connsiteY10" fmla="*/ 37214 h 1382232"/>
              <a:gd name="connsiteX11" fmla="*/ 1084521 w 4036458"/>
              <a:gd name="connsiteY11" fmla="*/ 42530 h 1382232"/>
              <a:gd name="connsiteX12" fmla="*/ 988828 w 4036458"/>
              <a:gd name="connsiteY12" fmla="*/ 53162 h 1382232"/>
              <a:gd name="connsiteX13" fmla="*/ 951614 w 4036458"/>
              <a:gd name="connsiteY13" fmla="*/ 58479 h 1382232"/>
              <a:gd name="connsiteX14" fmla="*/ 903767 w 4036458"/>
              <a:gd name="connsiteY14" fmla="*/ 69111 h 1382232"/>
              <a:gd name="connsiteX15" fmla="*/ 887819 w 4036458"/>
              <a:gd name="connsiteY15" fmla="*/ 74428 h 1382232"/>
              <a:gd name="connsiteX16" fmla="*/ 855921 w 4036458"/>
              <a:gd name="connsiteY16" fmla="*/ 79744 h 1382232"/>
              <a:gd name="connsiteX17" fmla="*/ 728330 w 4036458"/>
              <a:gd name="connsiteY17" fmla="*/ 90376 h 1382232"/>
              <a:gd name="connsiteX18" fmla="*/ 712381 w 4036458"/>
              <a:gd name="connsiteY18" fmla="*/ 95693 h 1382232"/>
              <a:gd name="connsiteX19" fmla="*/ 685800 w 4036458"/>
              <a:gd name="connsiteY19" fmla="*/ 106325 h 1382232"/>
              <a:gd name="connsiteX20" fmla="*/ 606056 w 4036458"/>
              <a:gd name="connsiteY20" fmla="*/ 111641 h 1382232"/>
              <a:gd name="connsiteX21" fmla="*/ 536944 w 4036458"/>
              <a:gd name="connsiteY21" fmla="*/ 116958 h 1382232"/>
              <a:gd name="connsiteX22" fmla="*/ 324293 w 4036458"/>
              <a:gd name="connsiteY22" fmla="*/ 127590 h 1382232"/>
              <a:gd name="connsiteX23" fmla="*/ 292395 w 4036458"/>
              <a:gd name="connsiteY23" fmla="*/ 143539 h 1382232"/>
              <a:gd name="connsiteX24" fmla="*/ 276447 w 4036458"/>
              <a:gd name="connsiteY24" fmla="*/ 148855 h 1382232"/>
              <a:gd name="connsiteX25" fmla="*/ 228600 w 4036458"/>
              <a:gd name="connsiteY25" fmla="*/ 175437 h 1382232"/>
              <a:gd name="connsiteX26" fmla="*/ 217967 w 4036458"/>
              <a:gd name="connsiteY26" fmla="*/ 191386 h 1382232"/>
              <a:gd name="connsiteX27" fmla="*/ 202019 w 4036458"/>
              <a:gd name="connsiteY27" fmla="*/ 196702 h 1382232"/>
              <a:gd name="connsiteX28" fmla="*/ 186070 w 4036458"/>
              <a:gd name="connsiteY28" fmla="*/ 207334 h 1382232"/>
              <a:gd name="connsiteX29" fmla="*/ 170121 w 4036458"/>
              <a:gd name="connsiteY29" fmla="*/ 223283 h 1382232"/>
              <a:gd name="connsiteX30" fmla="*/ 148856 w 4036458"/>
              <a:gd name="connsiteY30" fmla="*/ 239232 h 1382232"/>
              <a:gd name="connsiteX31" fmla="*/ 132907 w 4036458"/>
              <a:gd name="connsiteY31" fmla="*/ 255181 h 1382232"/>
              <a:gd name="connsiteX32" fmla="*/ 111642 w 4036458"/>
              <a:gd name="connsiteY32" fmla="*/ 271130 h 1382232"/>
              <a:gd name="connsiteX33" fmla="*/ 85061 w 4036458"/>
              <a:gd name="connsiteY33" fmla="*/ 308344 h 1382232"/>
              <a:gd name="connsiteX34" fmla="*/ 79744 w 4036458"/>
              <a:gd name="connsiteY34" fmla="*/ 324293 h 1382232"/>
              <a:gd name="connsiteX35" fmla="*/ 69112 w 4036458"/>
              <a:gd name="connsiteY35" fmla="*/ 340241 h 1382232"/>
              <a:gd name="connsiteX36" fmla="*/ 63795 w 4036458"/>
              <a:gd name="connsiteY36" fmla="*/ 356190 h 1382232"/>
              <a:gd name="connsiteX37" fmla="*/ 47847 w 4036458"/>
              <a:gd name="connsiteY37" fmla="*/ 361507 h 1382232"/>
              <a:gd name="connsiteX38" fmla="*/ 42530 w 4036458"/>
              <a:gd name="connsiteY38" fmla="*/ 382772 h 1382232"/>
              <a:gd name="connsiteX39" fmla="*/ 26581 w 4036458"/>
              <a:gd name="connsiteY39" fmla="*/ 393404 h 1382232"/>
              <a:gd name="connsiteX40" fmla="*/ 15949 w 4036458"/>
              <a:gd name="connsiteY40" fmla="*/ 425302 h 1382232"/>
              <a:gd name="connsiteX41" fmla="*/ 10633 w 4036458"/>
              <a:gd name="connsiteY41" fmla="*/ 441251 h 1382232"/>
              <a:gd name="connsiteX42" fmla="*/ 5316 w 4036458"/>
              <a:gd name="connsiteY42" fmla="*/ 457200 h 1382232"/>
              <a:gd name="connsiteX43" fmla="*/ 0 w 4036458"/>
              <a:gd name="connsiteY43" fmla="*/ 483781 h 1382232"/>
              <a:gd name="connsiteX44" fmla="*/ 10633 w 4036458"/>
              <a:gd name="connsiteY44" fmla="*/ 824023 h 1382232"/>
              <a:gd name="connsiteX45" fmla="*/ 21265 w 4036458"/>
              <a:gd name="connsiteY45" fmla="*/ 909083 h 1382232"/>
              <a:gd name="connsiteX46" fmla="*/ 31898 w 4036458"/>
              <a:gd name="connsiteY46" fmla="*/ 925032 h 1382232"/>
              <a:gd name="connsiteX47" fmla="*/ 42530 w 4036458"/>
              <a:gd name="connsiteY47" fmla="*/ 962246 h 1382232"/>
              <a:gd name="connsiteX48" fmla="*/ 63795 w 4036458"/>
              <a:gd name="connsiteY48" fmla="*/ 994144 h 1382232"/>
              <a:gd name="connsiteX49" fmla="*/ 74428 w 4036458"/>
              <a:gd name="connsiteY49" fmla="*/ 1010093 h 1382232"/>
              <a:gd name="connsiteX50" fmla="*/ 90377 w 4036458"/>
              <a:gd name="connsiteY50" fmla="*/ 1041990 h 1382232"/>
              <a:gd name="connsiteX51" fmla="*/ 106326 w 4036458"/>
              <a:gd name="connsiteY51" fmla="*/ 1052623 h 1382232"/>
              <a:gd name="connsiteX52" fmla="*/ 122274 w 4036458"/>
              <a:gd name="connsiteY52" fmla="*/ 1084521 h 1382232"/>
              <a:gd name="connsiteX53" fmla="*/ 138223 w 4036458"/>
              <a:gd name="connsiteY53" fmla="*/ 1089837 h 1382232"/>
              <a:gd name="connsiteX54" fmla="*/ 143540 w 4036458"/>
              <a:gd name="connsiteY54" fmla="*/ 1105786 h 1382232"/>
              <a:gd name="connsiteX55" fmla="*/ 164805 w 4036458"/>
              <a:gd name="connsiteY55" fmla="*/ 1137683 h 1382232"/>
              <a:gd name="connsiteX56" fmla="*/ 170121 w 4036458"/>
              <a:gd name="connsiteY56" fmla="*/ 1153632 h 1382232"/>
              <a:gd name="connsiteX57" fmla="*/ 180754 w 4036458"/>
              <a:gd name="connsiteY57" fmla="*/ 1169581 h 1382232"/>
              <a:gd name="connsiteX58" fmla="*/ 212651 w 4036458"/>
              <a:gd name="connsiteY58" fmla="*/ 1196162 h 1382232"/>
              <a:gd name="connsiteX59" fmla="*/ 249865 w 4036458"/>
              <a:gd name="connsiteY59" fmla="*/ 1206795 h 1382232"/>
              <a:gd name="connsiteX60" fmla="*/ 281763 w 4036458"/>
              <a:gd name="connsiteY60" fmla="*/ 1222744 h 1382232"/>
              <a:gd name="connsiteX61" fmla="*/ 297712 w 4036458"/>
              <a:gd name="connsiteY61" fmla="*/ 1233376 h 1382232"/>
              <a:gd name="connsiteX62" fmla="*/ 334926 w 4036458"/>
              <a:gd name="connsiteY62" fmla="*/ 1244009 h 1382232"/>
              <a:gd name="connsiteX63" fmla="*/ 350874 w 4036458"/>
              <a:gd name="connsiteY63" fmla="*/ 1249325 h 1382232"/>
              <a:gd name="connsiteX64" fmla="*/ 382772 w 4036458"/>
              <a:gd name="connsiteY64" fmla="*/ 1270590 h 1382232"/>
              <a:gd name="connsiteX65" fmla="*/ 446567 w 4036458"/>
              <a:gd name="connsiteY65" fmla="*/ 1291855 h 1382232"/>
              <a:gd name="connsiteX66" fmla="*/ 462516 w 4036458"/>
              <a:gd name="connsiteY66" fmla="*/ 1297172 h 1382232"/>
              <a:gd name="connsiteX67" fmla="*/ 754912 w 4036458"/>
              <a:gd name="connsiteY67" fmla="*/ 1302488 h 1382232"/>
              <a:gd name="connsiteX68" fmla="*/ 861237 w 4036458"/>
              <a:gd name="connsiteY68" fmla="*/ 1307804 h 1382232"/>
              <a:gd name="connsiteX69" fmla="*/ 919716 w 4036458"/>
              <a:gd name="connsiteY69" fmla="*/ 1323753 h 1382232"/>
              <a:gd name="connsiteX70" fmla="*/ 940981 w 4036458"/>
              <a:gd name="connsiteY70" fmla="*/ 1329069 h 1382232"/>
              <a:gd name="connsiteX71" fmla="*/ 978195 w 4036458"/>
              <a:gd name="connsiteY71" fmla="*/ 1345018 h 1382232"/>
              <a:gd name="connsiteX72" fmla="*/ 1015409 w 4036458"/>
              <a:gd name="connsiteY72" fmla="*/ 1355651 h 1382232"/>
              <a:gd name="connsiteX73" fmla="*/ 1031358 w 4036458"/>
              <a:gd name="connsiteY73" fmla="*/ 1360967 h 1382232"/>
              <a:gd name="connsiteX74" fmla="*/ 1057940 w 4036458"/>
              <a:gd name="connsiteY74" fmla="*/ 1376916 h 1382232"/>
              <a:gd name="connsiteX75" fmla="*/ 1095154 w 4036458"/>
              <a:gd name="connsiteY75" fmla="*/ 1382232 h 1382232"/>
              <a:gd name="connsiteX76" fmla="*/ 1174898 w 4036458"/>
              <a:gd name="connsiteY76" fmla="*/ 1376916 h 1382232"/>
              <a:gd name="connsiteX77" fmla="*/ 1190847 w 4036458"/>
              <a:gd name="connsiteY77" fmla="*/ 1366283 h 1382232"/>
              <a:gd name="connsiteX78" fmla="*/ 1244009 w 4036458"/>
              <a:gd name="connsiteY78" fmla="*/ 1355651 h 1382232"/>
              <a:gd name="connsiteX79" fmla="*/ 1265274 w 4036458"/>
              <a:gd name="connsiteY79" fmla="*/ 1350334 h 1382232"/>
              <a:gd name="connsiteX80" fmla="*/ 1355651 w 4036458"/>
              <a:gd name="connsiteY80" fmla="*/ 1345018 h 1382232"/>
              <a:gd name="connsiteX81" fmla="*/ 1690577 w 4036458"/>
              <a:gd name="connsiteY81" fmla="*/ 1334386 h 1382232"/>
              <a:gd name="connsiteX82" fmla="*/ 1711842 w 4036458"/>
              <a:gd name="connsiteY82" fmla="*/ 1323753 h 1382232"/>
              <a:gd name="connsiteX83" fmla="*/ 1765005 w 4036458"/>
              <a:gd name="connsiteY83" fmla="*/ 1307804 h 1382232"/>
              <a:gd name="connsiteX84" fmla="*/ 1796902 w 4036458"/>
              <a:gd name="connsiteY84" fmla="*/ 1291855 h 1382232"/>
              <a:gd name="connsiteX85" fmla="*/ 1956391 w 4036458"/>
              <a:gd name="connsiteY85" fmla="*/ 1281223 h 1382232"/>
              <a:gd name="connsiteX86" fmla="*/ 2030819 w 4036458"/>
              <a:gd name="connsiteY86" fmla="*/ 1275907 h 1382232"/>
              <a:gd name="connsiteX87" fmla="*/ 2147777 w 4036458"/>
              <a:gd name="connsiteY87" fmla="*/ 1259958 h 1382232"/>
              <a:gd name="connsiteX88" fmla="*/ 2371061 w 4036458"/>
              <a:gd name="connsiteY88" fmla="*/ 1265274 h 1382232"/>
              <a:gd name="connsiteX89" fmla="*/ 2445488 w 4036458"/>
              <a:gd name="connsiteY89" fmla="*/ 1270590 h 1382232"/>
              <a:gd name="connsiteX90" fmla="*/ 2477386 w 4036458"/>
              <a:gd name="connsiteY90" fmla="*/ 1275907 h 1382232"/>
              <a:gd name="connsiteX91" fmla="*/ 2668772 w 4036458"/>
              <a:gd name="connsiteY91" fmla="*/ 1281223 h 1382232"/>
              <a:gd name="connsiteX92" fmla="*/ 2785730 w 4036458"/>
              <a:gd name="connsiteY92" fmla="*/ 1291855 h 1382232"/>
              <a:gd name="connsiteX93" fmla="*/ 3014330 w 4036458"/>
              <a:gd name="connsiteY93" fmla="*/ 1281223 h 1382232"/>
              <a:gd name="connsiteX94" fmla="*/ 3200400 w 4036458"/>
              <a:gd name="connsiteY94" fmla="*/ 1265274 h 1382232"/>
              <a:gd name="connsiteX95" fmla="*/ 3264195 w 4036458"/>
              <a:gd name="connsiteY95" fmla="*/ 1254641 h 1382232"/>
              <a:gd name="connsiteX96" fmla="*/ 3290777 w 4036458"/>
              <a:gd name="connsiteY96" fmla="*/ 1249325 h 1382232"/>
              <a:gd name="connsiteX97" fmla="*/ 3657600 w 4036458"/>
              <a:gd name="connsiteY97" fmla="*/ 1244009 h 1382232"/>
              <a:gd name="connsiteX98" fmla="*/ 3726712 w 4036458"/>
              <a:gd name="connsiteY98" fmla="*/ 1228060 h 1382232"/>
              <a:gd name="connsiteX99" fmla="*/ 3747977 w 4036458"/>
              <a:gd name="connsiteY99" fmla="*/ 1217428 h 1382232"/>
              <a:gd name="connsiteX100" fmla="*/ 3763926 w 4036458"/>
              <a:gd name="connsiteY100" fmla="*/ 1212111 h 1382232"/>
              <a:gd name="connsiteX101" fmla="*/ 3785191 w 4036458"/>
              <a:gd name="connsiteY101" fmla="*/ 1206795 h 1382232"/>
              <a:gd name="connsiteX102" fmla="*/ 3801140 w 4036458"/>
              <a:gd name="connsiteY102" fmla="*/ 1201479 h 1382232"/>
              <a:gd name="connsiteX103" fmla="*/ 3843670 w 4036458"/>
              <a:gd name="connsiteY103" fmla="*/ 1190846 h 1382232"/>
              <a:gd name="connsiteX104" fmla="*/ 3859619 w 4036458"/>
              <a:gd name="connsiteY104" fmla="*/ 1185530 h 1382232"/>
              <a:gd name="connsiteX105" fmla="*/ 3896833 w 4036458"/>
              <a:gd name="connsiteY105" fmla="*/ 1180214 h 1382232"/>
              <a:gd name="connsiteX106" fmla="*/ 3918098 w 4036458"/>
              <a:gd name="connsiteY106" fmla="*/ 1174897 h 1382232"/>
              <a:gd name="connsiteX107" fmla="*/ 3934047 w 4036458"/>
              <a:gd name="connsiteY107" fmla="*/ 1169581 h 1382232"/>
              <a:gd name="connsiteX108" fmla="*/ 3976577 w 4036458"/>
              <a:gd name="connsiteY108" fmla="*/ 1164265 h 1382232"/>
              <a:gd name="connsiteX109" fmla="*/ 3997842 w 4036458"/>
              <a:gd name="connsiteY109" fmla="*/ 1153632 h 1382232"/>
              <a:gd name="connsiteX110" fmla="*/ 4008474 w 4036458"/>
              <a:gd name="connsiteY110" fmla="*/ 1132367 h 1382232"/>
              <a:gd name="connsiteX111" fmla="*/ 4019107 w 4036458"/>
              <a:gd name="connsiteY111" fmla="*/ 1095153 h 1382232"/>
              <a:gd name="connsiteX112" fmla="*/ 4013791 w 4036458"/>
              <a:gd name="connsiteY112" fmla="*/ 994144 h 1382232"/>
              <a:gd name="connsiteX113" fmla="*/ 4008474 w 4036458"/>
              <a:gd name="connsiteY113" fmla="*/ 978195 h 1382232"/>
              <a:gd name="connsiteX114" fmla="*/ 4013791 w 4036458"/>
              <a:gd name="connsiteY114" fmla="*/ 909083 h 1382232"/>
              <a:gd name="connsiteX115" fmla="*/ 4024423 w 4036458"/>
              <a:gd name="connsiteY115" fmla="*/ 877186 h 1382232"/>
              <a:gd name="connsiteX116" fmla="*/ 4029740 w 4036458"/>
              <a:gd name="connsiteY116" fmla="*/ 861237 h 1382232"/>
              <a:gd name="connsiteX117" fmla="*/ 4029740 w 4036458"/>
              <a:gd name="connsiteY117" fmla="*/ 717697 h 1382232"/>
              <a:gd name="connsiteX118" fmla="*/ 4019107 w 4036458"/>
              <a:gd name="connsiteY118" fmla="*/ 685800 h 1382232"/>
              <a:gd name="connsiteX119" fmla="*/ 4008474 w 4036458"/>
              <a:gd name="connsiteY119" fmla="*/ 669851 h 1382232"/>
              <a:gd name="connsiteX120" fmla="*/ 3997842 w 4036458"/>
              <a:gd name="connsiteY120" fmla="*/ 637953 h 1382232"/>
              <a:gd name="connsiteX121" fmla="*/ 3987209 w 4036458"/>
              <a:gd name="connsiteY121" fmla="*/ 595423 h 1382232"/>
              <a:gd name="connsiteX122" fmla="*/ 3992526 w 4036458"/>
              <a:gd name="connsiteY122" fmla="*/ 377455 h 1382232"/>
              <a:gd name="connsiteX123" fmla="*/ 3997842 w 4036458"/>
              <a:gd name="connsiteY123" fmla="*/ 361507 h 1382232"/>
              <a:gd name="connsiteX124" fmla="*/ 3992526 w 4036458"/>
              <a:gd name="connsiteY124" fmla="*/ 233916 h 1382232"/>
              <a:gd name="connsiteX125" fmla="*/ 3971261 w 4036458"/>
              <a:gd name="connsiteY125" fmla="*/ 202018 h 1382232"/>
              <a:gd name="connsiteX126" fmla="*/ 3934047 w 4036458"/>
              <a:gd name="connsiteY126" fmla="*/ 159488 h 1382232"/>
              <a:gd name="connsiteX127" fmla="*/ 3918098 w 4036458"/>
              <a:gd name="connsiteY127" fmla="*/ 138223 h 1382232"/>
              <a:gd name="connsiteX128" fmla="*/ 3880884 w 4036458"/>
              <a:gd name="connsiteY128" fmla="*/ 127590 h 1382232"/>
              <a:gd name="connsiteX129" fmla="*/ 3864935 w 4036458"/>
              <a:gd name="connsiteY129" fmla="*/ 116958 h 1382232"/>
              <a:gd name="connsiteX130" fmla="*/ 3822405 w 4036458"/>
              <a:gd name="connsiteY130" fmla="*/ 106325 h 1382232"/>
              <a:gd name="connsiteX131" fmla="*/ 3779874 w 4036458"/>
              <a:gd name="connsiteY131" fmla="*/ 101009 h 1382232"/>
              <a:gd name="connsiteX132" fmla="*/ 3110023 w 4036458"/>
              <a:gd name="connsiteY132" fmla="*/ 95693 h 1382232"/>
              <a:gd name="connsiteX133" fmla="*/ 3019647 w 4036458"/>
              <a:gd name="connsiteY133" fmla="*/ 79744 h 1382232"/>
              <a:gd name="connsiteX134" fmla="*/ 3003698 w 4036458"/>
              <a:gd name="connsiteY134" fmla="*/ 74428 h 1382232"/>
              <a:gd name="connsiteX135" fmla="*/ 2977116 w 4036458"/>
              <a:gd name="connsiteY135" fmla="*/ 69111 h 1382232"/>
              <a:gd name="connsiteX136" fmla="*/ 2961167 w 4036458"/>
              <a:gd name="connsiteY136" fmla="*/ 63795 h 1382232"/>
              <a:gd name="connsiteX137" fmla="*/ 2652823 w 4036458"/>
              <a:gd name="connsiteY137" fmla="*/ 58479 h 1382232"/>
              <a:gd name="connsiteX138" fmla="*/ 2631558 w 4036458"/>
              <a:gd name="connsiteY138" fmla="*/ 53162 h 1382232"/>
              <a:gd name="connsiteX139" fmla="*/ 2615609 w 4036458"/>
              <a:gd name="connsiteY139" fmla="*/ 47846 h 1382232"/>
              <a:gd name="connsiteX140" fmla="*/ 2589028 w 4036458"/>
              <a:gd name="connsiteY140" fmla="*/ 42530 h 1382232"/>
              <a:gd name="connsiteX141" fmla="*/ 2498651 w 4036458"/>
              <a:gd name="connsiteY141" fmla="*/ 47846 h 1382232"/>
              <a:gd name="connsiteX142" fmla="*/ 2466754 w 4036458"/>
              <a:gd name="connsiteY142" fmla="*/ 58479 h 1382232"/>
              <a:gd name="connsiteX143" fmla="*/ 2392326 w 4036458"/>
              <a:gd name="connsiteY143" fmla="*/ 42530 h 138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036458" h="1382232">
                <a:moveTo>
                  <a:pt x="2392326" y="42530"/>
                </a:moveTo>
                <a:cubicBezTo>
                  <a:pt x="2282266" y="20517"/>
                  <a:pt x="2393674" y="41203"/>
                  <a:pt x="2291316" y="26581"/>
                </a:cubicBezTo>
                <a:cubicBezTo>
                  <a:pt x="2282371" y="25303"/>
                  <a:pt x="2273761" y="21695"/>
                  <a:pt x="2264735" y="21265"/>
                </a:cubicBezTo>
                <a:cubicBezTo>
                  <a:pt x="2199218" y="18145"/>
                  <a:pt x="2133593" y="17965"/>
                  <a:pt x="2068033" y="15948"/>
                </a:cubicBezTo>
                <a:lnTo>
                  <a:pt x="1919177" y="10632"/>
                </a:lnTo>
                <a:cubicBezTo>
                  <a:pt x="1874629" y="7205"/>
                  <a:pt x="1788239" y="0"/>
                  <a:pt x="1749056" y="0"/>
                </a:cubicBezTo>
                <a:cubicBezTo>
                  <a:pt x="1639172" y="0"/>
                  <a:pt x="1529317" y="3544"/>
                  <a:pt x="1419447" y="5316"/>
                </a:cubicBezTo>
                <a:cubicBezTo>
                  <a:pt x="1312388" y="26727"/>
                  <a:pt x="1384347" y="15365"/>
                  <a:pt x="1201479" y="21265"/>
                </a:cubicBezTo>
                <a:cubicBezTo>
                  <a:pt x="1185530" y="23037"/>
                  <a:pt x="1169493" y="24141"/>
                  <a:pt x="1153633" y="26581"/>
                </a:cubicBezTo>
                <a:cubicBezTo>
                  <a:pt x="1146411" y="27692"/>
                  <a:pt x="1139500" y="30312"/>
                  <a:pt x="1132367" y="31897"/>
                </a:cubicBezTo>
                <a:cubicBezTo>
                  <a:pt x="1123546" y="33857"/>
                  <a:pt x="1114607" y="35254"/>
                  <a:pt x="1105786" y="37214"/>
                </a:cubicBezTo>
                <a:cubicBezTo>
                  <a:pt x="1098654" y="38799"/>
                  <a:pt x="1091760" y="41543"/>
                  <a:pt x="1084521" y="42530"/>
                </a:cubicBezTo>
                <a:cubicBezTo>
                  <a:pt x="1052721" y="46866"/>
                  <a:pt x="1020599" y="48623"/>
                  <a:pt x="988828" y="53162"/>
                </a:cubicBezTo>
                <a:lnTo>
                  <a:pt x="951614" y="58479"/>
                </a:lnTo>
                <a:cubicBezTo>
                  <a:pt x="915704" y="70448"/>
                  <a:pt x="959918" y="56632"/>
                  <a:pt x="903767" y="69111"/>
                </a:cubicBezTo>
                <a:cubicBezTo>
                  <a:pt x="898297" y="70327"/>
                  <a:pt x="893289" y="73212"/>
                  <a:pt x="887819" y="74428"/>
                </a:cubicBezTo>
                <a:cubicBezTo>
                  <a:pt x="877296" y="76766"/>
                  <a:pt x="866575" y="78105"/>
                  <a:pt x="855921" y="79744"/>
                </a:cubicBezTo>
                <a:cubicBezTo>
                  <a:pt x="796591" y="88871"/>
                  <a:pt x="812532" y="85423"/>
                  <a:pt x="728330" y="90376"/>
                </a:cubicBezTo>
                <a:cubicBezTo>
                  <a:pt x="723014" y="92148"/>
                  <a:pt x="717628" y="93725"/>
                  <a:pt x="712381" y="95693"/>
                </a:cubicBezTo>
                <a:cubicBezTo>
                  <a:pt x="703446" y="99044"/>
                  <a:pt x="695237" y="104909"/>
                  <a:pt x="685800" y="106325"/>
                </a:cubicBezTo>
                <a:cubicBezTo>
                  <a:pt x="659454" y="110277"/>
                  <a:pt x="632629" y="109743"/>
                  <a:pt x="606056" y="111641"/>
                </a:cubicBezTo>
                <a:lnTo>
                  <a:pt x="536944" y="116958"/>
                </a:lnTo>
                <a:cubicBezTo>
                  <a:pt x="457368" y="143482"/>
                  <a:pt x="543004" y="116654"/>
                  <a:pt x="324293" y="127590"/>
                </a:cubicBezTo>
                <a:cubicBezTo>
                  <a:pt x="309449" y="128332"/>
                  <a:pt x="304837" y="137318"/>
                  <a:pt x="292395" y="143539"/>
                </a:cubicBezTo>
                <a:cubicBezTo>
                  <a:pt x="287383" y="146045"/>
                  <a:pt x="281763" y="147083"/>
                  <a:pt x="276447" y="148855"/>
                </a:cubicBezTo>
                <a:cubicBezTo>
                  <a:pt x="239886" y="173230"/>
                  <a:pt x="256672" y="166080"/>
                  <a:pt x="228600" y="175437"/>
                </a:cubicBezTo>
                <a:cubicBezTo>
                  <a:pt x="225056" y="180753"/>
                  <a:pt x="222956" y="187394"/>
                  <a:pt x="217967" y="191386"/>
                </a:cubicBezTo>
                <a:cubicBezTo>
                  <a:pt x="213591" y="194887"/>
                  <a:pt x="207031" y="194196"/>
                  <a:pt x="202019" y="196702"/>
                </a:cubicBezTo>
                <a:cubicBezTo>
                  <a:pt x="196304" y="199559"/>
                  <a:pt x="190978" y="203244"/>
                  <a:pt x="186070" y="207334"/>
                </a:cubicBezTo>
                <a:cubicBezTo>
                  <a:pt x="180294" y="212147"/>
                  <a:pt x="175829" y="218390"/>
                  <a:pt x="170121" y="223283"/>
                </a:cubicBezTo>
                <a:cubicBezTo>
                  <a:pt x="163394" y="229049"/>
                  <a:pt x="155583" y="233466"/>
                  <a:pt x="148856" y="239232"/>
                </a:cubicBezTo>
                <a:cubicBezTo>
                  <a:pt x="143148" y="244125"/>
                  <a:pt x="138615" y="250288"/>
                  <a:pt x="132907" y="255181"/>
                </a:cubicBezTo>
                <a:cubicBezTo>
                  <a:pt x="126180" y="260947"/>
                  <a:pt x="117907" y="264865"/>
                  <a:pt x="111642" y="271130"/>
                </a:cubicBezTo>
                <a:cubicBezTo>
                  <a:pt x="109231" y="273541"/>
                  <a:pt x="88081" y="302304"/>
                  <a:pt x="85061" y="308344"/>
                </a:cubicBezTo>
                <a:cubicBezTo>
                  <a:pt x="82555" y="313356"/>
                  <a:pt x="82250" y="319281"/>
                  <a:pt x="79744" y="324293"/>
                </a:cubicBezTo>
                <a:cubicBezTo>
                  <a:pt x="76887" y="330007"/>
                  <a:pt x="71969" y="334527"/>
                  <a:pt x="69112" y="340241"/>
                </a:cubicBezTo>
                <a:cubicBezTo>
                  <a:pt x="66606" y="345253"/>
                  <a:pt x="67758" y="352227"/>
                  <a:pt x="63795" y="356190"/>
                </a:cubicBezTo>
                <a:cubicBezTo>
                  <a:pt x="59833" y="360152"/>
                  <a:pt x="53163" y="359735"/>
                  <a:pt x="47847" y="361507"/>
                </a:cubicBezTo>
                <a:cubicBezTo>
                  <a:pt x="46075" y="368595"/>
                  <a:pt x="46583" y="376693"/>
                  <a:pt x="42530" y="382772"/>
                </a:cubicBezTo>
                <a:cubicBezTo>
                  <a:pt x="38986" y="388088"/>
                  <a:pt x="29967" y="387986"/>
                  <a:pt x="26581" y="393404"/>
                </a:cubicBezTo>
                <a:cubicBezTo>
                  <a:pt x="20641" y="402908"/>
                  <a:pt x="19493" y="414669"/>
                  <a:pt x="15949" y="425302"/>
                </a:cubicBezTo>
                <a:lnTo>
                  <a:pt x="10633" y="441251"/>
                </a:lnTo>
                <a:cubicBezTo>
                  <a:pt x="8861" y="446567"/>
                  <a:pt x="6415" y="451705"/>
                  <a:pt x="5316" y="457200"/>
                </a:cubicBezTo>
                <a:lnTo>
                  <a:pt x="0" y="483781"/>
                </a:lnTo>
                <a:cubicBezTo>
                  <a:pt x="4542" y="715415"/>
                  <a:pt x="-1304" y="680784"/>
                  <a:pt x="10633" y="824023"/>
                </a:cubicBezTo>
                <a:cubicBezTo>
                  <a:pt x="11152" y="830252"/>
                  <a:pt x="14703" y="891583"/>
                  <a:pt x="21265" y="909083"/>
                </a:cubicBezTo>
                <a:cubicBezTo>
                  <a:pt x="23509" y="915066"/>
                  <a:pt x="28354" y="919716"/>
                  <a:pt x="31898" y="925032"/>
                </a:cubicBezTo>
                <a:cubicBezTo>
                  <a:pt x="33149" y="930037"/>
                  <a:pt x="39064" y="956006"/>
                  <a:pt x="42530" y="962246"/>
                </a:cubicBezTo>
                <a:cubicBezTo>
                  <a:pt x="48736" y="973417"/>
                  <a:pt x="56707" y="983511"/>
                  <a:pt x="63795" y="994144"/>
                </a:cubicBezTo>
                <a:lnTo>
                  <a:pt x="74428" y="1010093"/>
                </a:lnTo>
                <a:cubicBezTo>
                  <a:pt x="78752" y="1023065"/>
                  <a:pt x="80071" y="1031684"/>
                  <a:pt x="90377" y="1041990"/>
                </a:cubicBezTo>
                <a:cubicBezTo>
                  <a:pt x="94895" y="1046508"/>
                  <a:pt x="101010" y="1049079"/>
                  <a:pt x="106326" y="1052623"/>
                </a:cubicBezTo>
                <a:cubicBezTo>
                  <a:pt x="109828" y="1063129"/>
                  <a:pt x="112906" y="1077026"/>
                  <a:pt x="122274" y="1084521"/>
                </a:cubicBezTo>
                <a:cubicBezTo>
                  <a:pt x="126650" y="1088022"/>
                  <a:pt x="132907" y="1088065"/>
                  <a:pt x="138223" y="1089837"/>
                </a:cubicBezTo>
                <a:cubicBezTo>
                  <a:pt x="139995" y="1095153"/>
                  <a:pt x="140818" y="1100887"/>
                  <a:pt x="143540" y="1105786"/>
                </a:cubicBezTo>
                <a:cubicBezTo>
                  <a:pt x="149746" y="1116956"/>
                  <a:pt x="164805" y="1137683"/>
                  <a:pt x="164805" y="1137683"/>
                </a:cubicBezTo>
                <a:cubicBezTo>
                  <a:pt x="166577" y="1142999"/>
                  <a:pt x="167615" y="1148620"/>
                  <a:pt x="170121" y="1153632"/>
                </a:cubicBezTo>
                <a:cubicBezTo>
                  <a:pt x="172978" y="1159347"/>
                  <a:pt x="176664" y="1164672"/>
                  <a:pt x="180754" y="1169581"/>
                </a:cubicBezTo>
                <a:cubicBezTo>
                  <a:pt x="189155" y="1179662"/>
                  <a:pt x="200700" y="1190186"/>
                  <a:pt x="212651" y="1196162"/>
                </a:cubicBezTo>
                <a:cubicBezTo>
                  <a:pt x="220282" y="1199978"/>
                  <a:pt x="243045" y="1205090"/>
                  <a:pt x="249865" y="1206795"/>
                </a:cubicBezTo>
                <a:cubicBezTo>
                  <a:pt x="295564" y="1237262"/>
                  <a:pt x="237750" y="1200739"/>
                  <a:pt x="281763" y="1222744"/>
                </a:cubicBezTo>
                <a:cubicBezTo>
                  <a:pt x="287478" y="1225601"/>
                  <a:pt x="291997" y="1230519"/>
                  <a:pt x="297712" y="1233376"/>
                </a:cubicBezTo>
                <a:cubicBezTo>
                  <a:pt x="306215" y="1237628"/>
                  <a:pt x="326969" y="1241736"/>
                  <a:pt x="334926" y="1244009"/>
                </a:cubicBezTo>
                <a:cubicBezTo>
                  <a:pt x="340314" y="1245548"/>
                  <a:pt x="345558" y="1247553"/>
                  <a:pt x="350874" y="1249325"/>
                </a:cubicBezTo>
                <a:cubicBezTo>
                  <a:pt x="361507" y="1256413"/>
                  <a:pt x="370649" y="1266549"/>
                  <a:pt x="382772" y="1270590"/>
                </a:cubicBezTo>
                <a:lnTo>
                  <a:pt x="446567" y="1291855"/>
                </a:lnTo>
                <a:cubicBezTo>
                  <a:pt x="451883" y="1293627"/>
                  <a:pt x="456913" y="1297070"/>
                  <a:pt x="462516" y="1297172"/>
                </a:cubicBezTo>
                <a:lnTo>
                  <a:pt x="754912" y="1302488"/>
                </a:lnTo>
                <a:cubicBezTo>
                  <a:pt x="790354" y="1304260"/>
                  <a:pt x="825953" y="1304024"/>
                  <a:pt x="861237" y="1307804"/>
                </a:cubicBezTo>
                <a:cubicBezTo>
                  <a:pt x="891554" y="1311052"/>
                  <a:pt x="896672" y="1317169"/>
                  <a:pt x="919716" y="1323753"/>
                </a:cubicBezTo>
                <a:cubicBezTo>
                  <a:pt x="926741" y="1325760"/>
                  <a:pt x="933956" y="1327062"/>
                  <a:pt x="940981" y="1329069"/>
                </a:cubicBezTo>
                <a:cubicBezTo>
                  <a:pt x="982614" y="1340965"/>
                  <a:pt x="926229" y="1326121"/>
                  <a:pt x="978195" y="1345018"/>
                </a:cubicBezTo>
                <a:cubicBezTo>
                  <a:pt x="990319" y="1349427"/>
                  <a:pt x="1003052" y="1351944"/>
                  <a:pt x="1015409" y="1355651"/>
                </a:cubicBezTo>
                <a:cubicBezTo>
                  <a:pt x="1020777" y="1357261"/>
                  <a:pt x="1026346" y="1358461"/>
                  <a:pt x="1031358" y="1360967"/>
                </a:cubicBezTo>
                <a:cubicBezTo>
                  <a:pt x="1040600" y="1365588"/>
                  <a:pt x="1048137" y="1373648"/>
                  <a:pt x="1057940" y="1376916"/>
                </a:cubicBezTo>
                <a:cubicBezTo>
                  <a:pt x="1069828" y="1380878"/>
                  <a:pt x="1082749" y="1380460"/>
                  <a:pt x="1095154" y="1382232"/>
                </a:cubicBezTo>
                <a:cubicBezTo>
                  <a:pt x="1121735" y="1380460"/>
                  <a:pt x="1148620" y="1381296"/>
                  <a:pt x="1174898" y="1376916"/>
                </a:cubicBezTo>
                <a:cubicBezTo>
                  <a:pt x="1181201" y="1375866"/>
                  <a:pt x="1184974" y="1368800"/>
                  <a:pt x="1190847" y="1366283"/>
                </a:cubicBezTo>
                <a:cubicBezTo>
                  <a:pt x="1201651" y="1361653"/>
                  <a:pt x="1235765" y="1357300"/>
                  <a:pt x="1244009" y="1355651"/>
                </a:cubicBezTo>
                <a:cubicBezTo>
                  <a:pt x="1251174" y="1354218"/>
                  <a:pt x="1258000" y="1351027"/>
                  <a:pt x="1265274" y="1350334"/>
                </a:cubicBezTo>
                <a:cubicBezTo>
                  <a:pt x="1295316" y="1347473"/>
                  <a:pt x="1325525" y="1346790"/>
                  <a:pt x="1355651" y="1345018"/>
                </a:cubicBezTo>
                <a:cubicBezTo>
                  <a:pt x="1488766" y="1318397"/>
                  <a:pt x="1307990" y="1352898"/>
                  <a:pt x="1690577" y="1334386"/>
                </a:cubicBezTo>
                <a:cubicBezTo>
                  <a:pt x="1698493" y="1334003"/>
                  <a:pt x="1704422" y="1326536"/>
                  <a:pt x="1711842" y="1323753"/>
                </a:cubicBezTo>
                <a:cubicBezTo>
                  <a:pt x="1761346" y="1305189"/>
                  <a:pt x="1699538" y="1336900"/>
                  <a:pt x="1765005" y="1307804"/>
                </a:cubicBezTo>
                <a:cubicBezTo>
                  <a:pt x="1784948" y="1298941"/>
                  <a:pt x="1775479" y="1294916"/>
                  <a:pt x="1796902" y="1291855"/>
                </a:cubicBezTo>
                <a:cubicBezTo>
                  <a:pt x="1837596" y="1286041"/>
                  <a:pt x="1924311" y="1283167"/>
                  <a:pt x="1956391" y="1281223"/>
                </a:cubicBezTo>
                <a:cubicBezTo>
                  <a:pt x="1981218" y="1279718"/>
                  <a:pt x="2006010" y="1277679"/>
                  <a:pt x="2030819" y="1275907"/>
                </a:cubicBezTo>
                <a:cubicBezTo>
                  <a:pt x="2089667" y="1256290"/>
                  <a:pt x="2051530" y="1265973"/>
                  <a:pt x="2147777" y="1259958"/>
                </a:cubicBezTo>
                <a:lnTo>
                  <a:pt x="2371061" y="1265274"/>
                </a:lnTo>
                <a:cubicBezTo>
                  <a:pt x="2395917" y="1266162"/>
                  <a:pt x="2420739" y="1268115"/>
                  <a:pt x="2445488" y="1270590"/>
                </a:cubicBezTo>
                <a:cubicBezTo>
                  <a:pt x="2456214" y="1271663"/>
                  <a:pt x="2466619" y="1275394"/>
                  <a:pt x="2477386" y="1275907"/>
                </a:cubicBezTo>
                <a:cubicBezTo>
                  <a:pt x="2541134" y="1278943"/>
                  <a:pt x="2604977" y="1279451"/>
                  <a:pt x="2668772" y="1281223"/>
                </a:cubicBezTo>
                <a:cubicBezTo>
                  <a:pt x="2698658" y="1284543"/>
                  <a:pt x="2759543" y="1291855"/>
                  <a:pt x="2785730" y="1291855"/>
                </a:cubicBezTo>
                <a:cubicBezTo>
                  <a:pt x="2821481" y="1291855"/>
                  <a:pt x="2960018" y="1286479"/>
                  <a:pt x="3014330" y="1281223"/>
                </a:cubicBezTo>
                <a:cubicBezTo>
                  <a:pt x="3208633" y="1262419"/>
                  <a:pt x="2981432" y="1276798"/>
                  <a:pt x="3200400" y="1265274"/>
                </a:cubicBezTo>
                <a:cubicBezTo>
                  <a:pt x="3263038" y="1252747"/>
                  <a:pt x="3185072" y="1267829"/>
                  <a:pt x="3264195" y="1254641"/>
                </a:cubicBezTo>
                <a:cubicBezTo>
                  <a:pt x="3273108" y="1253155"/>
                  <a:pt x="3281744" y="1249569"/>
                  <a:pt x="3290777" y="1249325"/>
                </a:cubicBezTo>
                <a:cubicBezTo>
                  <a:pt x="3413020" y="1246021"/>
                  <a:pt x="3535326" y="1245781"/>
                  <a:pt x="3657600" y="1244009"/>
                </a:cubicBezTo>
                <a:cubicBezTo>
                  <a:pt x="3705447" y="1220085"/>
                  <a:pt x="3646227" y="1246632"/>
                  <a:pt x="3726712" y="1228060"/>
                </a:cubicBezTo>
                <a:cubicBezTo>
                  <a:pt x="3734434" y="1226278"/>
                  <a:pt x="3740693" y="1220550"/>
                  <a:pt x="3747977" y="1217428"/>
                </a:cubicBezTo>
                <a:cubicBezTo>
                  <a:pt x="3753128" y="1215220"/>
                  <a:pt x="3758538" y="1213651"/>
                  <a:pt x="3763926" y="1212111"/>
                </a:cubicBezTo>
                <a:cubicBezTo>
                  <a:pt x="3770951" y="1210104"/>
                  <a:pt x="3778166" y="1208802"/>
                  <a:pt x="3785191" y="1206795"/>
                </a:cubicBezTo>
                <a:cubicBezTo>
                  <a:pt x="3790579" y="1205256"/>
                  <a:pt x="3795734" y="1202953"/>
                  <a:pt x="3801140" y="1201479"/>
                </a:cubicBezTo>
                <a:cubicBezTo>
                  <a:pt x="3815238" y="1197634"/>
                  <a:pt x="3829807" y="1195467"/>
                  <a:pt x="3843670" y="1190846"/>
                </a:cubicBezTo>
                <a:cubicBezTo>
                  <a:pt x="3848986" y="1189074"/>
                  <a:pt x="3854124" y="1186629"/>
                  <a:pt x="3859619" y="1185530"/>
                </a:cubicBezTo>
                <a:cubicBezTo>
                  <a:pt x="3871906" y="1183073"/>
                  <a:pt x="3884505" y="1182456"/>
                  <a:pt x="3896833" y="1180214"/>
                </a:cubicBezTo>
                <a:cubicBezTo>
                  <a:pt x="3904022" y="1178907"/>
                  <a:pt x="3911073" y="1176904"/>
                  <a:pt x="3918098" y="1174897"/>
                </a:cubicBezTo>
                <a:cubicBezTo>
                  <a:pt x="3923486" y="1173357"/>
                  <a:pt x="3928534" y="1170583"/>
                  <a:pt x="3934047" y="1169581"/>
                </a:cubicBezTo>
                <a:cubicBezTo>
                  <a:pt x="3948104" y="1167025"/>
                  <a:pt x="3962400" y="1166037"/>
                  <a:pt x="3976577" y="1164265"/>
                </a:cubicBezTo>
                <a:cubicBezTo>
                  <a:pt x="3983665" y="1160721"/>
                  <a:pt x="3992238" y="1159236"/>
                  <a:pt x="3997842" y="1153632"/>
                </a:cubicBezTo>
                <a:cubicBezTo>
                  <a:pt x="4003446" y="1148028"/>
                  <a:pt x="4005352" y="1139651"/>
                  <a:pt x="4008474" y="1132367"/>
                </a:cubicBezTo>
                <a:cubicBezTo>
                  <a:pt x="4013053" y="1121684"/>
                  <a:pt x="4016407" y="1105952"/>
                  <a:pt x="4019107" y="1095153"/>
                </a:cubicBezTo>
                <a:cubicBezTo>
                  <a:pt x="4017335" y="1061483"/>
                  <a:pt x="4016844" y="1027722"/>
                  <a:pt x="4013791" y="994144"/>
                </a:cubicBezTo>
                <a:cubicBezTo>
                  <a:pt x="4013284" y="988563"/>
                  <a:pt x="4008474" y="983799"/>
                  <a:pt x="4008474" y="978195"/>
                </a:cubicBezTo>
                <a:cubicBezTo>
                  <a:pt x="4008474" y="955090"/>
                  <a:pt x="4010187" y="931906"/>
                  <a:pt x="4013791" y="909083"/>
                </a:cubicBezTo>
                <a:cubicBezTo>
                  <a:pt x="4015539" y="898013"/>
                  <a:pt x="4020879" y="887818"/>
                  <a:pt x="4024423" y="877186"/>
                </a:cubicBezTo>
                <a:lnTo>
                  <a:pt x="4029740" y="861237"/>
                </a:lnTo>
                <a:cubicBezTo>
                  <a:pt x="4037559" y="798684"/>
                  <a:pt x="4039769" y="801273"/>
                  <a:pt x="4029740" y="717697"/>
                </a:cubicBezTo>
                <a:cubicBezTo>
                  <a:pt x="4028405" y="706569"/>
                  <a:pt x="4025324" y="695125"/>
                  <a:pt x="4019107" y="685800"/>
                </a:cubicBezTo>
                <a:lnTo>
                  <a:pt x="4008474" y="669851"/>
                </a:lnTo>
                <a:cubicBezTo>
                  <a:pt x="4004930" y="659218"/>
                  <a:pt x="4000040" y="648943"/>
                  <a:pt x="3997842" y="637953"/>
                </a:cubicBezTo>
                <a:cubicBezTo>
                  <a:pt x="3991427" y="605877"/>
                  <a:pt x="3995384" y="619944"/>
                  <a:pt x="3987209" y="595423"/>
                </a:cubicBezTo>
                <a:cubicBezTo>
                  <a:pt x="3988981" y="522767"/>
                  <a:pt x="3989226" y="450058"/>
                  <a:pt x="3992526" y="377455"/>
                </a:cubicBezTo>
                <a:cubicBezTo>
                  <a:pt x="3992780" y="371857"/>
                  <a:pt x="3997842" y="367111"/>
                  <a:pt x="3997842" y="361507"/>
                </a:cubicBezTo>
                <a:cubicBezTo>
                  <a:pt x="3997842" y="318940"/>
                  <a:pt x="3999524" y="275904"/>
                  <a:pt x="3992526" y="233916"/>
                </a:cubicBezTo>
                <a:cubicBezTo>
                  <a:pt x="3990425" y="221311"/>
                  <a:pt x="3977836" y="212976"/>
                  <a:pt x="3971261" y="202018"/>
                </a:cubicBezTo>
                <a:cubicBezTo>
                  <a:pt x="3937838" y="146315"/>
                  <a:pt x="3974653" y="200094"/>
                  <a:pt x="3934047" y="159488"/>
                </a:cubicBezTo>
                <a:cubicBezTo>
                  <a:pt x="3927782" y="153223"/>
                  <a:pt x="3924905" y="143895"/>
                  <a:pt x="3918098" y="138223"/>
                </a:cubicBezTo>
                <a:cubicBezTo>
                  <a:pt x="3914831" y="135501"/>
                  <a:pt x="3882012" y="127872"/>
                  <a:pt x="3880884" y="127590"/>
                </a:cubicBezTo>
                <a:cubicBezTo>
                  <a:pt x="3875568" y="124046"/>
                  <a:pt x="3870650" y="119815"/>
                  <a:pt x="3864935" y="116958"/>
                </a:cubicBezTo>
                <a:cubicBezTo>
                  <a:pt x="3854870" y="111925"/>
                  <a:pt x="3831173" y="107674"/>
                  <a:pt x="3822405" y="106325"/>
                </a:cubicBezTo>
                <a:cubicBezTo>
                  <a:pt x="3808284" y="104153"/>
                  <a:pt x="3794160" y="101222"/>
                  <a:pt x="3779874" y="101009"/>
                </a:cubicBezTo>
                <a:lnTo>
                  <a:pt x="3110023" y="95693"/>
                </a:lnTo>
                <a:cubicBezTo>
                  <a:pt x="3063291" y="89851"/>
                  <a:pt x="3067706" y="91758"/>
                  <a:pt x="3019647" y="79744"/>
                </a:cubicBezTo>
                <a:cubicBezTo>
                  <a:pt x="3014210" y="78385"/>
                  <a:pt x="3009135" y="75787"/>
                  <a:pt x="3003698" y="74428"/>
                </a:cubicBezTo>
                <a:cubicBezTo>
                  <a:pt x="2994932" y="72236"/>
                  <a:pt x="2985882" y="71303"/>
                  <a:pt x="2977116" y="69111"/>
                </a:cubicBezTo>
                <a:cubicBezTo>
                  <a:pt x="2971679" y="67752"/>
                  <a:pt x="2966768" y="63979"/>
                  <a:pt x="2961167" y="63795"/>
                </a:cubicBezTo>
                <a:cubicBezTo>
                  <a:pt x="2858426" y="60427"/>
                  <a:pt x="2755604" y="60251"/>
                  <a:pt x="2652823" y="58479"/>
                </a:cubicBezTo>
                <a:cubicBezTo>
                  <a:pt x="2645735" y="56707"/>
                  <a:pt x="2638583" y="55169"/>
                  <a:pt x="2631558" y="53162"/>
                </a:cubicBezTo>
                <a:cubicBezTo>
                  <a:pt x="2626170" y="51622"/>
                  <a:pt x="2621046" y="49205"/>
                  <a:pt x="2615609" y="47846"/>
                </a:cubicBezTo>
                <a:cubicBezTo>
                  <a:pt x="2606843" y="45655"/>
                  <a:pt x="2597888" y="44302"/>
                  <a:pt x="2589028" y="42530"/>
                </a:cubicBezTo>
                <a:cubicBezTo>
                  <a:pt x="2558902" y="44302"/>
                  <a:pt x="2528575" y="43943"/>
                  <a:pt x="2498651" y="47846"/>
                </a:cubicBezTo>
                <a:cubicBezTo>
                  <a:pt x="2487538" y="49296"/>
                  <a:pt x="2477962" y="58479"/>
                  <a:pt x="2466754" y="58479"/>
                </a:cubicBezTo>
                <a:lnTo>
                  <a:pt x="2392326" y="42530"/>
                </a:lnTo>
                <a:close/>
              </a:path>
            </a:pathLst>
          </a:custGeom>
          <a:solidFill>
            <a:srgbClr val="E2F0D9">
              <a:alpha val="25882"/>
            </a:srgbClr>
          </a:solid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32B63452-5436-4DF9-A86C-A8507D191FFE}"/>
              </a:ext>
            </a:extLst>
          </p:cNvPr>
          <p:cNvSpPr/>
          <p:nvPr/>
        </p:nvSpPr>
        <p:spPr>
          <a:xfrm>
            <a:off x="215122" y="5885848"/>
            <a:ext cx="1701209" cy="1132367"/>
          </a:xfrm>
          <a:custGeom>
            <a:avLst/>
            <a:gdLst>
              <a:gd name="connsiteX0" fmla="*/ 1472609 w 1701209"/>
              <a:gd name="connsiteY0" fmla="*/ 37214 h 1132367"/>
              <a:gd name="connsiteX1" fmla="*/ 962246 w 1701209"/>
              <a:gd name="connsiteY1" fmla="*/ 37214 h 1132367"/>
              <a:gd name="connsiteX2" fmla="*/ 871869 w 1701209"/>
              <a:gd name="connsiteY2" fmla="*/ 47846 h 1132367"/>
              <a:gd name="connsiteX3" fmla="*/ 813390 w 1701209"/>
              <a:gd name="connsiteY3" fmla="*/ 53163 h 1132367"/>
              <a:gd name="connsiteX4" fmla="*/ 770860 w 1701209"/>
              <a:gd name="connsiteY4" fmla="*/ 63795 h 1132367"/>
              <a:gd name="connsiteX5" fmla="*/ 754911 w 1701209"/>
              <a:gd name="connsiteY5" fmla="*/ 74428 h 1132367"/>
              <a:gd name="connsiteX6" fmla="*/ 723014 w 1701209"/>
              <a:gd name="connsiteY6" fmla="*/ 85060 h 1132367"/>
              <a:gd name="connsiteX7" fmla="*/ 707065 w 1701209"/>
              <a:gd name="connsiteY7" fmla="*/ 90377 h 1132367"/>
              <a:gd name="connsiteX8" fmla="*/ 691116 w 1701209"/>
              <a:gd name="connsiteY8" fmla="*/ 101009 h 1132367"/>
              <a:gd name="connsiteX9" fmla="*/ 600739 w 1701209"/>
              <a:gd name="connsiteY9" fmla="*/ 122274 h 1132367"/>
              <a:gd name="connsiteX10" fmla="*/ 563525 w 1701209"/>
              <a:gd name="connsiteY10" fmla="*/ 132907 h 1132367"/>
              <a:gd name="connsiteX11" fmla="*/ 547576 w 1701209"/>
              <a:gd name="connsiteY11" fmla="*/ 138223 h 1132367"/>
              <a:gd name="connsiteX12" fmla="*/ 520995 w 1701209"/>
              <a:gd name="connsiteY12" fmla="*/ 143539 h 1132367"/>
              <a:gd name="connsiteX13" fmla="*/ 457200 w 1701209"/>
              <a:gd name="connsiteY13" fmla="*/ 164805 h 1132367"/>
              <a:gd name="connsiteX14" fmla="*/ 419986 w 1701209"/>
              <a:gd name="connsiteY14" fmla="*/ 180753 h 1132367"/>
              <a:gd name="connsiteX15" fmla="*/ 388088 w 1701209"/>
              <a:gd name="connsiteY15" fmla="*/ 191386 h 1132367"/>
              <a:gd name="connsiteX16" fmla="*/ 345558 w 1701209"/>
              <a:gd name="connsiteY16" fmla="*/ 217967 h 1132367"/>
              <a:gd name="connsiteX17" fmla="*/ 329609 w 1701209"/>
              <a:gd name="connsiteY17" fmla="*/ 223284 h 1132367"/>
              <a:gd name="connsiteX18" fmla="*/ 292395 w 1701209"/>
              <a:gd name="connsiteY18" fmla="*/ 239232 h 1132367"/>
              <a:gd name="connsiteX19" fmla="*/ 260497 w 1701209"/>
              <a:gd name="connsiteY19" fmla="*/ 255181 h 1132367"/>
              <a:gd name="connsiteX20" fmla="*/ 217967 w 1701209"/>
              <a:gd name="connsiteY20" fmla="*/ 271130 h 1132367"/>
              <a:gd name="connsiteX21" fmla="*/ 164804 w 1701209"/>
              <a:gd name="connsiteY21" fmla="*/ 303028 h 1132367"/>
              <a:gd name="connsiteX22" fmla="*/ 132907 w 1701209"/>
              <a:gd name="connsiteY22" fmla="*/ 324293 h 1132367"/>
              <a:gd name="connsiteX23" fmla="*/ 101009 w 1701209"/>
              <a:gd name="connsiteY23" fmla="*/ 345558 h 1132367"/>
              <a:gd name="connsiteX24" fmla="*/ 85060 w 1701209"/>
              <a:gd name="connsiteY24" fmla="*/ 356191 h 1132367"/>
              <a:gd name="connsiteX25" fmla="*/ 63795 w 1701209"/>
              <a:gd name="connsiteY25" fmla="*/ 388088 h 1132367"/>
              <a:gd name="connsiteX26" fmla="*/ 53162 w 1701209"/>
              <a:gd name="connsiteY26" fmla="*/ 404037 h 1132367"/>
              <a:gd name="connsiteX27" fmla="*/ 37214 w 1701209"/>
              <a:gd name="connsiteY27" fmla="*/ 414670 h 1132367"/>
              <a:gd name="connsiteX28" fmla="*/ 26581 w 1701209"/>
              <a:gd name="connsiteY28" fmla="*/ 446567 h 1132367"/>
              <a:gd name="connsiteX29" fmla="*/ 15949 w 1701209"/>
              <a:gd name="connsiteY29" fmla="*/ 462516 h 1132367"/>
              <a:gd name="connsiteX30" fmla="*/ 5316 w 1701209"/>
              <a:gd name="connsiteY30" fmla="*/ 494414 h 1132367"/>
              <a:gd name="connsiteX31" fmla="*/ 0 w 1701209"/>
              <a:gd name="connsiteY31" fmla="*/ 510363 h 1132367"/>
              <a:gd name="connsiteX32" fmla="*/ 10632 w 1701209"/>
              <a:gd name="connsiteY32" fmla="*/ 754912 h 1132367"/>
              <a:gd name="connsiteX33" fmla="*/ 31897 w 1701209"/>
              <a:gd name="connsiteY33" fmla="*/ 786809 h 1132367"/>
              <a:gd name="connsiteX34" fmla="*/ 53162 w 1701209"/>
              <a:gd name="connsiteY34" fmla="*/ 813391 h 1132367"/>
              <a:gd name="connsiteX35" fmla="*/ 69111 w 1701209"/>
              <a:gd name="connsiteY35" fmla="*/ 834656 h 1132367"/>
              <a:gd name="connsiteX36" fmla="*/ 79744 w 1701209"/>
              <a:gd name="connsiteY36" fmla="*/ 850605 h 1132367"/>
              <a:gd name="connsiteX37" fmla="*/ 95693 w 1701209"/>
              <a:gd name="connsiteY37" fmla="*/ 861237 h 1132367"/>
              <a:gd name="connsiteX38" fmla="*/ 116958 w 1701209"/>
              <a:gd name="connsiteY38" fmla="*/ 882502 h 1132367"/>
              <a:gd name="connsiteX39" fmla="*/ 132907 w 1701209"/>
              <a:gd name="connsiteY39" fmla="*/ 887819 h 1132367"/>
              <a:gd name="connsiteX40" fmla="*/ 159488 w 1701209"/>
              <a:gd name="connsiteY40" fmla="*/ 903767 h 1132367"/>
              <a:gd name="connsiteX41" fmla="*/ 170121 w 1701209"/>
              <a:gd name="connsiteY41" fmla="*/ 919716 h 1132367"/>
              <a:gd name="connsiteX42" fmla="*/ 207335 w 1701209"/>
              <a:gd name="connsiteY42" fmla="*/ 935665 h 1132367"/>
              <a:gd name="connsiteX43" fmla="*/ 249865 w 1701209"/>
              <a:gd name="connsiteY43" fmla="*/ 962246 h 1132367"/>
              <a:gd name="connsiteX44" fmla="*/ 287079 w 1701209"/>
              <a:gd name="connsiteY44" fmla="*/ 978195 h 1132367"/>
              <a:gd name="connsiteX45" fmla="*/ 318976 w 1701209"/>
              <a:gd name="connsiteY45" fmla="*/ 994144 h 1132367"/>
              <a:gd name="connsiteX46" fmla="*/ 350874 w 1701209"/>
              <a:gd name="connsiteY46" fmla="*/ 1015409 h 1132367"/>
              <a:gd name="connsiteX47" fmla="*/ 366823 w 1701209"/>
              <a:gd name="connsiteY47" fmla="*/ 1020725 h 1132367"/>
              <a:gd name="connsiteX48" fmla="*/ 419986 w 1701209"/>
              <a:gd name="connsiteY48" fmla="*/ 1041991 h 1132367"/>
              <a:gd name="connsiteX49" fmla="*/ 494414 w 1701209"/>
              <a:gd name="connsiteY49" fmla="*/ 1052623 h 1132367"/>
              <a:gd name="connsiteX50" fmla="*/ 515679 w 1701209"/>
              <a:gd name="connsiteY50" fmla="*/ 1057939 h 1132367"/>
              <a:gd name="connsiteX51" fmla="*/ 531628 w 1701209"/>
              <a:gd name="connsiteY51" fmla="*/ 1063256 h 1132367"/>
              <a:gd name="connsiteX52" fmla="*/ 616688 w 1701209"/>
              <a:gd name="connsiteY52" fmla="*/ 1073888 h 1132367"/>
              <a:gd name="connsiteX53" fmla="*/ 834655 w 1701209"/>
              <a:gd name="connsiteY53" fmla="*/ 1084521 h 1132367"/>
              <a:gd name="connsiteX54" fmla="*/ 887818 w 1701209"/>
              <a:gd name="connsiteY54" fmla="*/ 1089837 h 1132367"/>
              <a:gd name="connsiteX55" fmla="*/ 935665 w 1701209"/>
              <a:gd name="connsiteY55" fmla="*/ 1100470 h 1132367"/>
              <a:gd name="connsiteX56" fmla="*/ 983511 w 1701209"/>
              <a:gd name="connsiteY56" fmla="*/ 1111102 h 1132367"/>
              <a:gd name="connsiteX57" fmla="*/ 999460 w 1701209"/>
              <a:gd name="connsiteY57" fmla="*/ 1121735 h 1132367"/>
              <a:gd name="connsiteX58" fmla="*/ 1052623 w 1701209"/>
              <a:gd name="connsiteY58" fmla="*/ 1132367 h 1132367"/>
              <a:gd name="connsiteX59" fmla="*/ 1334386 w 1701209"/>
              <a:gd name="connsiteY59" fmla="*/ 1127051 h 1132367"/>
              <a:gd name="connsiteX60" fmla="*/ 1424762 w 1701209"/>
              <a:gd name="connsiteY60" fmla="*/ 1121735 h 1132367"/>
              <a:gd name="connsiteX61" fmla="*/ 1440711 w 1701209"/>
              <a:gd name="connsiteY61" fmla="*/ 1116419 h 1132367"/>
              <a:gd name="connsiteX62" fmla="*/ 1573618 w 1701209"/>
              <a:gd name="connsiteY62" fmla="*/ 1111102 h 1132367"/>
              <a:gd name="connsiteX63" fmla="*/ 1605516 w 1701209"/>
              <a:gd name="connsiteY63" fmla="*/ 1095153 h 1132367"/>
              <a:gd name="connsiteX64" fmla="*/ 1621465 w 1701209"/>
              <a:gd name="connsiteY64" fmla="*/ 1089837 h 1132367"/>
              <a:gd name="connsiteX65" fmla="*/ 1632097 w 1701209"/>
              <a:gd name="connsiteY65" fmla="*/ 1073888 h 1132367"/>
              <a:gd name="connsiteX66" fmla="*/ 1642730 w 1701209"/>
              <a:gd name="connsiteY66" fmla="*/ 1041991 h 1132367"/>
              <a:gd name="connsiteX67" fmla="*/ 1653362 w 1701209"/>
              <a:gd name="connsiteY67" fmla="*/ 1010093 h 1132367"/>
              <a:gd name="connsiteX68" fmla="*/ 1663995 w 1701209"/>
              <a:gd name="connsiteY68" fmla="*/ 978195 h 1132367"/>
              <a:gd name="connsiteX69" fmla="*/ 1669311 w 1701209"/>
              <a:gd name="connsiteY69" fmla="*/ 962246 h 1132367"/>
              <a:gd name="connsiteX70" fmla="*/ 1663995 w 1701209"/>
              <a:gd name="connsiteY70" fmla="*/ 887819 h 1132367"/>
              <a:gd name="connsiteX71" fmla="*/ 1658679 w 1701209"/>
              <a:gd name="connsiteY71" fmla="*/ 871870 h 1132367"/>
              <a:gd name="connsiteX72" fmla="*/ 1653362 w 1701209"/>
              <a:gd name="connsiteY72" fmla="*/ 845288 h 1132367"/>
              <a:gd name="connsiteX73" fmla="*/ 1669311 w 1701209"/>
              <a:gd name="connsiteY73" fmla="*/ 786809 h 1132367"/>
              <a:gd name="connsiteX74" fmla="*/ 1685260 w 1701209"/>
              <a:gd name="connsiteY74" fmla="*/ 776177 h 1132367"/>
              <a:gd name="connsiteX75" fmla="*/ 1690576 w 1701209"/>
              <a:gd name="connsiteY75" fmla="*/ 744279 h 1132367"/>
              <a:gd name="connsiteX76" fmla="*/ 1701209 w 1701209"/>
              <a:gd name="connsiteY76" fmla="*/ 712381 h 1132367"/>
              <a:gd name="connsiteX77" fmla="*/ 1695893 w 1701209"/>
              <a:gd name="connsiteY77" fmla="*/ 648586 h 1132367"/>
              <a:gd name="connsiteX78" fmla="*/ 1690576 w 1701209"/>
              <a:gd name="connsiteY78" fmla="*/ 632637 h 1132367"/>
              <a:gd name="connsiteX79" fmla="*/ 1674628 w 1701209"/>
              <a:gd name="connsiteY79" fmla="*/ 622005 h 1132367"/>
              <a:gd name="connsiteX80" fmla="*/ 1642730 w 1701209"/>
              <a:gd name="connsiteY80" fmla="*/ 579474 h 1132367"/>
              <a:gd name="connsiteX81" fmla="*/ 1621465 w 1701209"/>
              <a:gd name="connsiteY81" fmla="*/ 563525 h 1132367"/>
              <a:gd name="connsiteX82" fmla="*/ 1616149 w 1701209"/>
              <a:gd name="connsiteY82" fmla="*/ 542260 h 1132367"/>
              <a:gd name="connsiteX83" fmla="*/ 1594883 w 1701209"/>
              <a:gd name="connsiteY83" fmla="*/ 515679 h 1132367"/>
              <a:gd name="connsiteX84" fmla="*/ 1610832 w 1701209"/>
              <a:gd name="connsiteY84" fmla="*/ 467832 h 1132367"/>
              <a:gd name="connsiteX85" fmla="*/ 1616149 w 1701209"/>
              <a:gd name="connsiteY85" fmla="*/ 451884 h 1132367"/>
              <a:gd name="connsiteX86" fmla="*/ 1632097 w 1701209"/>
              <a:gd name="connsiteY86" fmla="*/ 441251 h 1132367"/>
              <a:gd name="connsiteX87" fmla="*/ 1642730 w 1701209"/>
              <a:gd name="connsiteY87" fmla="*/ 425302 h 1132367"/>
              <a:gd name="connsiteX88" fmla="*/ 1669311 w 1701209"/>
              <a:gd name="connsiteY88" fmla="*/ 393405 h 1132367"/>
              <a:gd name="connsiteX89" fmla="*/ 1674628 w 1701209"/>
              <a:gd name="connsiteY89" fmla="*/ 377456 h 1132367"/>
              <a:gd name="connsiteX90" fmla="*/ 1669311 w 1701209"/>
              <a:gd name="connsiteY90" fmla="*/ 207335 h 1132367"/>
              <a:gd name="connsiteX91" fmla="*/ 1663995 w 1701209"/>
              <a:gd name="connsiteY91" fmla="*/ 186070 h 1132367"/>
              <a:gd name="connsiteX92" fmla="*/ 1653362 w 1701209"/>
              <a:gd name="connsiteY92" fmla="*/ 164805 h 1132367"/>
              <a:gd name="connsiteX93" fmla="*/ 1637414 w 1701209"/>
              <a:gd name="connsiteY93" fmla="*/ 111642 h 1132367"/>
              <a:gd name="connsiteX94" fmla="*/ 1626781 w 1701209"/>
              <a:gd name="connsiteY94" fmla="*/ 95693 h 1132367"/>
              <a:gd name="connsiteX95" fmla="*/ 1600200 w 1701209"/>
              <a:gd name="connsiteY95" fmla="*/ 47846 h 1132367"/>
              <a:gd name="connsiteX96" fmla="*/ 1589567 w 1701209"/>
              <a:gd name="connsiteY96" fmla="*/ 31898 h 1132367"/>
              <a:gd name="connsiteX97" fmla="*/ 1578935 w 1701209"/>
              <a:gd name="connsiteY97" fmla="*/ 15949 h 1132367"/>
              <a:gd name="connsiteX98" fmla="*/ 1562986 w 1701209"/>
              <a:gd name="connsiteY98" fmla="*/ 5316 h 1132367"/>
              <a:gd name="connsiteX99" fmla="*/ 1547037 w 1701209"/>
              <a:gd name="connsiteY99" fmla="*/ 0 h 1132367"/>
              <a:gd name="connsiteX100" fmla="*/ 1509823 w 1701209"/>
              <a:gd name="connsiteY100" fmla="*/ 5316 h 1132367"/>
              <a:gd name="connsiteX101" fmla="*/ 1472609 w 1701209"/>
              <a:gd name="connsiteY101" fmla="*/ 37214 h 113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701209" h="1132367">
                <a:moveTo>
                  <a:pt x="1472609" y="37214"/>
                </a:moveTo>
                <a:cubicBezTo>
                  <a:pt x="1381346" y="42530"/>
                  <a:pt x="1272711" y="28590"/>
                  <a:pt x="962246" y="37214"/>
                </a:cubicBezTo>
                <a:cubicBezTo>
                  <a:pt x="923807" y="38282"/>
                  <a:pt x="907581" y="43878"/>
                  <a:pt x="871869" y="47846"/>
                </a:cubicBezTo>
                <a:cubicBezTo>
                  <a:pt x="852415" y="50008"/>
                  <a:pt x="832883" y="51391"/>
                  <a:pt x="813390" y="53163"/>
                </a:cubicBezTo>
                <a:cubicBezTo>
                  <a:pt x="803282" y="55185"/>
                  <a:pt x="781757" y="58347"/>
                  <a:pt x="770860" y="63795"/>
                </a:cubicBezTo>
                <a:cubicBezTo>
                  <a:pt x="765145" y="66652"/>
                  <a:pt x="760750" y="71833"/>
                  <a:pt x="754911" y="74428"/>
                </a:cubicBezTo>
                <a:cubicBezTo>
                  <a:pt x="744670" y="78980"/>
                  <a:pt x="733646" y="81516"/>
                  <a:pt x="723014" y="85060"/>
                </a:cubicBezTo>
                <a:cubicBezTo>
                  <a:pt x="717698" y="86832"/>
                  <a:pt x="711728" y="87269"/>
                  <a:pt x="707065" y="90377"/>
                </a:cubicBezTo>
                <a:cubicBezTo>
                  <a:pt x="701749" y="93921"/>
                  <a:pt x="696955" y="98414"/>
                  <a:pt x="691116" y="101009"/>
                </a:cubicBezTo>
                <a:cubicBezTo>
                  <a:pt x="662793" y="113597"/>
                  <a:pt x="630916" y="117245"/>
                  <a:pt x="600739" y="122274"/>
                </a:cubicBezTo>
                <a:cubicBezTo>
                  <a:pt x="562519" y="135016"/>
                  <a:pt x="610227" y="119564"/>
                  <a:pt x="563525" y="132907"/>
                </a:cubicBezTo>
                <a:cubicBezTo>
                  <a:pt x="558137" y="134446"/>
                  <a:pt x="553013" y="136864"/>
                  <a:pt x="547576" y="138223"/>
                </a:cubicBezTo>
                <a:cubicBezTo>
                  <a:pt x="538810" y="140414"/>
                  <a:pt x="529712" y="141162"/>
                  <a:pt x="520995" y="143539"/>
                </a:cubicBezTo>
                <a:cubicBezTo>
                  <a:pt x="520988" y="143541"/>
                  <a:pt x="457208" y="164802"/>
                  <a:pt x="457200" y="164805"/>
                </a:cubicBezTo>
                <a:cubicBezTo>
                  <a:pt x="405852" y="181921"/>
                  <a:pt x="485692" y="154471"/>
                  <a:pt x="419986" y="180753"/>
                </a:cubicBezTo>
                <a:cubicBezTo>
                  <a:pt x="409580" y="184915"/>
                  <a:pt x="388088" y="191386"/>
                  <a:pt x="388088" y="191386"/>
                </a:cubicBezTo>
                <a:cubicBezTo>
                  <a:pt x="367733" y="206653"/>
                  <a:pt x="368264" y="208236"/>
                  <a:pt x="345558" y="217967"/>
                </a:cubicBezTo>
                <a:cubicBezTo>
                  <a:pt x="340407" y="220175"/>
                  <a:pt x="334621" y="220778"/>
                  <a:pt x="329609" y="223284"/>
                </a:cubicBezTo>
                <a:cubicBezTo>
                  <a:pt x="292899" y="241639"/>
                  <a:pt x="336647" y="228169"/>
                  <a:pt x="292395" y="239232"/>
                </a:cubicBezTo>
                <a:cubicBezTo>
                  <a:pt x="261743" y="259667"/>
                  <a:pt x="291314" y="241974"/>
                  <a:pt x="260497" y="255181"/>
                </a:cubicBezTo>
                <a:cubicBezTo>
                  <a:pt x="221575" y="271862"/>
                  <a:pt x="257174" y="261329"/>
                  <a:pt x="217967" y="271130"/>
                </a:cubicBezTo>
                <a:cubicBezTo>
                  <a:pt x="185271" y="287479"/>
                  <a:pt x="203299" y="277366"/>
                  <a:pt x="164804" y="303028"/>
                </a:cubicBezTo>
                <a:cubicBezTo>
                  <a:pt x="164796" y="303033"/>
                  <a:pt x="132914" y="324286"/>
                  <a:pt x="132907" y="324293"/>
                </a:cubicBezTo>
                <a:cubicBezTo>
                  <a:pt x="112995" y="344205"/>
                  <a:pt x="124091" y="337865"/>
                  <a:pt x="101009" y="345558"/>
                </a:cubicBezTo>
                <a:cubicBezTo>
                  <a:pt x="95693" y="349102"/>
                  <a:pt x="89268" y="351382"/>
                  <a:pt x="85060" y="356191"/>
                </a:cubicBezTo>
                <a:cubicBezTo>
                  <a:pt x="76645" y="365808"/>
                  <a:pt x="70883" y="377456"/>
                  <a:pt x="63795" y="388088"/>
                </a:cubicBezTo>
                <a:cubicBezTo>
                  <a:pt x="60251" y="393404"/>
                  <a:pt x="58478" y="400493"/>
                  <a:pt x="53162" y="404037"/>
                </a:cubicBezTo>
                <a:lnTo>
                  <a:pt x="37214" y="414670"/>
                </a:lnTo>
                <a:cubicBezTo>
                  <a:pt x="33670" y="425302"/>
                  <a:pt x="32798" y="437242"/>
                  <a:pt x="26581" y="446567"/>
                </a:cubicBezTo>
                <a:cubicBezTo>
                  <a:pt x="23037" y="451883"/>
                  <a:pt x="18544" y="456677"/>
                  <a:pt x="15949" y="462516"/>
                </a:cubicBezTo>
                <a:cubicBezTo>
                  <a:pt x="11397" y="472758"/>
                  <a:pt x="8860" y="483781"/>
                  <a:pt x="5316" y="494414"/>
                </a:cubicBezTo>
                <a:lnTo>
                  <a:pt x="0" y="510363"/>
                </a:lnTo>
                <a:cubicBezTo>
                  <a:pt x="3544" y="591879"/>
                  <a:pt x="1280" y="673856"/>
                  <a:pt x="10632" y="754912"/>
                </a:cubicBezTo>
                <a:cubicBezTo>
                  <a:pt x="12097" y="767606"/>
                  <a:pt x="27856" y="774686"/>
                  <a:pt x="31897" y="786809"/>
                </a:cubicBezTo>
                <a:cubicBezTo>
                  <a:pt x="42248" y="817858"/>
                  <a:pt x="29116" y="789344"/>
                  <a:pt x="53162" y="813391"/>
                </a:cubicBezTo>
                <a:cubicBezTo>
                  <a:pt x="59427" y="819656"/>
                  <a:pt x="63961" y="827446"/>
                  <a:pt x="69111" y="834656"/>
                </a:cubicBezTo>
                <a:cubicBezTo>
                  <a:pt x="72825" y="839855"/>
                  <a:pt x="75226" y="846087"/>
                  <a:pt x="79744" y="850605"/>
                </a:cubicBezTo>
                <a:cubicBezTo>
                  <a:pt x="84262" y="855123"/>
                  <a:pt x="90842" y="857079"/>
                  <a:pt x="95693" y="861237"/>
                </a:cubicBezTo>
                <a:cubicBezTo>
                  <a:pt x="103304" y="867761"/>
                  <a:pt x="108801" y="876675"/>
                  <a:pt x="116958" y="882502"/>
                </a:cubicBezTo>
                <a:cubicBezTo>
                  <a:pt x="121518" y="885759"/>
                  <a:pt x="127895" y="885313"/>
                  <a:pt x="132907" y="887819"/>
                </a:cubicBezTo>
                <a:cubicBezTo>
                  <a:pt x="142149" y="892440"/>
                  <a:pt x="150628" y="898451"/>
                  <a:pt x="159488" y="903767"/>
                </a:cubicBezTo>
                <a:cubicBezTo>
                  <a:pt x="163032" y="909083"/>
                  <a:pt x="165212" y="915626"/>
                  <a:pt x="170121" y="919716"/>
                </a:cubicBezTo>
                <a:cubicBezTo>
                  <a:pt x="186718" y="933547"/>
                  <a:pt x="190712" y="927354"/>
                  <a:pt x="207335" y="935665"/>
                </a:cubicBezTo>
                <a:cubicBezTo>
                  <a:pt x="247413" y="955704"/>
                  <a:pt x="220360" y="945386"/>
                  <a:pt x="249865" y="962246"/>
                </a:cubicBezTo>
                <a:cubicBezTo>
                  <a:pt x="268263" y="972759"/>
                  <a:pt x="269183" y="972230"/>
                  <a:pt x="287079" y="978195"/>
                </a:cubicBezTo>
                <a:cubicBezTo>
                  <a:pt x="357873" y="1025392"/>
                  <a:pt x="252957" y="957467"/>
                  <a:pt x="318976" y="994144"/>
                </a:cubicBezTo>
                <a:cubicBezTo>
                  <a:pt x="330147" y="1000350"/>
                  <a:pt x="338751" y="1011368"/>
                  <a:pt x="350874" y="1015409"/>
                </a:cubicBezTo>
                <a:cubicBezTo>
                  <a:pt x="356190" y="1017181"/>
                  <a:pt x="361672" y="1018518"/>
                  <a:pt x="366823" y="1020725"/>
                </a:cubicBezTo>
                <a:cubicBezTo>
                  <a:pt x="386348" y="1029093"/>
                  <a:pt x="397207" y="1039144"/>
                  <a:pt x="419986" y="1041991"/>
                </a:cubicBezTo>
                <a:cubicBezTo>
                  <a:pt x="446119" y="1045257"/>
                  <a:pt x="468865" y="1047513"/>
                  <a:pt x="494414" y="1052623"/>
                </a:cubicBezTo>
                <a:cubicBezTo>
                  <a:pt x="501579" y="1054056"/>
                  <a:pt x="508654" y="1055932"/>
                  <a:pt x="515679" y="1057939"/>
                </a:cubicBezTo>
                <a:cubicBezTo>
                  <a:pt x="521067" y="1059479"/>
                  <a:pt x="526157" y="1062040"/>
                  <a:pt x="531628" y="1063256"/>
                </a:cubicBezTo>
                <a:cubicBezTo>
                  <a:pt x="558605" y="1069251"/>
                  <a:pt x="589954" y="1071215"/>
                  <a:pt x="616688" y="1073888"/>
                </a:cubicBezTo>
                <a:cubicBezTo>
                  <a:pt x="703286" y="1095541"/>
                  <a:pt x="615384" y="1075191"/>
                  <a:pt x="834655" y="1084521"/>
                </a:cubicBezTo>
                <a:cubicBezTo>
                  <a:pt x="852448" y="1085278"/>
                  <a:pt x="870165" y="1087483"/>
                  <a:pt x="887818" y="1089837"/>
                </a:cubicBezTo>
                <a:cubicBezTo>
                  <a:pt x="915692" y="1093553"/>
                  <a:pt x="910383" y="1095413"/>
                  <a:pt x="935665" y="1100470"/>
                </a:cubicBezTo>
                <a:cubicBezTo>
                  <a:pt x="982453" y="1109828"/>
                  <a:pt x="952468" y="1100755"/>
                  <a:pt x="983511" y="1111102"/>
                </a:cubicBezTo>
                <a:cubicBezTo>
                  <a:pt x="988827" y="1114646"/>
                  <a:pt x="993745" y="1118878"/>
                  <a:pt x="999460" y="1121735"/>
                </a:cubicBezTo>
                <a:cubicBezTo>
                  <a:pt x="1014305" y="1129157"/>
                  <a:pt x="1038912" y="1130408"/>
                  <a:pt x="1052623" y="1132367"/>
                </a:cubicBezTo>
                <a:lnTo>
                  <a:pt x="1334386" y="1127051"/>
                </a:lnTo>
                <a:cubicBezTo>
                  <a:pt x="1364551" y="1126189"/>
                  <a:pt x="1394734" y="1124738"/>
                  <a:pt x="1424762" y="1121735"/>
                </a:cubicBezTo>
                <a:cubicBezTo>
                  <a:pt x="1430338" y="1121177"/>
                  <a:pt x="1435121" y="1116818"/>
                  <a:pt x="1440711" y="1116419"/>
                </a:cubicBezTo>
                <a:cubicBezTo>
                  <a:pt x="1484936" y="1113260"/>
                  <a:pt x="1529316" y="1112874"/>
                  <a:pt x="1573618" y="1111102"/>
                </a:cubicBezTo>
                <a:cubicBezTo>
                  <a:pt x="1613706" y="1097740"/>
                  <a:pt x="1564293" y="1115765"/>
                  <a:pt x="1605516" y="1095153"/>
                </a:cubicBezTo>
                <a:cubicBezTo>
                  <a:pt x="1610528" y="1092647"/>
                  <a:pt x="1616149" y="1091609"/>
                  <a:pt x="1621465" y="1089837"/>
                </a:cubicBezTo>
                <a:cubicBezTo>
                  <a:pt x="1625009" y="1084521"/>
                  <a:pt x="1629502" y="1079727"/>
                  <a:pt x="1632097" y="1073888"/>
                </a:cubicBezTo>
                <a:cubicBezTo>
                  <a:pt x="1636649" y="1063646"/>
                  <a:pt x="1639186" y="1052623"/>
                  <a:pt x="1642730" y="1041991"/>
                </a:cubicBezTo>
                <a:lnTo>
                  <a:pt x="1653362" y="1010093"/>
                </a:lnTo>
                <a:lnTo>
                  <a:pt x="1663995" y="978195"/>
                </a:lnTo>
                <a:lnTo>
                  <a:pt x="1669311" y="962246"/>
                </a:lnTo>
                <a:cubicBezTo>
                  <a:pt x="1667539" y="937437"/>
                  <a:pt x="1666901" y="912521"/>
                  <a:pt x="1663995" y="887819"/>
                </a:cubicBezTo>
                <a:cubicBezTo>
                  <a:pt x="1663340" y="882254"/>
                  <a:pt x="1660038" y="877307"/>
                  <a:pt x="1658679" y="871870"/>
                </a:cubicBezTo>
                <a:cubicBezTo>
                  <a:pt x="1656487" y="863104"/>
                  <a:pt x="1655134" y="854149"/>
                  <a:pt x="1653362" y="845288"/>
                </a:cubicBezTo>
                <a:cubicBezTo>
                  <a:pt x="1656507" y="820134"/>
                  <a:pt x="1652080" y="804040"/>
                  <a:pt x="1669311" y="786809"/>
                </a:cubicBezTo>
                <a:cubicBezTo>
                  <a:pt x="1673829" y="782291"/>
                  <a:pt x="1679944" y="779721"/>
                  <a:pt x="1685260" y="776177"/>
                </a:cubicBezTo>
                <a:cubicBezTo>
                  <a:pt x="1687032" y="765544"/>
                  <a:pt x="1687962" y="754736"/>
                  <a:pt x="1690576" y="744279"/>
                </a:cubicBezTo>
                <a:cubicBezTo>
                  <a:pt x="1693294" y="733406"/>
                  <a:pt x="1701209" y="712381"/>
                  <a:pt x="1701209" y="712381"/>
                </a:cubicBezTo>
                <a:cubicBezTo>
                  <a:pt x="1699437" y="691116"/>
                  <a:pt x="1698713" y="669738"/>
                  <a:pt x="1695893" y="648586"/>
                </a:cubicBezTo>
                <a:cubicBezTo>
                  <a:pt x="1695152" y="643031"/>
                  <a:pt x="1694077" y="637013"/>
                  <a:pt x="1690576" y="632637"/>
                </a:cubicBezTo>
                <a:cubicBezTo>
                  <a:pt x="1686585" y="627648"/>
                  <a:pt x="1679944" y="625549"/>
                  <a:pt x="1674628" y="622005"/>
                </a:cubicBezTo>
                <a:cubicBezTo>
                  <a:pt x="1664813" y="607283"/>
                  <a:pt x="1655356" y="592100"/>
                  <a:pt x="1642730" y="579474"/>
                </a:cubicBezTo>
                <a:cubicBezTo>
                  <a:pt x="1636465" y="573209"/>
                  <a:pt x="1628553" y="568841"/>
                  <a:pt x="1621465" y="563525"/>
                </a:cubicBezTo>
                <a:cubicBezTo>
                  <a:pt x="1619693" y="556437"/>
                  <a:pt x="1620202" y="548339"/>
                  <a:pt x="1616149" y="542260"/>
                </a:cubicBezTo>
                <a:cubicBezTo>
                  <a:pt x="1584083" y="494162"/>
                  <a:pt x="1612267" y="567824"/>
                  <a:pt x="1594883" y="515679"/>
                </a:cubicBezTo>
                <a:cubicBezTo>
                  <a:pt x="1604753" y="456466"/>
                  <a:pt x="1592145" y="505205"/>
                  <a:pt x="1610832" y="467832"/>
                </a:cubicBezTo>
                <a:cubicBezTo>
                  <a:pt x="1613338" y="462820"/>
                  <a:pt x="1612648" y="456260"/>
                  <a:pt x="1616149" y="451884"/>
                </a:cubicBezTo>
                <a:cubicBezTo>
                  <a:pt x="1620140" y="446895"/>
                  <a:pt x="1626781" y="444795"/>
                  <a:pt x="1632097" y="441251"/>
                </a:cubicBezTo>
                <a:cubicBezTo>
                  <a:pt x="1635641" y="435935"/>
                  <a:pt x="1638640" y="430211"/>
                  <a:pt x="1642730" y="425302"/>
                </a:cubicBezTo>
                <a:cubicBezTo>
                  <a:pt x="1657427" y="407666"/>
                  <a:pt x="1659411" y="413203"/>
                  <a:pt x="1669311" y="393405"/>
                </a:cubicBezTo>
                <a:cubicBezTo>
                  <a:pt x="1671817" y="388393"/>
                  <a:pt x="1672856" y="382772"/>
                  <a:pt x="1674628" y="377456"/>
                </a:cubicBezTo>
                <a:cubicBezTo>
                  <a:pt x="1672856" y="320749"/>
                  <a:pt x="1672458" y="263982"/>
                  <a:pt x="1669311" y="207335"/>
                </a:cubicBezTo>
                <a:cubicBezTo>
                  <a:pt x="1668906" y="200040"/>
                  <a:pt x="1666561" y="192911"/>
                  <a:pt x="1663995" y="186070"/>
                </a:cubicBezTo>
                <a:cubicBezTo>
                  <a:pt x="1661212" y="178650"/>
                  <a:pt x="1656906" y="171893"/>
                  <a:pt x="1653362" y="164805"/>
                </a:cubicBezTo>
                <a:cubicBezTo>
                  <a:pt x="1650390" y="152918"/>
                  <a:pt x="1642592" y="119408"/>
                  <a:pt x="1637414" y="111642"/>
                </a:cubicBezTo>
                <a:lnTo>
                  <a:pt x="1626781" y="95693"/>
                </a:lnTo>
                <a:cubicBezTo>
                  <a:pt x="1617425" y="67622"/>
                  <a:pt x="1624573" y="84404"/>
                  <a:pt x="1600200" y="47846"/>
                </a:cubicBezTo>
                <a:lnTo>
                  <a:pt x="1589567" y="31898"/>
                </a:lnTo>
                <a:cubicBezTo>
                  <a:pt x="1586023" y="26582"/>
                  <a:pt x="1584251" y="19493"/>
                  <a:pt x="1578935" y="15949"/>
                </a:cubicBezTo>
                <a:cubicBezTo>
                  <a:pt x="1573619" y="12405"/>
                  <a:pt x="1568701" y="8173"/>
                  <a:pt x="1562986" y="5316"/>
                </a:cubicBezTo>
                <a:cubicBezTo>
                  <a:pt x="1557974" y="2810"/>
                  <a:pt x="1552353" y="1772"/>
                  <a:pt x="1547037" y="0"/>
                </a:cubicBezTo>
                <a:cubicBezTo>
                  <a:pt x="1534632" y="1772"/>
                  <a:pt x="1522110" y="2859"/>
                  <a:pt x="1509823" y="5316"/>
                </a:cubicBezTo>
                <a:cubicBezTo>
                  <a:pt x="1498870" y="7506"/>
                  <a:pt x="1563872" y="31898"/>
                  <a:pt x="1472609" y="37214"/>
                </a:cubicBezTo>
                <a:close/>
              </a:path>
            </a:pathLst>
          </a:custGeom>
          <a:solidFill>
            <a:srgbClr val="FFF2CC">
              <a:alpha val="23922"/>
            </a:srgbClr>
          </a:solidFill>
          <a:ln w="19050">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C2D7C526-B59C-4FC2-8B3D-A4C88D0D8B48}"/>
              </a:ext>
            </a:extLst>
          </p:cNvPr>
          <p:cNvSpPr txBox="1"/>
          <p:nvPr/>
        </p:nvSpPr>
        <p:spPr>
          <a:xfrm>
            <a:off x="2060511" y="7205478"/>
            <a:ext cx="1357230" cy="461665"/>
          </a:xfrm>
          <a:prstGeom prst="rect">
            <a:avLst/>
          </a:prstGeom>
          <a:noFill/>
        </p:spPr>
        <p:txBody>
          <a:bodyPr wrap="square" rtlCol="0">
            <a:spAutoFit/>
          </a:bodyPr>
          <a:lstStyle/>
          <a:p>
            <a:r>
              <a:rPr kumimoji="1" lang="en-US" altLang="ja-JP" sz="2400" dirty="0"/>
              <a:t>(</a:t>
            </a:r>
            <a:r>
              <a:rPr kumimoji="1" lang="en-US" altLang="ja-JP" sz="2400" i="1" dirty="0"/>
              <a:t>L</a:t>
            </a:r>
            <a:r>
              <a:rPr kumimoji="1" lang="en-US" altLang="ja-JP" sz="2400" baseline="-25000" dirty="0"/>
              <a:t>1</a:t>
            </a:r>
            <a:r>
              <a:rPr kumimoji="1" lang="en-US" altLang="ja-JP" sz="2400" dirty="0"/>
              <a:t>, </a:t>
            </a:r>
            <a:r>
              <a:rPr kumimoji="1" lang="en-US" altLang="ja-JP" sz="2400" i="1" dirty="0"/>
              <a:t>L</a:t>
            </a:r>
            <a:r>
              <a:rPr kumimoji="1" lang="en-US" altLang="ja-JP" sz="2400" baseline="-25000" dirty="0"/>
              <a:t>2</a:t>
            </a:r>
            <a:r>
              <a:rPr kumimoji="1" lang="en-US" altLang="ja-JP" sz="2400" dirty="0"/>
              <a:t>)</a:t>
            </a:r>
            <a:endParaRPr kumimoji="1" lang="ja-JP" altLang="en-US" sz="2400" dirty="0"/>
          </a:p>
        </p:txBody>
      </p:sp>
      <p:cxnSp>
        <p:nvCxnSpPr>
          <p:cNvPr id="48" name="直線矢印コネクタ 47">
            <a:extLst>
              <a:ext uri="{FF2B5EF4-FFF2-40B4-BE49-F238E27FC236}">
                <a16:creationId xmlns:a16="http://schemas.microsoft.com/office/drawing/2014/main" id="{5DFE1901-B544-452B-8C40-991F7C6AE64A}"/>
              </a:ext>
            </a:extLst>
          </p:cNvPr>
          <p:cNvCxnSpPr>
            <a:cxnSpLocks/>
          </p:cNvCxnSpPr>
          <p:nvPr/>
        </p:nvCxnSpPr>
        <p:spPr>
          <a:xfrm flipV="1">
            <a:off x="5512981" y="5381028"/>
            <a:ext cx="1072931" cy="53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5B6E14BF-7D13-46A4-959E-F887881B8743}"/>
              </a:ext>
            </a:extLst>
          </p:cNvPr>
          <p:cNvCxnSpPr>
            <a:cxnSpLocks/>
          </p:cNvCxnSpPr>
          <p:nvPr/>
        </p:nvCxnSpPr>
        <p:spPr>
          <a:xfrm>
            <a:off x="5900599" y="6483624"/>
            <a:ext cx="1011940" cy="28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3CB1777-39A7-4D31-9A1E-9CECCB8A373C}"/>
              </a:ext>
            </a:extLst>
          </p:cNvPr>
          <p:cNvCxnSpPr>
            <a:cxnSpLocks/>
          </p:cNvCxnSpPr>
          <p:nvPr/>
        </p:nvCxnSpPr>
        <p:spPr>
          <a:xfrm>
            <a:off x="5750135" y="7078366"/>
            <a:ext cx="1084248" cy="10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4B57CDC7-DACA-4CC3-BE3E-6A6E32B6CA17}"/>
              </a:ext>
            </a:extLst>
          </p:cNvPr>
          <p:cNvSpPr txBox="1"/>
          <p:nvPr/>
        </p:nvSpPr>
        <p:spPr>
          <a:xfrm>
            <a:off x="7103432" y="8328009"/>
            <a:ext cx="451883" cy="369332"/>
          </a:xfrm>
          <a:prstGeom prst="rect">
            <a:avLst/>
          </a:prstGeom>
          <a:noFill/>
        </p:spPr>
        <p:txBody>
          <a:bodyPr wrap="square" rtlCol="0">
            <a:spAutoFit/>
          </a:bodyPr>
          <a:lstStyle/>
          <a:p>
            <a:r>
              <a:rPr lang="en-US" altLang="ja-JP" dirty="0"/>
              <a:t>…</a:t>
            </a:r>
            <a:endParaRPr lang="ja-JP" altLang="en-US" dirty="0"/>
          </a:p>
        </p:txBody>
      </p:sp>
      <p:grpSp>
        <p:nvGrpSpPr>
          <p:cNvPr id="54" name="グループ化 53">
            <a:extLst>
              <a:ext uri="{FF2B5EF4-FFF2-40B4-BE49-F238E27FC236}">
                <a16:creationId xmlns:a16="http://schemas.microsoft.com/office/drawing/2014/main" id="{DEA8D4AC-76F7-48EF-AAEF-B6BF6C7E19DC}"/>
              </a:ext>
            </a:extLst>
          </p:cNvPr>
          <p:cNvGrpSpPr/>
          <p:nvPr/>
        </p:nvGrpSpPr>
        <p:grpSpPr>
          <a:xfrm>
            <a:off x="6983464" y="4480417"/>
            <a:ext cx="5504246" cy="880061"/>
            <a:chOff x="2281211" y="653667"/>
            <a:chExt cx="7919245" cy="1266190"/>
          </a:xfrm>
        </p:grpSpPr>
        <p:sp>
          <p:nvSpPr>
            <p:cNvPr id="55" name="楕円 54">
              <a:extLst>
                <a:ext uri="{FF2B5EF4-FFF2-40B4-BE49-F238E27FC236}">
                  <a16:creationId xmlns:a16="http://schemas.microsoft.com/office/drawing/2014/main" id="{A37D23D8-E555-4617-BC98-8006BF6218BC}"/>
                </a:ext>
              </a:extLst>
            </p:cNvPr>
            <p:cNvSpPr/>
            <p:nvPr/>
          </p:nvSpPr>
          <p:spPr>
            <a:xfrm>
              <a:off x="2281211"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6" name="楕円 55">
              <a:extLst>
                <a:ext uri="{FF2B5EF4-FFF2-40B4-BE49-F238E27FC236}">
                  <a16:creationId xmlns:a16="http://schemas.microsoft.com/office/drawing/2014/main" id="{66FC891A-385C-4DBB-B3E3-3A26D536D289}"/>
                </a:ext>
              </a:extLst>
            </p:cNvPr>
            <p:cNvSpPr/>
            <p:nvPr/>
          </p:nvSpPr>
          <p:spPr>
            <a:xfrm>
              <a:off x="3073299"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7" name="楕円 56">
              <a:extLst>
                <a:ext uri="{FF2B5EF4-FFF2-40B4-BE49-F238E27FC236}">
                  <a16:creationId xmlns:a16="http://schemas.microsoft.com/office/drawing/2014/main" id="{E9132024-07AD-42A4-AD33-514364A50BD0}"/>
                </a:ext>
              </a:extLst>
            </p:cNvPr>
            <p:cNvSpPr/>
            <p:nvPr/>
          </p:nvSpPr>
          <p:spPr>
            <a:xfrm>
              <a:off x="307329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8" name="楕円 57">
              <a:extLst>
                <a:ext uri="{FF2B5EF4-FFF2-40B4-BE49-F238E27FC236}">
                  <a16:creationId xmlns:a16="http://schemas.microsoft.com/office/drawing/2014/main" id="{50E86E5A-FE8C-4ECD-BA32-FE493EC02B48}"/>
                </a:ext>
              </a:extLst>
            </p:cNvPr>
            <p:cNvSpPr/>
            <p:nvPr/>
          </p:nvSpPr>
          <p:spPr>
            <a:xfrm>
              <a:off x="3899061" y="656692"/>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9" name="楕円 58">
              <a:extLst>
                <a:ext uri="{FF2B5EF4-FFF2-40B4-BE49-F238E27FC236}">
                  <a16:creationId xmlns:a16="http://schemas.microsoft.com/office/drawing/2014/main" id="{89148FB6-3B15-40B5-879F-6AD18D5E3828}"/>
                </a:ext>
              </a:extLst>
            </p:cNvPr>
            <p:cNvSpPr/>
            <p:nvPr/>
          </p:nvSpPr>
          <p:spPr>
            <a:xfrm>
              <a:off x="3899061" y="1412776"/>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60" name="楕円 59">
              <a:extLst>
                <a:ext uri="{FF2B5EF4-FFF2-40B4-BE49-F238E27FC236}">
                  <a16:creationId xmlns:a16="http://schemas.microsoft.com/office/drawing/2014/main" id="{BD38BDF8-7AE0-4EC2-B82B-55E87191D060}"/>
                </a:ext>
              </a:extLst>
            </p:cNvPr>
            <p:cNvSpPr/>
            <p:nvPr/>
          </p:nvSpPr>
          <p:spPr>
            <a:xfrm>
              <a:off x="4729483"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61" name="楕円 60">
              <a:extLst>
                <a:ext uri="{FF2B5EF4-FFF2-40B4-BE49-F238E27FC236}">
                  <a16:creationId xmlns:a16="http://schemas.microsoft.com/office/drawing/2014/main" id="{C42779B9-CF49-4550-B0E5-13C4D3551A9F}"/>
                </a:ext>
              </a:extLst>
            </p:cNvPr>
            <p:cNvSpPr/>
            <p:nvPr/>
          </p:nvSpPr>
          <p:spPr>
            <a:xfrm>
              <a:off x="4729483"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62" name="楕円 61">
              <a:extLst>
                <a:ext uri="{FF2B5EF4-FFF2-40B4-BE49-F238E27FC236}">
                  <a16:creationId xmlns:a16="http://schemas.microsoft.com/office/drawing/2014/main" id="{92DAE592-AFCF-436A-9B63-B5370752CEBD}"/>
                </a:ext>
              </a:extLst>
            </p:cNvPr>
            <p:cNvSpPr/>
            <p:nvPr/>
          </p:nvSpPr>
          <p:spPr>
            <a:xfrm>
              <a:off x="5559905"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63" name="楕円 62">
              <a:extLst>
                <a:ext uri="{FF2B5EF4-FFF2-40B4-BE49-F238E27FC236}">
                  <a16:creationId xmlns:a16="http://schemas.microsoft.com/office/drawing/2014/main" id="{D3E034B0-2216-44C4-A5BE-1D72B26CFC91}"/>
                </a:ext>
              </a:extLst>
            </p:cNvPr>
            <p:cNvSpPr/>
            <p:nvPr/>
          </p:nvSpPr>
          <p:spPr>
            <a:xfrm>
              <a:off x="555990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64" name="楕円 63">
              <a:extLst>
                <a:ext uri="{FF2B5EF4-FFF2-40B4-BE49-F238E27FC236}">
                  <a16:creationId xmlns:a16="http://schemas.microsoft.com/office/drawing/2014/main" id="{FC6DD86D-FC89-41EC-B2EC-1BFCA59BF332}"/>
                </a:ext>
              </a:extLst>
            </p:cNvPr>
            <p:cNvSpPr/>
            <p:nvPr/>
          </p:nvSpPr>
          <p:spPr>
            <a:xfrm>
              <a:off x="6390327"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65" name="楕円 64">
              <a:extLst>
                <a:ext uri="{FF2B5EF4-FFF2-40B4-BE49-F238E27FC236}">
                  <a16:creationId xmlns:a16="http://schemas.microsoft.com/office/drawing/2014/main" id="{C96A99F7-153C-47C3-A0B3-2431F75D421C}"/>
                </a:ext>
              </a:extLst>
            </p:cNvPr>
            <p:cNvSpPr/>
            <p:nvPr/>
          </p:nvSpPr>
          <p:spPr>
            <a:xfrm>
              <a:off x="6388747" y="1415801"/>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66" name="直線矢印コネクタ 65">
              <a:extLst>
                <a:ext uri="{FF2B5EF4-FFF2-40B4-BE49-F238E27FC236}">
                  <a16:creationId xmlns:a16="http://schemas.microsoft.com/office/drawing/2014/main" id="{1B8F3ABA-4922-41D8-AA08-6C2E9B218305}"/>
                </a:ext>
              </a:extLst>
            </p:cNvPr>
            <p:cNvCxnSpPr>
              <a:cxnSpLocks/>
            </p:cNvCxnSpPr>
            <p:nvPr/>
          </p:nvCxnSpPr>
          <p:spPr>
            <a:xfrm flipV="1">
              <a:off x="2778889" y="1017866"/>
              <a:ext cx="295701" cy="1592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1370E97F-3A7F-4237-AC63-2DB8033CF37D}"/>
                </a:ext>
              </a:extLst>
            </p:cNvPr>
            <p:cNvCxnSpPr>
              <a:cxnSpLocks/>
            </p:cNvCxnSpPr>
            <p:nvPr/>
          </p:nvCxnSpPr>
          <p:spPr>
            <a:xfrm>
              <a:off x="2783438" y="1431848"/>
              <a:ext cx="282054" cy="1319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2A34B207-8B6C-41F3-A23B-3090C3AA8E37}"/>
                </a:ext>
              </a:extLst>
            </p:cNvPr>
            <p:cNvCxnSpPr>
              <a:stCxn id="56" idx="6"/>
              <a:endCxn id="58" idx="2"/>
            </p:cNvCxnSpPr>
            <p:nvPr/>
          </p:nvCxnSpPr>
          <p:spPr>
            <a:xfrm>
              <a:off x="3577355" y="908720"/>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78951801-9A2B-4361-BDEB-3D4691FDB001}"/>
                </a:ext>
              </a:extLst>
            </p:cNvPr>
            <p:cNvCxnSpPr>
              <a:stCxn id="58" idx="6"/>
              <a:endCxn id="60" idx="2"/>
            </p:cNvCxnSpPr>
            <p:nvPr/>
          </p:nvCxnSpPr>
          <p:spPr>
            <a:xfrm>
              <a:off x="4403117"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6D44F1C3-B75A-4CE0-8B0B-1414187D3E87}"/>
                </a:ext>
              </a:extLst>
            </p:cNvPr>
            <p:cNvCxnSpPr>
              <a:stCxn id="60" idx="6"/>
              <a:endCxn id="62" idx="2"/>
            </p:cNvCxnSpPr>
            <p:nvPr/>
          </p:nvCxnSpPr>
          <p:spPr>
            <a:xfrm>
              <a:off x="5233539"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E5A92F56-9F1A-41F3-AAA9-E63F661513F1}"/>
                </a:ext>
              </a:extLst>
            </p:cNvPr>
            <p:cNvCxnSpPr>
              <a:stCxn id="62" idx="6"/>
              <a:endCxn id="64" idx="2"/>
            </p:cNvCxnSpPr>
            <p:nvPr/>
          </p:nvCxnSpPr>
          <p:spPr>
            <a:xfrm>
              <a:off x="6063961"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A6D8836F-0038-4279-826F-5B6EF8495377}"/>
                </a:ext>
              </a:extLst>
            </p:cNvPr>
            <p:cNvCxnSpPr>
              <a:stCxn id="57" idx="6"/>
              <a:endCxn id="59" idx="2"/>
            </p:cNvCxnSpPr>
            <p:nvPr/>
          </p:nvCxnSpPr>
          <p:spPr>
            <a:xfrm>
              <a:off x="3577355" y="1664804"/>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852C2B17-4D0D-437D-91A8-F0DA6884CEEA}"/>
                </a:ext>
              </a:extLst>
            </p:cNvPr>
            <p:cNvCxnSpPr>
              <a:stCxn id="59" idx="6"/>
              <a:endCxn id="61" idx="2"/>
            </p:cNvCxnSpPr>
            <p:nvPr/>
          </p:nvCxnSpPr>
          <p:spPr>
            <a:xfrm>
              <a:off x="4403117"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AD4B186-A1EF-474C-BCDA-000CAB28F635}"/>
                </a:ext>
              </a:extLst>
            </p:cNvPr>
            <p:cNvCxnSpPr>
              <a:stCxn id="61" idx="6"/>
              <a:endCxn id="63" idx="2"/>
            </p:cNvCxnSpPr>
            <p:nvPr/>
          </p:nvCxnSpPr>
          <p:spPr>
            <a:xfrm>
              <a:off x="5233539"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C366A28C-39A6-435D-8657-26CF9D3DE8E7}"/>
                </a:ext>
              </a:extLst>
            </p:cNvPr>
            <p:cNvCxnSpPr>
              <a:stCxn id="63" idx="6"/>
              <a:endCxn id="65" idx="2"/>
            </p:cNvCxnSpPr>
            <p:nvPr/>
          </p:nvCxnSpPr>
          <p:spPr>
            <a:xfrm>
              <a:off x="6063961"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E9A9DED1-1DD2-4D81-A928-D9D2A539CC15}"/>
                </a:ext>
              </a:extLst>
            </p:cNvPr>
            <p:cNvCxnSpPr>
              <a:cxnSpLocks/>
            </p:cNvCxnSpPr>
            <p:nvPr/>
          </p:nvCxnSpPr>
          <p:spPr>
            <a:xfrm>
              <a:off x="4403117" y="1052736"/>
              <a:ext cx="1156788" cy="445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7" name="楕円 76">
              <a:extLst>
                <a:ext uri="{FF2B5EF4-FFF2-40B4-BE49-F238E27FC236}">
                  <a16:creationId xmlns:a16="http://schemas.microsoft.com/office/drawing/2014/main" id="{7B73FA5D-EF4C-458B-BEF1-918EA317CF8F}"/>
                </a:ext>
              </a:extLst>
            </p:cNvPr>
            <p:cNvSpPr/>
            <p:nvPr/>
          </p:nvSpPr>
          <p:spPr>
            <a:xfrm>
              <a:off x="7219169"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78" name="楕円 77">
              <a:extLst>
                <a:ext uri="{FF2B5EF4-FFF2-40B4-BE49-F238E27FC236}">
                  <a16:creationId xmlns:a16="http://schemas.microsoft.com/office/drawing/2014/main" id="{86E057F6-69F6-499C-AA4E-9D9269858087}"/>
                </a:ext>
              </a:extLst>
            </p:cNvPr>
            <p:cNvSpPr/>
            <p:nvPr/>
          </p:nvSpPr>
          <p:spPr>
            <a:xfrm>
              <a:off x="721758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79" name="楕円 78">
              <a:extLst>
                <a:ext uri="{FF2B5EF4-FFF2-40B4-BE49-F238E27FC236}">
                  <a16:creationId xmlns:a16="http://schemas.microsoft.com/office/drawing/2014/main" id="{C47B5AD5-9EB9-4D0D-A73C-F929A924D57D}"/>
                </a:ext>
              </a:extLst>
            </p:cNvPr>
            <p:cNvSpPr/>
            <p:nvPr/>
          </p:nvSpPr>
          <p:spPr>
            <a:xfrm>
              <a:off x="8052447"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80" name="楕円 79">
              <a:extLst>
                <a:ext uri="{FF2B5EF4-FFF2-40B4-BE49-F238E27FC236}">
                  <a16:creationId xmlns:a16="http://schemas.microsoft.com/office/drawing/2014/main" id="{5AAFD797-57C8-4E93-8599-F1FC18092A31}"/>
                </a:ext>
              </a:extLst>
            </p:cNvPr>
            <p:cNvSpPr/>
            <p:nvPr/>
          </p:nvSpPr>
          <p:spPr>
            <a:xfrm>
              <a:off x="8050867"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81" name="楕円 80">
              <a:extLst>
                <a:ext uri="{FF2B5EF4-FFF2-40B4-BE49-F238E27FC236}">
                  <a16:creationId xmlns:a16="http://schemas.microsoft.com/office/drawing/2014/main" id="{1A213235-4EC0-4E64-AF90-D303490AE4EE}"/>
                </a:ext>
              </a:extLst>
            </p:cNvPr>
            <p:cNvSpPr/>
            <p:nvPr/>
          </p:nvSpPr>
          <p:spPr>
            <a:xfrm>
              <a:off x="8885725"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82" name="楕円 81">
              <a:extLst>
                <a:ext uri="{FF2B5EF4-FFF2-40B4-BE49-F238E27FC236}">
                  <a16:creationId xmlns:a16="http://schemas.microsoft.com/office/drawing/2014/main" id="{7381C863-732F-4173-8752-CF986B2244E1}"/>
                </a:ext>
              </a:extLst>
            </p:cNvPr>
            <p:cNvSpPr/>
            <p:nvPr/>
          </p:nvSpPr>
          <p:spPr>
            <a:xfrm>
              <a:off x="888414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83" name="直線矢印コネクタ 82">
              <a:extLst>
                <a:ext uri="{FF2B5EF4-FFF2-40B4-BE49-F238E27FC236}">
                  <a16:creationId xmlns:a16="http://schemas.microsoft.com/office/drawing/2014/main" id="{37F6DBB6-1A6A-4864-8BCF-5B51B1C674DD}"/>
                </a:ext>
              </a:extLst>
            </p:cNvPr>
            <p:cNvCxnSpPr>
              <a:cxnSpLocks/>
              <a:stCxn id="65" idx="6"/>
              <a:endCxn id="78" idx="2"/>
            </p:cNvCxnSpPr>
            <p:nvPr/>
          </p:nvCxnSpPr>
          <p:spPr>
            <a:xfrm flipV="1">
              <a:off x="6892803"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4BCB30B1-DA56-4C83-91A2-F69B5E0223F9}"/>
                </a:ext>
              </a:extLst>
            </p:cNvPr>
            <p:cNvCxnSpPr>
              <a:cxnSpLocks/>
              <a:stCxn id="80" idx="6"/>
              <a:endCxn id="82" idx="2"/>
            </p:cNvCxnSpPr>
            <p:nvPr/>
          </p:nvCxnSpPr>
          <p:spPr>
            <a:xfrm>
              <a:off x="8554923"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3D32F474-9FCA-4521-B037-00BF6ED3FB48}"/>
                </a:ext>
              </a:extLst>
            </p:cNvPr>
            <p:cNvCxnSpPr>
              <a:cxnSpLocks/>
              <a:stCxn id="79" idx="6"/>
              <a:endCxn id="81" idx="2"/>
            </p:cNvCxnSpPr>
            <p:nvPr/>
          </p:nvCxnSpPr>
          <p:spPr>
            <a:xfrm>
              <a:off x="8556503"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B2EC2463-77E9-4A45-A109-F5CF3024F44C}"/>
                </a:ext>
              </a:extLst>
            </p:cNvPr>
            <p:cNvCxnSpPr>
              <a:cxnSpLocks/>
              <a:stCxn id="77" idx="6"/>
              <a:endCxn id="79" idx="2"/>
            </p:cNvCxnSpPr>
            <p:nvPr/>
          </p:nvCxnSpPr>
          <p:spPr>
            <a:xfrm>
              <a:off x="7723225"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673169AA-8732-464A-870D-3A1CF3E7ADCF}"/>
                </a:ext>
              </a:extLst>
            </p:cNvPr>
            <p:cNvCxnSpPr>
              <a:cxnSpLocks/>
              <a:stCxn id="64" idx="6"/>
              <a:endCxn id="77" idx="2"/>
            </p:cNvCxnSpPr>
            <p:nvPr/>
          </p:nvCxnSpPr>
          <p:spPr>
            <a:xfrm flipV="1">
              <a:off x="6894383" y="905695"/>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D187763E-0BC8-46A3-A1D3-E112681BC939}"/>
                </a:ext>
              </a:extLst>
            </p:cNvPr>
            <p:cNvCxnSpPr>
              <a:cxnSpLocks/>
              <a:stCxn id="78" idx="6"/>
              <a:endCxn id="80" idx="2"/>
            </p:cNvCxnSpPr>
            <p:nvPr/>
          </p:nvCxnSpPr>
          <p:spPr>
            <a:xfrm>
              <a:off x="7721645"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FE634A39-BCD1-4F45-97AB-3F540D9560E2}"/>
                </a:ext>
              </a:extLst>
            </p:cNvPr>
            <p:cNvCxnSpPr>
              <a:cxnSpLocks/>
              <a:stCxn id="78" idx="7"/>
              <a:endCxn id="79" idx="3"/>
            </p:cNvCxnSpPr>
            <p:nvPr/>
          </p:nvCxnSpPr>
          <p:spPr>
            <a:xfrm flipV="1">
              <a:off x="7647828" y="1083906"/>
              <a:ext cx="478436" cy="402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0" name="楕円 89">
              <a:extLst>
                <a:ext uri="{FF2B5EF4-FFF2-40B4-BE49-F238E27FC236}">
                  <a16:creationId xmlns:a16="http://schemas.microsoft.com/office/drawing/2014/main" id="{8A51759A-15B4-4701-9EB7-38A3CE1B2CC1}"/>
                </a:ext>
              </a:extLst>
            </p:cNvPr>
            <p:cNvSpPr/>
            <p:nvPr/>
          </p:nvSpPr>
          <p:spPr>
            <a:xfrm>
              <a:off x="9696400"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91" name="直線矢印コネクタ 90">
              <a:extLst>
                <a:ext uri="{FF2B5EF4-FFF2-40B4-BE49-F238E27FC236}">
                  <a16:creationId xmlns:a16="http://schemas.microsoft.com/office/drawing/2014/main" id="{8E6B275F-9447-49D3-89B9-F13BAC9F200E}"/>
                </a:ext>
              </a:extLst>
            </p:cNvPr>
            <p:cNvCxnSpPr>
              <a:cxnSpLocks/>
            </p:cNvCxnSpPr>
            <p:nvPr/>
          </p:nvCxnSpPr>
          <p:spPr>
            <a:xfrm>
              <a:off x="9406024" y="1010410"/>
              <a:ext cx="299332" cy="1640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1CB70D00-DAE0-4ED5-9531-77FEC6849F1B}"/>
                </a:ext>
              </a:extLst>
            </p:cNvPr>
            <p:cNvCxnSpPr>
              <a:cxnSpLocks/>
            </p:cNvCxnSpPr>
            <p:nvPr/>
          </p:nvCxnSpPr>
          <p:spPr>
            <a:xfrm flipV="1">
              <a:off x="9414909" y="1432756"/>
              <a:ext cx="274046" cy="144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93" name="フリーフォーム: 図形 92">
            <a:extLst>
              <a:ext uri="{FF2B5EF4-FFF2-40B4-BE49-F238E27FC236}">
                <a16:creationId xmlns:a16="http://schemas.microsoft.com/office/drawing/2014/main" id="{C6AD7C67-EE0F-4CEE-B96D-CA902AD802CF}"/>
              </a:ext>
            </a:extLst>
          </p:cNvPr>
          <p:cNvSpPr/>
          <p:nvPr/>
        </p:nvSpPr>
        <p:spPr>
          <a:xfrm>
            <a:off x="6877444" y="4192264"/>
            <a:ext cx="4036458" cy="1382232"/>
          </a:xfrm>
          <a:custGeom>
            <a:avLst/>
            <a:gdLst>
              <a:gd name="connsiteX0" fmla="*/ 2392326 w 4036458"/>
              <a:gd name="connsiteY0" fmla="*/ 42530 h 1382232"/>
              <a:gd name="connsiteX1" fmla="*/ 2291316 w 4036458"/>
              <a:gd name="connsiteY1" fmla="*/ 26581 h 1382232"/>
              <a:gd name="connsiteX2" fmla="*/ 2264735 w 4036458"/>
              <a:gd name="connsiteY2" fmla="*/ 21265 h 1382232"/>
              <a:gd name="connsiteX3" fmla="*/ 2068033 w 4036458"/>
              <a:gd name="connsiteY3" fmla="*/ 15948 h 1382232"/>
              <a:gd name="connsiteX4" fmla="*/ 1919177 w 4036458"/>
              <a:gd name="connsiteY4" fmla="*/ 10632 h 1382232"/>
              <a:gd name="connsiteX5" fmla="*/ 1749056 w 4036458"/>
              <a:gd name="connsiteY5" fmla="*/ 0 h 1382232"/>
              <a:gd name="connsiteX6" fmla="*/ 1419447 w 4036458"/>
              <a:gd name="connsiteY6" fmla="*/ 5316 h 1382232"/>
              <a:gd name="connsiteX7" fmla="*/ 1201479 w 4036458"/>
              <a:gd name="connsiteY7" fmla="*/ 21265 h 1382232"/>
              <a:gd name="connsiteX8" fmla="*/ 1153633 w 4036458"/>
              <a:gd name="connsiteY8" fmla="*/ 26581 h 1382232"/>
              <a:gd name="connsiteX9" fmla="*/ 1132367 w 4036458"/>
              <a:gd name="connsiteY9" fmla="*/ 31897 h 1382232"/>
              <a:gd name="connsiteX10" fmla="*/ 1105786 w 4036458"/>
              <a:gd name="connsiteY10" fmla="*/ 37214 h 1382232"/>
              <a:gd name="connsiteX11" fmla="*/ 1084521 w 4036458"/>
              <a:gd name="connsiteY11" fmla="*/ 42530 h 1382232"/>
              <a:gd name="connsiteX12" fmla="*/ 988828 w 4036458"/>
              <a:gd name="connsiteY12" fmla="*/ 53162 h 1382232"/>
              <a:gd name="connsiteX13" fmla="*/ 951614 w 4036458"/>
              <a:gd name="connsiteY13" fmla="*/ 58479 h 1382232"/>
              <a:gd name="connsiteX14" fmla="*/ 903767 w 4036458"/>
              <a:gd name="connsiteY14" fmla="*/ 69111 h 1382232"/>
              <a:gd name="connsiteX15" fmla="*/ 887819 w 4036458"/>
              <a:gd name="connsiteY15" fmla="*/ 74428 h 1382232"/>
              <a:gd name="connsiteX16" fmla="*/ 855921 w 4036458"/>
              <a:gd name="connsiteY16" fmla="*/ 79744 h 1382232"/>
              <a:gd name="connsiteX17" fmla="*/ 728330 w 4036458"/>
              <a:gd name="connsiteY17" fmla="*/ 90376 h 1382232"/>
              <a:gd name="connsiteX18" fmla="*/ 712381 w 4036458"/>
              <a:gd name="connsiteY18" fmla="*/ 95693 h 1382232"/>
              <a:gd name="connsiteX19" fmla="*/ 685800 w 4036458"/>
              <a:gd name="connsiteY19" fmla="*/ 106325 h 1382232"/>
              <a:gd name="connsiteX20" fmla="*/ 606056 w 4036458"/>
              <a:gd name="connsiteY20" fmla="*/ 111641 h 1382232"/>
              <a:gd name="connsiteX21" fmla="*/ 536944 w 4036458"/>
              <a:gd name="connsiteY21" fmla="*/ 116958 h 1382232"/>
              <a:gd name="connsiteX22" fmla="*/ 324293 w 4036458"/>
              <a:gd name="connsiteY22" fmla="*/ 127590 h 1382232"/>
              <a:gd name="connsiteX23" fmla="*/ 292395 w 4036458"/>
              <a:gd name="connsiteY23" fmla="*/ 143539 h 1382232"/>
              <a:gd name="connsiteX24" fmla="*/ 276447 w 4036458"/>
              <a:gd name="connsiteY24" fmla="*/ 148855 h 1382232"/>
              <a:gd name="connsiteX25" fmla="*/ 228600 w 4036458"/>
              <a:gd name="connsiteY25" fmla="*/ 175437 h 1382232"/>
              <a:gd name="connsiteX26" fmla="*/ 217967 w 4036458"/>
              <a:gd name="connsiteY26" fmla="*/ 191386 h 1382232"/>
              <a:gd name="connsiteX27" fmla="*/ 202019 w 4036458"/>
              <a:gd name="connsiteY27" fmla="*/ 196702 h 1382232"/>
              <a:gd name="connsiteX28" fmla="*/ 186070 w 4036458"/>
              <a:gd name="connsiteY28" fmla="*/ 207334 h 1382232"/>
              <a:gd name="connsiteX29" fmla="*/ 170121 w 4036458"/>
              <a:gd name="connsiteY29" fmla="*/ 223283 h 1382232"/>
              <a:gd name="connsiteX30" fmla="*/ 148856 w 4036458"/>
              <a:gd name="connsiteY30" fmla="*/ 239232 h 1382232"/>
              <a:gd name="connsiteX31" fmla="*/ 132907 w 4036458"/>
              <a:gd name="connsiteY31" fmla="*/ 255181 h 1382232"/>
              <a:gd name="connsiteX32" fmla="*/ 111642 w 4036458"/>
              <a:gd name="connsiteY32" fmla="*/ 271130 h 1382232"/>
              <a:gd name="connsiteX33" fmla="*/ 85061 w 4036458"/>
              <a:gd name="connsiteY33" fmla="*/ 308344 h 1382232"/>
              <a:gd name="connsiteX34" fmla="*/ 79744 w 4036458"/>
              <a:gd name="connsiteY34" fmla="*/ 324293 h 1382232"/>
              <a:gd name="connsiteX35" fmla="*/ 69112 w 4036458"/>
              <a:gd name="connsiteY35" fmla="*/ 340241 h 1382232"/>
              <a:gd name="connsiteX36" fmla="*/ 63795 w 4036458"/>
              <a:gd name="connsiteY36" fmla="*/ 356190 h 1382232"/>
              <a:gd name="connsiteX37" fmla="*/ 47847 w 4036458"/>
              <a:gd name="connsiteY37" fmla="*/ 361507 h 1382232"/>
              <a:gd name="connsiteX38" fmla="*/ 42530 w 4036458"/>
              <a:gd name="connsiteY38" fmla="*/ 382772 h 1382232"/>
              <a:gd name="connsiteX39" fmla="*/ 26581 w 4036458"/>
              <a:gd name="connsiteY39" fmla="*/ 393404 h 1382232"/>
              <a:gd name="connsiteX40" fmla="*/ 15949 w 4036458"/>
              <a:gd name="connsiteY40" fmla="*/ 425302 h 1382232"/>
              <a:gd name="connsiteX41" fmla="*/ 10633 w 4036458"/>
              <a:gd name="connsiteY41" fmla="*/ 441251 h 1382232"/>
              <a:gd name="connsiteX42" fmla="*/ 5316 w 4036458"/>
              <a:gd name="connsiteY42" fmla="*/ 457200 h 1382232"/>
              <a:gd name="connsiteX43" fmla="*/ 0 w 4036458"/>
              <a:gd name="connsiteY43" fmla="*/ 483781 h 1382232"/>
              <a:gd name="connsiteX44" fmla="*/ 10633 w 4036458"/>
              <a:gd name="connsiteY44" fmla="*/ 824023 h 1382232"/>
              <a:gd name="connsiteX45" fmla="*/ 21265 w 4036458"/>
              <a:gd name="connsiteY45" fmla="*/ 909083 h 1382232"/>
              <a:gd name="connsiteX46" fmla="*/ 31898 w 4036458"/>
              <a:gd name="connsiteY46" fmla="*/ 925032 h 1382232"/>
              <a:gd name="connsiteX47" fmla="*/ 42530 w 4036458"/>
              <a:gd name="connsiteY47" fmla="*/ 962246 h 1382232"/>
              <a:gd name="connsiteX48" fmla="*/ 63795 w 4036458"/>
              <a:gd name="connsiteY48" fmla="*/ 994144 h 1382232"/>
              <a:gd name="connsiteX49" fmla="*/ 74428 w 4036458"/>
              <a:gd name="connsiteY49" fmla="*/ 1010093 h 1382232"/>
              <a:gd name="connsiteX50" fmla="*/ 90377 w 4036458"/>
              <a:gd name="connsiteY50" fmla="*/ 1041990 h 1382232"/>
              <a:gd name="connsiteX51" fmla="*/ 106326 w 4036458"/>
              <a:gd name="connsiteY51" fmla="*/ 1052623 h 1382232"/>
              <a:gd name="connsiteX52" fmla="*/ 122274 w 4036458"/>
              <a:gd name="connsiteY52" fmla="*/ 1084521 h 1382232"/>
              <a:gd name="connsiteX53" fmla="*/ 138223 w 4036458"/>
              <a:gd name="connsiteY53" fmla="*/ 1089837 h 1382232"/>
              <a:gd name="connsiteX54" fmla="*/ 143540 w 4036458"/>
              <a:gd name="connsiteY54" fmla="*/ 1105786 h 1382232"/>
              <a:gd name="connsiteX55" fmla="*/ 164805 w 4036458"/>
              <a:gd name="connsiteY55" fmla="*/ 1137683 h 1382232"/>
              <a:gd name="connsiteX56" fmla="*/ 170121 w 4036458"/>
              <a:gd name="connsiteY56" fmla="*/ 1153632 h 1382232"/>
              <a:gd name="connsiteX57" fmla="*/ 180754 w 4036458"/>
              <a:gd name="connsiteY57" fmla="*/ 1169581 h 1382232"/>
              <a:gd name="connsiteX58" fmla="*/ 212651 w 4036458"/>
              <a:gd name="connsiteY58" fmla="*/ 1196162 h 1382232"/>
              <a:gd name="connsiteX59" fmla="*/ 249865 w 4036458"/>
              <a:gd name="connsiteY59" fmla="*/ 1206795 h 1382232"/>
              <a:gd name="connsiteX60" fmla="*/ 281763 w 4036458"/>
              <a:gd name="connsiteY60" fmla="*/ 1222744 h 1382232"/>
              <a:gd name="connsiteX61" fmla="*/ 297712 w 4036458"/>
              <a:gd name="connsiteY61" fmla="*/ 1233376 h 1382232"/>
              <a:gd name="connsiteX62" fmla="*/ 334926 w 4036458"/>
              <a:gd name="connsiteY62" fmla="*/ 1244009 h 1382232"/>
              <a:gd name="connsiteX63" fmla="*/ 350874 w 4036458"/>
              <a:gd name="connsiteY63" fmla="*/ 1249325 h 1382232"/>
              <a:gd name="connsiteX64" fmla="*/ 382772 w 4036458"/>
              <a:gd name="connsiteY64" fmla="*/ 1270590 h 1382232"/>
              <a:gd name="connsiteX65" fmla="*/ 446567 w 4036458"/>
              <a:gd name="connsiteY65" fmla="*/ 1291855 h 1382232"/>
              <a:gd name="connsiteX66" fmla="*/ 462516 w 4036458"/>
              <a:gd name="connsiteY66" fmla="*/ 1297172 h 1382232"/>
              <a:gd name="connsiteX67" fmla="*/ 754912 w 4036458"/>
              <a:gd name="connsiteY67" fmla="*/ 1302488 h 1382232"/>
              <a:gd name="connsiteX68" fmla="*/ 861237 w 4036458"/>
              <a:gd name="connsiteY68" fmla="*/ 1307804 h 1382232"/>
              <a:gd name="connsiteX69" fmla="*/ 919716 w 4036458"/>
              <a:gd name="connsiteY69" fmla="*/ 1323753 h 1382232"/>
              <a:gd name="connsiteX70" fmla="*/ 940981 w 4036458"/>
              <a:gd name="connsiteY70" fmla="*/ 1329069 h 1382232"/>
              <a:gd name="connsiteX71" fmla="*/ 978195 w 4036458"/>
              <a:gd name="connsiteY71" fmla="*/ 1345018 h 1382232"/>
              <a:gd name="connsiteX72" fmla="*/ 1015409 w 4036458"/>
              <a:gd name="connsiteY72" fmla="*/ 1355651 h 1382232"/>
              <a:gd name="connsiteX73" fmla="*/ 1031358 w 4036458"/>
              <a:gd name="connsiteY73" fmla="*/ 1360967 h 1382232"/>
              <a:gd name="connsiteX74" fmla="*/ 1057940 w 4036458"/>
              <a:gd name="connsiteY74" fmla="*/ 1376916 h 1382232"/>
              <a:gd name="connsiteX75" fmla="*/ 1095154 w 4036458"/>
              <a:gd name="connsiteY75" fmla="*/ 1382232 h 1382232"/>
              <a:gd name="connsiteX76" fmla="*/ 1174898 w 4036458"/>
              <a:gd name="connsiteY76" fmla="*/ 1376916 h 1382232"/>
              <a:gd name="connsiteX77" fmla="*/ 1190847 w 4036458"/>
              <a:gd name="connsiteY77" fmla="*/ 1366283 h 1382232"/>
              <a:gd name="connsiteX78" fmla="*/ 1244009 w 4036458"/>
              <a:gd name="connsiteY78" fmla="*/ 1355651 h 1382232"/>
              <a:gd name="connsiteX79" fmla="*/ 1265274 w 4036458"/>
              <a:gd name="connsiteY79" fmla="*/ 1350334 h 1382232"/>
              <a:gd name="connsiteX80" fmla="*/ 1355651 w 4036458"/>
              <a:gd name="connsiteY80" fmla="*/ 1345018 h 1382232"/>
              <a:gd name="connsiteX81" fmla="*/ 1690577 w 4036458"/>
              <a:gd name="connsiteY81" fmla="*/ 1334386 h 1382232"/>
              <a:gd name="connsiteX82" fmla="*/ 1711842 w 4036458"/>
              <a:gd name="connsiteY82" fmla="*/ 1323753 h 1382232"/>
              <a:gd name="connsiteX83" fmla="*/ 1765005 w 4036458"/>
              <a:gd name="connsiteY83" fmla="*/ 1307804 h 1382232"/>
              <a:gd name="connsiteX84" fmla="*/ 1796902 w 4036458"/>
              <a:gd name="connsiteY84" fmla="*/ 1291855 h 1382232"/>
              <a:gd name="connsiteX85" fmla="*/ 1956391 w 4036458"/>
              <a:gd name="connsiteY85" fmla="*/ 1281223 h 1382232"/>
              <a:gd name="connsiteX86" fmla="*/ 2030819 w 4036458"/>
              <a:gd name="connsiteY86" fmla="*/ 1275907 h 1382232"/>
              <a:gd name="connsiteX87" fmla="*/ 2147777 w 4036458"/>
              <a:gd name="connsiteY87" fmla="*/ 1259958 h 1382232"/>
              <a:gd name="connsiteX88" fmla="*/ 2371061 w 4036458"/>
              <a:gd name="connsiteY88" fmla="*/ 1265274 h 1382232"/>
              <a:gd name="connsiteX89" fmla="*/ 2445488 w 4036458"/>
              <a:gd name="connsiteY89" fmla="*/ 1270590 h 1382232"/>
              <a:gd name="connsiteX90" fmla="*/ 2477386 w 4036458"/>
              <a:gd name="connsiteY90" fmla="*/ 1275907 h 1382232"/>
              <a:gd name="connsiteX91" fmla="*/ 2668772 w 4036458"/>
              <a:gd name="connsiteY91" fmla="*/ 1281223 h 1382232"/>
              <a:gd name="connsiteX92" fmla="*/ 2785730 w 4036458"/>
              <a:gd name="connsiteY92" fmla="*/ 1291855 h 1382232"/>
              <a:gd name="connsiteX93" fmla="*/ 3014330 w 4036458"/>
              <a:gd name="connsiteY93" fmla="*/ 1281223 h 1382232"/>
              <a:gd name="connsiteX94" fmla="*/ 3200400 w 4036458"/>
              <a:gd name="connsiteY94" fmla="*/ 1265274 h 1382232"/>
              <a:gd name="connsiteX95" fmla="*/ 3264195 w 4036458"/>
              <a:gd name="connsiteY95" fmla="*/ 1254641 h 1382232"/>
              <a:gd name="connsiteX96" fmla="*/ 3290777 w 4036458"/>
              <a:gd name="connsiteY96" fmla="*/ 1249325 h 1382232"/>
              <a:gd name="connsiteX97" fmla="*/ 3657600 w 4036458"/>
              <a:gd name="connsiteY97" fmla="*/ 1244009 h 1382232"/>
              <a:gd name="connsiteX98" fmla="*/ 3726712 w 4036458"/>
              <a:gd name="connsiteY98" fmla="*/ 1228060 h 1382232"/>
              <a:gd name="connsiteX99" fmla="*/ 3747977 w 4036458"/>
              <a:gd name="connsiteY99" fmla="*/ 1217428 h 1382232"/>
              <a:gd name="connsiteX100" fmla="*/ 3763926 w 4036458"/>
              <a:gd name="connsiteY100" fmla="*/ 1212111 h 1382232"/>
              <a:gd name="connsiteX101" fmla="*/ 3785191 w 4036458"/>
              <a:gd name="connsiteY101" fmla="*/ 1206795 h 1382232"/>
              <a:gd name="connsiteX102" fmla="*/ 3801140 w 4036458"/>
              <a:gd name="connsiteY102" fmla="*/ 1201479 h 1382232"/>
              <a:gd name="connsiteX103" fmla="*/ 3843670 w 4036458"/>
              <a:gd name="connsiteY103" fmla="*/ 1190846 h 1382232"/>
              <a:gd name="connsiteX104" fmla="*/ 3859619 w 4036458"/>
              <a:gd name="connsiteY104" fmla="*/ 1185530 h 1382232"/>
              <a:gd name="connsiteX105" fmla="*/ 3896833 w 4036458"/>
              <a:gd name="connsiteY105" fmla="*/ 1180214 h 1382232"/>
              <a:gd name="connsiteX106" fmla="*/ 3918098 w 4036458"/>
              <a:gd name="connsiteY106" fmla="*/ 1174897 h 1382232"/>
              <a:gd name="connsiteX107" fmla="*/ 3934047 w 4036458"/>
              <a:gd name="connsiteY107" fmla="*/ 1169581 h 1382232"/>
              <a:gd name="connsiteX108" fmla="*/ 3976577 w 4036458"/>
              <a:gd name="connsiteY108" fmla="*/ 1164265 h 1382232"/>
              <a:gd name="connsiteX109" fmla="*/ 3997842 w 4036458"/>
              <a:gd name="connsiteY109" fmla="*/ 1153632 h 1382232"/>
              <a:gd name="connsiteX110" fmla="*/ 4008474 w 4036458"/>
              <a:gd name="connsiteY110" fmla="*/ 1132367 h 1382232"/>
              <a:gd name="connsiteX111" fmla="*/ 4019107 w 4036458"/>
              <a:gd name="connsiteY111" fmla="*/ 1095153 h 1382232"/>
              <a:gd name="connsiteX112" fmla="*/ 4013791 w 4036458"/>
              <a:gd name="connsiteY112" fmla="*/ 994144 h 1382232"/>
              <a:gd name="connsiteX113" fmla="*/ 4008474 w 4036458"/>
              <a:gd name="connsiteY113" fmla="*/ 978195 h 1382232"/>
              <a:gd name="connsiteX114" fmla="*/ 4013791 w 4036458"/>
              <a:gd name="connsiteY114" fmla="*/ 909083 h 1382232"/>
              <a:gd name="connsiteX115" fmla="*/ 4024423 w 4036458"/>
              <a:gd name="connsiteY115" fmla="*/ 877186 h 1382232"/>
              <a:gd name="connsiteX116" fmla="*/ 4029740 w 4036458"/>
              <a:gd name="connsiteY116" fmla="*/ 861237 h 1382232"/>
              <a:gd name="connsiteX117" fmla="*/ 4029740 w 4036458"/>
              <a:gd name="connsiteY117" fmla="*/ 717697 h 1382232"/>
              <a:gd name="connsiteX118" fmla="*/ 4019107 w 4036458"/>
              <a:gd name="connsiteY118" fmla="*/ 685800 h 1382232"/>
              <a:gd name="connsiteX119" fmla="*/ 4008474 w 4036458"/>
              <a:gd name="connsiteY119" fmla="*/ 669851 h 1382232"/>
              <a:gd name="connsiteX120" fmla="*/ 3997842 w 4036458"/>
              <a:gd name="connsiteY120" fmla="*/ 637953 h 1382232"/>
              <a:gd name="connsiteX121" fmla="*/ 3987209 w 4036458"/>
              <a:gd name="connsiteY121" fmla="*/ 595423 h 1382232"/>
              <a:gd name="connsiteX122" fmla="*/ 3992526 w 4036458"/>
              <a:gd name="connsiteY122" fmla="*/ 377455 h 1382232"/>
              <a:gd name="connsiteX123" fmla="*/ 3997842 w 4036458"/>
              <a:gd name="connsiteY123" fmla="*/ 361507 h 1382232"/>
              <a:gd name="connsiteX124" fmla="*/ 3992526 w 4036458"/>
              <a:gd name="connsiteY124" fmla="*/ 233916 h 1382232"/>
              <a:gd name="connsiteX125" fmla="*/ 3971261 w 4036458"/>
              <a:gd name="connsiteY125" fmla="*/ 202018 h 1382232"/>
              <a:gd name="connsiteX126" fmla="*/ 3934047 w 4036458"/>
              <a:gd name="connsiteY126" fmla="*/ 159488 h 1382232"/>
              <a:gd name="connsiteX127" fmla="*/ 3918098 w 4036458"/>
              <a:gd name="connsiteY127" fmla="*/ 138223 h 1382232"/>
              <a:gd name="connsiteX128" fmla="*/ 3880884 w 4036458"/>
              <a:gd name="connsiteY128" fmla="*/ 127590 h 1382232"/>
              <a:gd name="connsiteX129" fmla="*/ 3864935 w 4036458"/>
              <a:gd name="connsiteY129" fmla="*/ 116958 h 1382232"/>
              <a:gd name="connsiteX130" fmla="*/ 3822405 w 4036458"/>
              <a:gd name="connsiteY130" fmla="*/ 106325 h 1382232"/>
              <a:gd name="connsiteX131" fmla="*/ 3779874 w 4036458"/>
              <a:gd name="connsiteY131" fmla="*/ 101009 h 1382232"/>
              <a:gd name="connsiteX132" fmla="*/ 3110023 w 4036458"/>
              <a:gd name="connsiteY132" fmla="*/ 95693 h 1382232"/>
              <a:gd name="connsiteX133" fmla="*/ 3019647 w 4036458"/>
              <a:gd name="connsiteY133" fmla="*/ 79744 h 1382232"/>
              <a:gd name="connsiteX134" fmla="*/ 3003698 w 4036458"/>
              <a:gd name="connsiteY134" fmla="*/ 74428 h 1382232"/>
              <a:gd name="connsiteX135" fmla="*/ 2977116 w 4036458"/>
              <a:gd name="connsiteY135" fmla="*/ 69111 h 1382232"/>
              <a:gd name="connsiteX136" fmla="*/ 2961167 w 4036458"/>
              <a:gd name="connsiteY136" fmla="*/ 63795 h 1382232"/>
              <a:gd name="connsiteX137" fmla="*/ 2652823 w 4036458"/>
              <a:gd name="connsiteY137" fmla="*/ 58479 h 1382232"/>
              <a:gd name="connsiteX138" fmla="*/ 2631558 w 4036458"/>
              <a:gd name="connsiteY138" fmla="*/ 53162 h 1382232"/>
              <a:gd name="connsiteX139" fmla="*/ 2615609 w 4036458"/>
              <a:gd name="connsiteY139" fmla="*/ 47846 h 1382232"/>
              <a:gd name="connsiteX140" fmla="*/ 2589028 w 4036458"/>
              <a:gd name="connsiteY140" fmla="*/ 42530 h 1382232"/>
              <a:gd name="connsiteX141" fmla="*/ 2498651 w 4036458"/>
              <a:gd name="connsiteY141" fmla="*/ 47846 h 1382232"/>
              <a:gd name="connsiteX142" fmla="*/ 2466754 w 4036458"/>
              <a:gd name="connsiteY142" fmla="*/ 58479 h 1382232"/>
              <a:gd name="connsiteX143" fmla="*/ 2392326 w 4036458"/>
              <a:gd name="connsiteY143" fmla="*/ 42530 h 138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036458" h="1382232">
                <a:moveTo>
                  <a:pt x="2392326" y="42530"/>
                </a:moveTo>
                <a:cubicBezTo>
                  <a:pt x="2282266" y="20517"/>
                  <a:pt x="2393674" y="41203"/>
                  <a:pt x="2291316" y="26581"/>
                </a:cubicBezTo>
                <a:cubicBezTo>
                  <a:pt x="2282371" y="25303"/>
                  <a:pt x="2273761" y="21695"/>
                  <a:pt x="2264735" y="21265"/>
                </a:cubicBezTo>
                <a:cubicBezTo>
                  <a:pt x="2199218" y="18145"/>
                  <a:pt x="2133593" y="17965"/>
                  <a:pt x="2068033" y="15948"/>
                </a:cubicBezTo>
                <a:lnTo>
                  <a:pt x="1919177" y="10632"/>
                </a:lnTo>
                <a:cubicBezTo>
                  <a:pt x="1874629" y="7205"/>
                  <a:pt x="1788239" y="0"/>
                  <a:pt x="1749056" y="0"/>
                </a:cubicBezTo>
                <a:cubicBezTo>
                  <a:pt x="1639172" y="0"/>
                  <a:pt x="1529317" y="3544"/>
                  <a:pt x="1419447" y="5316"/>
                </a:cubicBezTo>
                <a:cubicBezTo>
                  <a:pt x="1312388" y="26727"/>
                  <a:pt x="1384347" y="15365"/>
                  <a:pt x="1201479" y="21265"/>
                </a:cubicBezTo>
                <a:cubicBezTo>
                  <a:pt x="1185530" y="23037"/>
                  <a:pt x="1169493" y="24141"/>
                  <a:pt x="1153633" y="26581"/>
                </a:cubicBezTo>
                <a:cubicBezTo>
                  <a:pt x="1146411" y="27692"/>
                  <a:pt x="1139500" y="30312"/>
                  <a:pt x="1132367" y="31897"/>
                </a:cubicBezTo>
                <a:cubicBezTo>
                  <a:pt x="1123546" y="33857"/>
                  <a:pt x="1114607" y="35254"/>
                  <a:pt x="1105786" y="37214"/>
                </a:cubicBezTo>
                <a:cubicBezTo>
                  <a:pt x="1098654" y="38799"/>
                  <a:pt x="1091760" y="41543"/>
                  <a:pt x="1084521" y="42530"/>
                </a:cubicBezTo>
                <a:cubicBezTo>
                  <a:pt x="1052721" y="46866"/>
                  <a:pt x="1020599" y="48623"/>
                  <a:pt x="988828" y="53162"/>
                </a:cubicBezTo>
                <a:lnTo>
                  <a:pt x="951614" y="58479"/>
                </a:lnTo>
                <a:cubicBezTo>
                  <a:pt x="915704" y="70448"/>
                  <a:pt x="959918" y="56632"/>
                  <a:pt x="903767" y="69111"/>
                </a:cubicBezTo>
                <a:cubicBezTo>
                  <a:pt x="898297" y="70327"/>
                  <a:pt x="893289" y="73212"/>
                  <a:pt x="887819" y="74428"/>
                </a:cubicBezTo>
                <a:cubicBezTo>
                  <a:pt x="877296" y="76766"/>
                  <a:pt x="866575" y="78105"/>
                  <a:pt x="855921" y="79744"/>
                </a:cubicBezTo>
                <a:cubicBezTo>
                  <a:pt x="796591" y="88871"/>
                  <a:pt x="812532" y="85423"/>
                  <a:pt x="728330" y="90376"/>
                </a:cubicBezTo>
                <a:cubicBezTo>
                  <a:pt x="723014" y="92148"/>
                  <a:pt x="717628" y="93725"/>
                  <a:pt x="712381" y="95693"/>
                </a:cubicBezTo>
                <a:cubicBezTo>
                  <a:pt x="703446" y="99044"/>
                  <a:pt x="695237" y="104909"/>
                  <a:pt x="685800" y="106325"/>
                </a:cubicBezTo>
                <a:cubicBezTo>
                  <a:pt x="659454" y="110277"/>
                  <a:pt x="632629" y="109743"/>
                  <a:pt x="606056" y="111641"/>
                </a:cubicBezTo>
                <a:lnTo>
                  <a:pt x="536944" y="116958"/>
                </a:lnTo>
                <a:cubicBezTo>
                  <a:pt x="457368" y="143482"/>
                  <a:pt x="543004" y="116654"/>
                  <a:pt x="324293" y="127590"/>
                </a:cubicBezTo>
                <a:cubicBezTo>
                  <a:pt x="309449" y="128332"/>
                  <a:pt x="304837" y="137318"/>
                  <a:pt x="292395" y="143539"/>
                </a:cubicBezTo>
                <a:cubicBezTo>
                  <a:pt x="287383" y="146045"/>
                  <a:pt x="281763" y="147083"/>
                  <a:pt x="276447" y="148855"/>
                </a:cubicBezTo>
                <a:cubicBezTo>
                  <a:pt x="239886" y="173230"/>
                  <a:pt x="256672" y="166080"/>
                  <a:pt x="228600" y="175437"/>
                </a:cubicBezTo>
                <a:cubicBezTo>
                  <a:pt x="225056" y="180753"/>
                  <a:pt x="222956" y="187394"/>
                  <a:pt x="217967" y="191386"/>
                </a:cubicBezTo>
                <a:cubicBezTo>
                  <a:pt x="213591" y="194887"/>
                  <a:pt x="207031" y="194196"/>
                  <a:pt x="202019" y="196702"/>
                </a:cubicBezTo>
                <a:cubicBezTo>
                  <a:pt x="196304" y="199559"/>
                  <a:pt x="190978" y="203244"/>
                  <a:pt x="186070" y="207334"/>
                </a:cubicBezTo>
                <a:cubicBezTo>
                  <a:pt x="180294" y="212147"/>
                  <a:pt x="175829" y="218390"/>
                  <a:pt x="170121" y="223283"/>
                </a:cubicBezTo>
                <a:cubicBezTo>
                  <a:pt x="163394" y="229049"/>
                  <a:pt x="155583" y="233466"/>
                  <a:pt x="148856" y="239232"/>
                </a:cubicBezTo>
                <a:cubicBezTo>
                  <a:pt x="143148" y="244125"/>
                  <a:pt x="138615" y="250288"/>
                  <a:pt x="132907" y="255181"/>
                </a:cubicBezTo>
                <a:cubicBezTo>
                  <a:pt x="126180" y="260947"/>
                  <a:pt x="117907" y="264865"/>
                  <a:pt x="111642" y="271130"/>
                </a:cubicBezTo>
                <a:cubicBezTo>
                  <a:pt x="109231" y="273541"/>
                  <a:pt x="88081" y="302304"/>
                  <a:pt x="85061" y="308344"/>
                </a:cubicBezTo>
                <a:cubicBezTo>
                  <a:pt x="82555" y="313356"/>
                  <a:pt x="82250" y="319281"/>
                  <a:pt x="79744" y="324293"/>
                </a:cubicBezTo>
                <a:cubicBezTo>
                  <a:pt x="76887" y="330007"/>
                  <a:pt x="71969" y="334527"/>
                  <a:pt x="69112" y="340241"/>
                </a:cubicBezTo>
                <a:cubicBezTo>
                  <a:pt x="66606" y="345253"/>
                  <a:pt x="67758" y="352227"/>
                  <a:pt x="63795" y="356190"/>
                </a:cubicBezTo>
                <a:cubicBezTo>
                  <a:pt x="59833" y="360152"/>
                  <a:pt x="53163" y="359735"/>
                  <a:pt x="47847" y="361507"/>
                </a:cubicBezTo>
                <a:cubicBezTo>
                  <a:pt x="46075" y="368595"/>
                  <a:pt x="46583" y="376693"/>
                  <a:pt x="42530" y="382772"/>
                </a:cubicBezTo>
                <a:cubicBezTo>
                  <a:pt x="38986" y="388088"/>
                  <a:pt x="29967" y="387986"/>
                  <a:pt x="26581" y="393404"/>
                </a:cubicBezTo>
                <a:cubicBezTo>
                  <a:pt x="20641" y="402908"/>
                  <a:pt x="19493" y="414669"/>
                  <a:pt x="15949" y="425302"/>
                </a:cubicBezTo>
                <a:lnTo>
                  <a:pt x="10633" y="441251"/>
                </a:lnTo>
                <a:cubicBezTo>
                  <a:pt x="8861" y="446567"/>
                  <a:pt x="6415" y="451705"/>
                  <a:pt x="5316" y="457200"/>
                </a:cubicBezTo>
                <a:lnTo>
                  <a:pt x="0" y="483781"/>
                </a:lnTo>
                <a:cubicBezTo>
                  <a:pt x="4542" y="715415"/>
                  <a:pt x="-1304" y="680784"/>
                  <a:pt x="10633" y="824023"/>
                </a:cubicBezTo>
                <a:cubicBezTo>
                  <a:pt x="11152" y="830252"/>
                  <a:pt x="14703" y="891583"/>
                  <a:pt x="21265" y="909083"/>
                </a:cubicBezTo>
                <a:cubicBezTo>
                  <a:pt x="23509" y="915066"/>
                  <a:pt x="28354" y="919716"/>
                  <a:pt x="31898" y="925032"/>
                </a:cubicBezTo>
                <a:cubicBezTo>
                  <a:pt x="33149" y="930037"/>
                  <a:pt x="39064" y="956006"/>
                  <a:pt x="42530" y="962246"/>
                </a:cubicBezTo>
                <a:cubicBezTo>
                  <a:pt x="48736" y="973417"/>
                  <a:pt x="56707" y="983511"/>
                  <a:pt x="63795" y="994144"/>
                </a:cubicBezTo>
                <a:lnTo>
                  <a:pt x="74428" y="1010093"/>
                </a:lnTo>
                <a:cubicBezTo>
                  <a:pt x="78752" y="1023065"/>
                  <a:pt x="80071" y="1031684"/>
                  <a:pt x="90377" y="1041990"/>
                </a:cubicBezTo>
                <a:cubicBezTo>
                  <a:pt x="94895" y="1046508"/>
                  <a:pt x="101010" y="1049079"/>
                  <a:pt x="106326" y="1052623"/>
                </a:cubicBezTo>
                <a:cubicBezTo>
                  <a:pt x="109828" y="1063129"/>
                  <a:pt x="112906" y="1077026"/>
                  <a:pt x="122274" y="1084521"/>
                </a:cubicBezTo>
                <a:cubicBezTo>
                  <a:pt x="126650" y="1088022"/>
                  <a:pt x="132907" y="1088065"/>
                  <a:pt x="138223" y="1089837"/>
                </a:cubicBezTo>
                <a:cubicBezTo>
                  <a:pt x="139995" y="1095153"/>
                  <a:pt x="140818" y="1100887"/>
                  <a:pt x="143540" y="1105786"/>
                </a:cubicBezTo>
                <a:cubicBezTo>
                  <a:pt x="149746" y="1116956"/>
                  <a:pt x="164805" y="1137683"/>
                  <a:pt x="164805" y="1137683"/>
                </a:cubicBezTo>
                <a:cubicBezTo>
                  <a:pt x="166577" y="1142999"/>
                  <a:pt x="167615" y="1148620"/>
                  <a:pt x="170121" y="1153632"/>
                </a:cubicBezTo>
                <a:cubicBezTo>
                  <a:pt x="172978" y="1159347"/>
                  <a:pt x="176664" y="1164672"/>
                  <a:pt x="180754" y="1169581"/>
                </a:cubicBezTo>
                <a:cubicBezTo>
                  <a:pt x="189155" y="1179662"/>
                  <a:pt x="200700" y="1190186"/>
                  <a:pt x="212651" y="1196162"/>
                </a:cubicBezTo>
                <a:cubicBezTo>
                  <a:pt x="220282" y="1199978"/>
                  <a:pt x="243045" y="1205090"/>
                  <a:pt x="249865" y="1206795"/>
                </a:cubicBezTo>
                <a:cubicBezTo>
                  <a:pt x="295564" y="1237262"/>
                  <a:pt x="237750" y="1200739"/>
                  <a:pt x="281763" y="1222744"/>
                </a:cubicBezTo>
                <a:cubicBezTo>
                  <a:pt x="287478" y="1225601"/>
                  <a:pt x="291997" y="1230519"/>
                  <a:pt x="297712" y="1233376"/>
                </a:cubicBezTo>
                <a:cubicBezTo>
                  <a:pt x="306215" y="1237628"/>
                  <a:pt x="326969" y="1241736"/>
                  <a:pt x="334926" y="1244009"/>
                </a:cubicBezTo>
                <a:cubicBezTo>
                  <a:pt x="340314" y="1245548"/>
                  <a:pt x="345558" y="1247553"/>
                  <a:pt x="350874" y="1249325"/>
                </a:cubicBezTo>
                <a:cubicBezTo>
                  <a:pt x="361507" y="1256413"/>
                  <a:pt x="370649" y="1266549"/>
                  <a:pt x="382772" y="1270590"/>
                </a:cubicBezTo>
                <a:lnTo>
                  <a:pt x="446567" y="1291855"/>
                </a:lnTo>
                <a:cubicBezTo>
                  <a:pt x="451883" y="1293627"/>
                  <a:pt x="456913" y="1297070"/>
                  <a:pt x="462516" y="1297172"/>
                </a:cubicBezTo>
                <a:lnTo>
                  <a:pt x="754912" y="1302488"/>
                </a:lnTo>
                <a:cubicBezTo>
                  <a:pt x="790354" y="1304260"/>
                  <a:pt x="825953" y="1304024"/>
                  <a:pt x="861237" y="1307804"/>
                </a:cubicBezTo>
                <a:cubicBezTo>
                  <a:pt x="891554" y="1311052"/>
                  <a:pt x="896672" y="1317169"/>
                  <a:pt x="919716" y="1323753"/>
                </a:cubicBezTo>
                <a:cubicBezTo>
                  <a:pt x="926741" y="1325760"/>
                  <a:pt x="933956" y="1327062"/>
                  <a:pt x="940981" y="1329069"/>
                </a:cubicBezTo>
                <a:cubicBezTo>
                  <a:pt x="982614" y="1340965"/>
                  <a:pt x="926229" y="1326121"/>
                  <a:pt x="978195" y="1345018"/>
                </a:cubicBezTo>
                <a:cubicBezTo>
                  <a:pt x="990319" y="1349427"/>
                  <a:pt x="1003052" y="1351944"/>
                  <a:pt x="1015409" y="1355651"/>
                </a:cubicBezTo>
                <a:cubicBezTo>
                  <a:pt x="1020777" y="1357261"/>
                  <a:pt x="1026346" y="1358461"/>
                  <a:pt x="1031358" y="1360967"/>
                </a:cubicBezTo>
                <a:cubicBezTo>
                  <a:pt x="1040600" y="1365588"/>
                  <a:pt x="1048137" y="1373648"/>
                  <a:pt x="1057940" y="1376916"/>
                </a:cubicBezTo>
                <a:cubicBezTo>
                  <a:pt x="1069828" y="1380878"/>
                  <a:pt x="1082749" y="1380460"/>
                  <a:pt x="1095154" y="1382232"/>
                </a:cubicBezTo>
                <a:cubicBezTo>
                  <a:pt x="1121735" y="1380460"/>
                  <a:pt x="1148620" y="1381296"/>
                  <a:pt x="1174898" y="1376916"/>
                </a:cubicBezTo>
                <a:cubicBezTo>
                  <a:pt x="1181201" y="1375866"/>
                  <a:pt x="1184974" y="1368800"/>
                  <a:pt x="1190847" y="1366283"/>
                </a:cubicBezTo>
                <a:cubicBezTo>
                  <a:pt x="1201651" y="1361653"/>
                  <a:pt x="1235765" y="1357300"/>
                  <a:pt x="1244009" y="1355651"/>
                </a:cubicBezTo>
                <a:cubicBezTo>
                  <a:pt x="1251174" y="1354218"/>
                  <a:pt x="1258000" y="1351027"/>
                  <a:pt x="1265274" y="1350334"/>
                </a:cubicBezTo>
                <a:cubicBezTo>
                  <a:pt x="1295316" y="1347473"/>
                  <a:pt x="1325525" y="1346790"/>
                  <a:pt x="1355651" y="1345018"/>
                </a:cubicBezTo>
                <a:cubicBezTo>
                  <a:pt x="1488766" y="1318397"/>
                  <a:pt x="1307990" y="1352898"/>
                  <a:pt x="1690577" y="1334386"/>
                </a:cubicBezTo>
                <a:cubicBezTo>
                  <a:pt x="1698493" y="1334003"/>
                  <a:pt x="1704422" y="1326536"/>
                  <a:pt x="1711842" y="1323753"/>
                </a:cubicBezTo>
                <a:cubicBezTo>
                  <a:pt x="1761346" y="1305189"/>
                  <a:pt x="1699538" y="1336900"/>
                  <a:pt x="1765005" y="1307804"/>
                </a:cubicBezTo>
                <a:cubicBezTo>
                  <a:pt x="1784948" y="1298941"/>
                  <a:pt x="1775479" y="1294916"/>
                  <a:pt x="1796902" y="1291855"/>
                </a:cubicBezTo>
                <a:cubicBezTo>
                  <a:pt x="1837596" y="1286041"/>
                  <a:pt x="1924311" y="1283167"/>
                  <a:pt x="1956391" y="1281223"/>
                </a:cubicBezTo>
                <a:cubicBezTo>
                  <a:pt x="1981218" y="1279718"/>
                  <a:pt x="2006010" y="1277679"/>
                  <a:pt x="2030819" y="1275907"/>
                </a:cubicBezTo>
                <a:cubicBezTo>
                  <a:pt x="2089667" y="1256290"/>
                  <a:pt x="2051530" y="1265973"/>
                  <a:pt x="2147777" y="1259958"/>
                </a:cubicBezTo>
                <a:lnTo>
                  <a:pt x="2371061" y="1265274"/>
                </a:lnTo>
                <a:cubicBezTo>
                  <a:pt x="2395917" y="1266162"/>
                  <a:pt x="2420739" y="1268115"/>
                  <a:pt x="2445488" y="1270590"/>
                </a:cubicBezTo>
                <a:cubicBezTo>
                  <a:pt x="2456214" y="1271663"/>
                  <a:pt x="2466619" y="1275394"/>
                  <a:pt x="2477386" y="1275907"/>
                </a:cubicBezTo>
                <a:cubicBezTo>
                  <a:pt x="2541134" y="1278943"/>
                  <a:pt x="2604977" y="1279451"/>
                  <a:pt x="2668772" y="1281223"/>
                </a:cubicBezTo>
                <a:cubicBezTo>
                  <a:pt x="2698658" y="1284543"/>
                  <a:pt x="2759543" y="1291855"/>
                  <a:pt x="2785730" y="1291855"/>
                </a:cubicBezTo>
                <a:cubicBezTo>
                  <a:pt x="2821481" y="1291855"/>
                  <a:pt x="2960018" y="1286479"/>
                  <a:pt x="3014330" y="1281223"/>
                </a:cubicBezTo>
                <a:cubicBezTo>
                  <a:pt x="3208633" y="1262419"/>
                  <a:pt x="2981432" y="1276798"/>
                  <a:pt x="3200400" y="1265274"/>
                </a:cubicBezTo>
                <a:cubicBezTo>
                  <a:pt x="3263038" y="1252747"/>
                  <a:pt x="3185072" y="1267829"/>
                  <a:pt x="3264195" y="1254641"/>
                </a:cubicBezTo>
                <a:cubicBezTo>
                  <a:pt x="3273108" y="1253155"/>
                  <a:pt x="3281744" y="1249569"/>
                  <a:pt x="3290777" y="1249325"/>
                </a:cubicBezTo>
                <a:cubicBezTo>
                  <a:pt x="3413020" y="1246021"/>
                  <a:pt x="3535326" y="1245781"/>
                  <a:pt x="3657600" y="1244009"/>
                </a:cubicBezTo>
                <a:cubicBezTo>
                  <a:pt x="3705447" y="1220085"/>
                  <a:pt x="3646227" y="1246632"/>
                  <a:pt x="3726712" y="1228060"/>
                </a:cubicBezTo>
                <a:cubicBezTo>
                  <a:pt x="3734434" y="1226278"/>
                  <a:pt x="3740693" y="1220550"/>
                  <a:pt x="3747977" y="1217428"/>
                </a:cubicBezTo>
                <a:cubicBezTo>
                  <a:pt x="3753128" y="1215220"/>
                  <a:pt x="3758538" y="1213651"/>
                  <a:pt x="3763926" y="1212111"/>
                </a:cubicBezTo>
                <a:cubicBezTo>
                  <a:pt x="3770951" y="1210104"/>
                  <a:pt x="3778166" y="1208802"/>
                  <a:pt x="3785191" y="1206795"/>
                </a:cubicBezTo>
                <a:cubicBezTo>
                  <a:pt x="3790579" y="1205256"/>
                  <a:pt x="3795734" y="1202953"/>
                  <a:pt x="3801140" y="1201479"/>
                </a:cubicBezTo>
                <a:cubicBezTo>
                  <a:pt x="3815238" y="1197634"/>
                  <a:pt x="3829807" y="1195467"/>
                  <a:pt x="3843670" y="1190846"/>
                </a:cubicBezTo>
                <a:cubicBezTo>
                  <a:pt x="3848986" y="1189074"/>
                  <a:pt x="3854124" y="1186629"/>
                  <a:pt x="3859619" y="1185530"/>
                </a:cubicBezTo>
                <a:cubicBezTo>
                  <a:pt x="3871906" y="1183073"/>
                  <a:pt x="3884505" y="1182456"/>
                  <a:pt x="3896833" y="1180214"/>
                </a:cubicBezTo>
                <a:cubicBezTo>
                  <a:pt x="3904022" y="1178907"/>
                  <a:pt x="3911073" y="1176904"/>
                  <a:pt x="3918098" y="1174897"/>
                </a:cubicBezTo>
                <a:cubicBezTo>
                  <a:pt x="3923486" y="1173357"/>
                  <a:pt x="3928534" y="1170583"/>
                  <a:pt x="3934047" y="1169581"/>
                </a:cubicBezTo>
                <a:cubicBezTo>
                  <a:pt x="3948104" y="1167025"/>
                  <a:pt x="3962400" y="1166037"/>
                  <a:pt x="3976577" y="1164265"/>
                </a:cubicBezTo>
                <a:cubicBezTo>
                  <a:pt x="3983665" y="1160721"/>
                  <a:pt x="3992238" y="1159236"/>
                  <a:pt x="3997842" y="1153632"/>
                </a:cubicBezTo>
                <a:cubicBezTo>
                  <a:pt x="4003446" y="1148028"/>
                  <a:pt x="4005352" y="1139651"/>
                  <a:pt x="4008474" y="1132367"/>
                </a:cubicBezTo>
                <a:cubicBezTo>
                  <a:pt x="4013053" y="1121684"/>
                  <a:pt x="4016407" y="1105952"/>
                  <a:pt x="4019107" y="1095153"/>
                </a:cubicBezTo>
                <a:cubicBezTo>
                  <a:pt x="4017335" y="1061483"/>
                  <a:pt x="4016844" y="1027722"/>
                  <a:pt x="4013791" y="994144"/>
                </a:cubicBezTo>
                <a:cubicBezTo>
                  <a:pt x="4013284" y="988563"/>
                  <a:pt x="4008474" y="983799"/>
                  <a:pt x="4008474" y="978195"/>
                </a:cubicBezTo>
                <a:cubicBezTo>
                  <a:pt x="4008474" y="955090"/>
                  <a:pt x="4010187" y="931906"/>
                  <a:pt x="4013791" y="909083"/>
                </a:cubicBezTo>
                <a:cubicBezTo>
                  <a:pt x="4015539" y="898013"/>
                  <a:pt x="4020879" y="887818"/>
                  <a:pt x="4024423" y="877186"/>
                </a:cubicBezTo>
                <a:lnTo>
                  <a:pt x="4029740" y="861237"/>
                </a:lnTo>
                <a:cubicBezTo>
                  <a:pt x="4037559" y="798684"/>
                  <a:pt x="4039769" y="801273"/>
                  <a:pt x="4029740" y="717697"/>
                </a:cubicBezTo>
                <a:cubicBezTo>
                  <a:pt x="4028405" y="706569"/>
                  <a:pt x="4025324" y="695125"/>
                  <a:pt x="4019107" y="685800"/>
                </a:cubicBezTo>
                <a:lnTo>
                  <a:pt x="4008474" y="669851"/>
                </a:lnTo>
                <a:cubicBezTo>
                  <a:pt x="4004930" y="659218"/>
                  <a:pt x="4000040" y="648943"/>
                  <a:pt x="3997842" y="637953"/>
                </a:cubicBezTo>
                <a:cubicBezTo>
                  <a:pt x="3991427" y="605877"/>
                  <a:pt x="3995384" y="619944"/>
                  <a:pt x="3987209" y="595423"/>
                </a:cubicBezTo>
                <a:cubicBezTo>
                  <a:pt x="3988981" y="522767"/>
                  <a:pt x="3989226" y="450058"/>
                  <a:pt x="3992526" y="377455"/>
                </a:cubicBezTo>
                <a:cubicBezTo>
                  <a:pt x="3992780" y="371857"/>
                  <a:pt x="3997842" y="367111"/>
                  <a:pt x="3997842" y="361507"/>
                </a:cubicBezTo>
                <a:cubicBezTo>
                  <a:pt x="3997842" y="318940"/>
                  <a:pt x="3999524" y="275904"/>
                  <a:pt x="3992526" y="233916"/>
                </a:cubicBezTo>
                <a:cubicBezTo>
                  <a:pt x="3990425" y="221311"/>
                  <a:pt x="3977836" y="212976"/>
                  <a:pt x="3971261" y="202018"/>
                </a:cubicBezTo>
                <a:cubicBezTo>
                  <a:pt x="3937838" y="146315"/>
                  <a:pt x="3974653" y="200094"/>
                  <a:pt x="3934047" y="159488"/>
                </a:cubicBezTo>
                <a:cubicBezTo>
                  <a:pt x="3927782" y="153223"/>
                  <a:pt x="3924905" y="143895"/>
                  <a:pt x="3918098" y="138223"/>
                </a:cubicBezTo>
                <a:cubicBezTo>
                  <a:pt x="3914831" y="135501"/>
                  <a:pt x="3882012" y="127872"/>
                  <a:pt x="3880884" y="127590"/>
                </a:cubicBezTo>
                <a:cubicBezTo>
                  <a:pt x="3875568" y="124046"/>
                  <a:pt x="3870650" y="119815"/>
                  <a:pt x="3864935" y="116958"/>
                </a:cubicBezTo>
                <a:cubicBezTo>
                  <a:pt x="3854870" y="111925"/>
                  <a:pt x="3831173" y="107674"/>
                  <a:pt x="3822405" y="106325"/>
                </a:cubicBezTo>
                <a:cubicBezTo>
                  <a:pt x="3808284" y="104153"/>
                  <a:pt x="3794160" y="101222"/>
                  <a:pt x="3779874" y="101009"/>
                </a:cubicBezTo>
                <a:lnTo>
                  <a:pt x="3110023" y="95693"/>
                </a:lnTo>
                <a:cubicBezTo>
                  <a:pt x="3063291" y="89851"/>
                  <a:pt x="3067706" y="91758"/>
                  <a:pt x="3019647" y="79744"/>
                </a:cubicBezTo>
                <a:cubicBezTo>
                  <a:pt x="3014210" y="78385"/>
                  <a:pt x="3009135" y="75787"/>
                  <a:pt x="3003698" y="74428"/>
                </a:cubicBezTo>
                <a:cubicBezTo>
                  <a:pt x="2994932" y="72236"/>
                  <a:pt x="2985882" y="71303"/>
                  <a:pt x="2977116" y="69111"/>
                </a:cubicBezTo>
                <a:cubicBezTo>
                  <a:pt x="2971679" y="67752"/>
                  <a:pt x="2966768" y="63979"/>
                  <a:pt x="2961167" y="63795"/>
                </a:cubicBezTo>
                <a:cubicBezTo>
                  <a:pt x="2858426" y="60427"/>
                  <a:pt x="2755604" y="60251"/>
                  <a:pt x="2652823" y="58479"/>
                </a:cubicBezTo>
                <a:cubicBezTo>
                  <a:pt x="2645735" y="56707"/>
                  <a:pt x="2638583" y="55169"/>
                  <a:pt x="2631558" y="53162"/>
                </a:cubicBezTo>
                <a:cubicBezTo>
                  <a:pt x="2626170" y="51622"/>
                  <a:pt x="2621046" y="49205"/>
                  <a:pt x="2615609" y="47846"/>
                </a:cubicBezTo>
                <a:cubicBezTo>
                  <a:pt x="2606843" y="45655"/>
                  <a:pt x="2597888" y="44302"/>
                  <a:pt x="2589028" y="42530"/>
                </a:cubicBezTo>
                <a:cubicBezTo>
                  <a:pt x="2558902" y="44302"/>
                  <a:pt x="2528575" y="43943"/>
                  <a:pt x="2498651" y="47846"/>
                </a:cubicBezTo>
                <a:cubicBezTo>
                  <a:pt x="2487538" y="49296"/>
                  <a:pt x="2477962" y="58479"/>
                  <a:pt x="2466754" y="58479"/>
                </a:cubicBezTo>
                <a:lnTo>
                  <a:pt x="2392326" y="42530"/>
                </a:lnTo>
                <a:close/>
              </a:path>
            </a:pathLst>
          </a:custGeom>
          <a:solidFill>
            <a:srgbClr val="E2F0D9">
              <a:alpha val="25882"/>
            </a:srgbClr>
          </a:solid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フリーフォーム: 図形 93">
            <a:extLst>
              <a:ext uri="{FF2B5EF4-FFF2-40B4-BE49-F238E27FC236}">
                <a16:creationId xmlns:a16="http://schemas.microsoft.com/office/drawing/2014/main" id="{C1A97ADF-8124-4F7C-9C68-8BB709561D80}"/>
              </a:ext>
            </a:extLst>
          </p:cNvPr>
          <p:cNvSpPr/>
          <p:nvPr/>
        </p:nvSpPr>
        <p:spPr>
          <a:xfrm>
            <a:off x="6933454" y="4307291"/>
            <a:ext cx="1701209" cy="1132367"/>
          </a:xfrm>
          <a:custGeom>
            <a:avLst/>
            <a:gdLst>
              <a:gd name="connsiteX0" fmla="*/ 1472609 w 1701209"/>
              <a:gd name="connsiteY0" fmla="*/ 37214 h 1132367"/>
              <a:gd name="connsiteX1" fmla="*/ 962246 w 1701209"/>
              <a:gd name="connsiteY1" fmla="*/ 37214 h 1132367"/>
              <a:gd name="connsiteX2" fmla="*/ 871869 w 1701209"/>
              <a:gd name="connsiteY2" fmla="*/ 47846 h 1132367"/>
              <a:gd name="connsiteX3" fmla="*/ 813390 w 1701209"/>
              <a:gd name="connsiteY3" fmla="*/ 53163 h 1132367"/>
              <a:gd name="connsiteX4" fmla="*/ 770860 w 1701209"/>
              <a:gd name="connsiteY4" fmla="*/ 63795 h 1132367"/>
              <a:gd name="connsiteX5" fmla="*/ 754911 w 1701209"/>
              <a:gd name="connsiteY5" fmla="*/ 74428 h 1132367"/>
              <a:gd name="connsiteX6" fmla="*/ 723014 w 1701209"/>
              <a:gd name="connsiteY6" fmla="*/ 85060 h 1132367"/>
              <a:gd name="connsiteX7" fmla="*/ 707065 w 1701209"/>
              <a:gd name="connsiteY7" fmla="*/ 90377 h 1132367"/>
              <a:gd name="connsiteX8" fmla="*/ 691116 w 1701209"/>
              <a:gd name="connsiteY8" fmla="*/ 101009 h 1132367"/>
              <a:gd name="connsiteX9" fmla="*/ 600739 w 1701209"/>
              <a:gd name="connsiteY9" fmla="*/ 122274 h 1132367"/>
              <a:gd name="connsiteX10" fmla="*/ 563525 w 1701209"/>
              <a:gd name="connsiteY10" fmla="*/ 132907 h 1132367"/>
              <a:gd name="connsiteX11" fmla="*/ 547576 w 1701209"/>
              <a:gd name="connsiteY11" fmla="*/ 138223 h 1132367"/>
              <a:gd name="connsiteX12" fmla="*/ 520995 w 1701209"/>
              <a:gd name="connsiteY12" fmla="*/ 143539 h 1132367"/>
              <a:gd name="connsiteX13" fmla="*/ 457200 w 1701209"/>
              <a:gd name="connsiteY13" fmla="*/ 164805 h 1132367"/>
              <a:gd name="connsiteX14" fmla="*/ 419986 w 1701209"/>
              <a:gd name="connsiteY14" fmla="*/ 180753 h 1132367"/>
              <a:gd name="connsiteX15" fmla="*/ 388088 w 1701209"/>
              <a:gd name="connsiteY15" fmla="*/ 191386 h 1132367"/>
              <a:gd name="connsiteX16" fmla="*/ 345558 w 1701209"/>
              <a:gd name="connsiteY16" fmla="*/ 217967 h 1132367"/>
              <a:gd name="connsiteX17" fmla="*/ 329609 w 1701209"/>
              <a:gd name="connsiteY17" fmla="*/ 223284 h 1132367"/>
              <a:gd name="connsiteX18" fmla="*/ 292395 w 1701209"/>
              <a:gd name="connsiteY18" fmla="*/ 239232 h 1132367"/>
              <a:gd name="connsiteX19" fmla="*/ 260497 w 1701209"/>
              <a:gd name="connsiteY19" fmla="*/ 255181 h 1132367"/>
              <a:gd name="connsiteX20" fmla="*/ 217967 w 1701209"/>
              <a:gd name="connsiteY20" fmla="*/ 271130 h 1132367"/>
              <a:gd name="connsiteX21" fmla="*/ 164804 w 1701209"/>
              <a:gd name="connsiteY21" fmla="*/ 303028 h 1132367"/>
              <a:gd name="connsiteX22" fmla="*/ 132907 w 1701209"/>
              <a:gd name="connsiteY22" fmla="*/ 324293 h 1132367"/>
              <a:gd name="connsiteX23" fmla="*/ 101009 w 1701209"/>
              <a:gd name="connsiteY23" fmla="*/ 345558 h 1132367"/>
              <a:gd name="connsiteX24" fmla="*/ 85060 w 1701209"/>
              <a:gd name="connsiteY24" fmla="*/ 356191 h 1132367"/>
              <a:gd name="connsiteX25" fmla="*/ 63795 w 1701209"/>
              <a:gd name="connsiteY25" fmla="*/ 388088 h 1132367"/>
              <a:gd name="connsiteX26" fmla="*/ 53162 w 1701209"/>
              <a:gd name="connsiteY26" fmla="*/ 404037 h 1132367"/>
              <a:gd name="connsiteX27" fmla="*/ 37214 w 1701209"/>
              <a:gd name="connsiteY27" fmla="*/ 414670 h 1132367"/>
              <a:gd name="connsiteX28" fmla="*/ 26581 w 1701209"/>
              <a:gd name="connsiteY28" fmla="*/ 446567 h 1132367"/>
              <a:gd name="connsiteX29" fmla="*/ 15949 w 1701209"/>
              <a:gd name="connsiteY29" fmla="*/ 462516 h 1132367"/>
              <a:gd name="connsiteX30" fmla="*/ 5316 w 1701209"/>
              <a:gd name="connsiteY30" fmla="*/ 494414 h 1132367"/>
              <a:gd name="connsiteX31" fmla="*/ 0 w 1701209"/>
              <a:gd name="connsiteY31" fmla="*/ 510363 h 1132367"/>
              <a:gd name="connsiteX32" fmla="*/ 10632 w 1701209"/>
              <a:gd name="connsiteY32" fmla="*/ 754912 h 1132367"/>
              <a:gd name="connsiteX33" fmla="*/ 31897 w 1701209"/>
              <a:gd name="connsiteY33" fmla="*/ 786809 h 1132367"/>
              <a:gd name="connsiteX34" fmla="*/ 53162 w 1701209"/>
              <a:gd name="connsiteY34" fmla="*/ 813391 h 1132367"/>
              <a:gd name="connsiteX35" fmla="*/ 69111 w 1701209"/>
              <a:gd name="connsiteY35" fmla="*/ 834656 h 1132367"/>
              <a:gd name="connsiteX36" fmla="*/ 79744 w 1701209"/>
              <a:gd name="connsiteY36" fmla="*/ 850605 h 1132367"/>
              <a:gd name="connsiteX37" fmla="*/ 95693 w 1701209"/>
              <a:gd name="connsiteY37" fmla="*/ 861237 h 1132367"/>
              <a:gd name="connsiteX38" fmla="*/ 116958 w 1701209"/>
              <a:gd name="connsiteY38" fmla="*/ 882502 h 1132367"/>
              <a:gd name="connsiteX39" fmla="*/ 132907 w 1701209"/>
              <a:gd name="connsiteY39" fmla="*/ 887819 h 1132367"/>
              <a:gd name="connsiteX40" fmla="*/ 159488 w 1701209"/>
              <a:gd name="connsiteY40" fmla="*/ 903767 h 1132367"/>
              <a:gd name="connsiteX41" fmla="*/ 170121 w 1701209"/>
              <a:gd name="connsiteY41" fmla="*/ 919716 h 1132367"/>
              <a:gd name="connsiteX42" fmla="*/ 207335 w 1701209"/>
              <a:gd name="connsiteY42" fmla="*/ 935665 h 1132367"/>
              <a:gd name="connsiteX43" fmla="*/ 249865 w 1701209"/>
              <a:gd name="connsiteY43" fmla="*/ 962246 h 1132367"/>
              <a:gd name="connsiteX44" fmla="*/ 287079 w 1701209"/>
              <a:gd name="connsiteY44" fmla="*/ 978195 h 1132367"/>
              <a:gd name="connsiteX45" fmla="*/ 318976 w 1701209"/>
              <a:gd name="connsiteY45" fmla="*/ 994144 h 1132367"/>
              <a:gd name="connsiteX46" fmla="*/ 350874 w 1701209"/>
              <a:gd name="connsiteY46" fmla="*/ 1015409 h 1132367"/>
              <a:gd name="connsiteX47" fmla="*/ 366823 w 1701209"/>
              <a:gd name="connsiteY47" fmla="*/ 1020725 h 1132367"/>
              <a:gd name="connsiteX48" fmla="*/ 419986 w 1701209"/>
              <a:gd name="connsiteY48" fmla="*/ 1041991 h 1132367"/>
              <a:gd name="connsiteX49" fmla="*/ 494414 w 1701209"/>
              <a:gd name="connsiteY49" fmla="*/ 1052623 h 1132367"/>
              <a:gd name="connsiteX50" fmla="*/ 515679 w 1701209"/>
              <a:gd name="connsiteY50" fmla="*/ 1057939 h 1132367"/>
              <a:gd name="connsiteX51" fmla="*/ 531628 w 1701209"/>
              <a:gd name="connsiteY51" fmla="*/ 1063256 h 1132367"/>
              <a:gd name="connsiteX52" fmla="*/ 616688 w 1701209"/>
              <a:gd name="connsiteY52" fmla="*/ 1073888 h 1132367"/>
              <a:gd name="connsiteX53" fmla="*/ 834655 w 1701209"/>
              <a:gd name="connsiteY53" fmla="*/ 1084521 h 1132367"/>
              <a:gd name="connsiteX54" fmla="*/ 887818 w 1701209"/>
              <a:gd name="connsiteY54" fmla="*/ 1089837 h 1132367"/>
              <a:gd name="connsiteX55" fmla="*/ 935665 w 1701209"/>
              <a:gd name="connsiteY55" fmla="*/ 1100470 h 1132367"/>
              <a:gd name="connsiteX56" fmla="*/ 983511 w 1701209"/>
              <a:gd name="connsiteY56" fmla="*/ 1111102 h 1132367"/>
              <a:gd name="connsiteX57" fmla="*/ 999460 w 1701209"/>
              <a:gd name="connsiteY57" fmla="*/ 1121735 h 1132367"/>
              <a:gd name="connsiteX58" fmla="*/ 1052623 w 1701209"/>
              <a:gd name="connsiteY58" fmla="*/ 1132367 h 1132367"/>
              <a:gd name="connsiteX59" fmla="*/ 1334386 w 1701209"/>
              <a:gd name="connsiteY59" fmla="*/ 1127051 h 1132367"/>
              <a:gd name="connsiteX60" fmla="*/ 1424762 w 1701209"/>
              <a:gd name="connsiteY60" fmla="*/ 1121735 h 1132367"/>
              <a:gd name="connsiteX61" fmla="*/ 1440711 w 1701209"/>
              <a:gd name="connsiteY61" fmla="*/ 1116419 h 1132367"/>
              <a:gd name="connsiteX62" fmla="*/ 1573618 w 1701209"/>
              <a:gd name="connsiteY62" fmla="*/ 1111102 h 1132367"/>
              <a:gd name="connsiteX63" fmla="*/ 1605516 w 1701209"/>
              <a:gd name="connsiteY63" fmla="*/ 1095153 h 1132367"/>
              <a:gd name="connsiteX64" fmla="*/ 1621465 w 1701209"/>
              <a:gd name="connsiteY64" fmla="*/ 1089837 h 1132367"/>
              <a:gd name="connsiteX65" fmla="*/ 1632097 w 1701209"/>
              <a:gd name="connsiteY65" fmla="*/ 1073888 h 1132367"/>
              <a:gd name="connsiteX66" fmla="*/ 1642730 w 1701209"/>
              <a:gd name="connsiteY66" fmla="*/ 1041991 h 1132367"/>
              <a:gd name="connsiteX67" fmla="*/ 1653362 w 1701209"/>
              <a:gd name="connsiteY67" fmla="*/ 1010093 h 1132367"/>
              <a:gd name="connsiteX68" fmla="*/ 1663995 w 1701209"/>
              <a:gd name="connsiteY68" fmla="*/ 978195 h 1132367"/>
              <a:gd name="connsiteX69" fmla="*/ 1669311 w 1701209"/>
              <a:gd name="connsiteY69" fmla="*/ 962246 h 1132367"/>
              <a:gd name="connsiteX70" fmla="*/ 1663995 w 1701209"/>
              <a:gd name="connsiteY70" fmla="*/ 887819 h 1132367"/>
              <a:gd name="connsiteX71" fmla="*/ 1658679 w 1701209"/>
              <a:gd name="connsiteY71" fmla="*/ 871870 h 1132367"/>
              <a:gd name="connsiteX72" fmla="*/ 1653362 w 1701209"/>
              <a:gd name="connsiteY72" fmla="*/ 845288 h 1132367"/>
              <a:gd name="connsiteX73" fmla="*/ 1669311 w 1701209"/>
              <a:gd name="connsiteY73" fmla="*/ 786809 h 1132367"/>
              <a:gd name="connsiteX74" fmla="*/ 1685260 w 1701209"/>
              <a:gd name="connsiteY74" fmla="*/ 776177 h 1132367"/>
              <a:gd name="connsiteX75" fmla="*/ 1690576 w 1701209"/>
              <a:gd name="connsiteY75" fmla="*/ 744279 h 1132367"/>
              <a:gd name="connsiteX76" fmla="*/ 1701209 w 1701209"/>
              <a:gd name="connsiteY76" fmla="*/ 712381 h 1132367"/>
              <a:gd name="connsiteX77" fmla="*/ 1695893 w 1701209"/>
              <a:gd name="connsiteY77" fmla="*/ 648586 h 1132367"/>
              <a:gd name="connsiteX78" fmla="*/ 1690576 w 1701209"/>
              <a:gd name="connsiteY78" fmla="*/ 632637 h 1132367"/>
              <a:gd name="connsiteX79" fmla="*/ 1674628 w 1701209"/>
              <a:gd name="connsiteY79" fmla="*/ 622005 h 1132367"/>
              <a:gd name="connsiteX80" fmla="*/ 1642730 w 1701209"/>
              <a:gd name="connsiteY80" fmla="*/ 579474 h 1132367"/>
              <a:gd name="connsiteX81" fmla="*/ 1621465 w 1701209"/>
              <a:gd name="connsiteY81" fmla="*/ 563525 h 1132367"/>
              <a:gd name="connsiteX82" fmla="*/ 1616149 w 1701209"/>
              <a:gd name="connsiteY82" fmla="*/ 542260 h 1132367"/>
              <a:gd name="connsiteX83" fmla="*/ 1594883 w 1701209"/>
              <a:gd name="connsiteY83" fmla="*/ 515679 h 1132367"/>
              <a:gd name="connsiteX84" fmla="*/ 1610832 w 1701209"/>
              <a:gd name="connsiteY84" fmla="*/ 467832 h 1132367"/>
              <a:gd name="connsiteX85" fmla="*/ 1616149 w 1701209"/>
              <a:gd name="connsiteY85" fmla="*/ 451884 h 1132367"/>
              <a:gd name="connsiteX86" fmla="*/ 1632097 w 1701209"/>
              <a:gd name="connsiteY86" fmla="*/ 441251 h 1132367"/>
              <a:gd name="connsiteX87" fmla="*/ 1642730 w 1701209"/>
              <a:gd name="connsiteY87" fmla="*/ 425302 h 1132367"/>
              <a:gd name="connsiteX88" fmla="*/ 1669311 w 1701209"/>
              <a:gd name="connsiteY88" fmla="*/ 393405 h 1132367"/>
              <a:gd name="connsiteX89" fmla="*/ 1674628 w 1701209"/>
              <a:gd name="connsiteY89" fmla="*/ 377456 h 1132367"/>
              <a:gd name="connsiteX90" fmla="*/ 1669311 w 1701209"/>
              <a:gd name="connsiteY90" fmla="*/ 207335 h 1132367"/>
              <a:gd name="connsiteX91" fmla="*/ 1663995 w 1701209"/>
              <a:gd name="connsiteY91" fmla="*/ 186070 h 1132367"/>
              <a:gd name="connsiteX92" fmla="*/ 1653362 w 1701209"/>
              <a:gd name="connsiteY92" fmla="*/ 164805 h 1132367"/>
              <a:gd name="connsiteX93" fmla="*/ 1637414 w 1701209"/>
              <a:gd name="connsiteY93" fmla="*/ 111642 h 1132367"/>
              <a:gd name="connsiteX94" fmla="*/ 1626781 w 1701209"/>
              <a:gd name="connsiteY94" fmla="*/ 95693 h 1132367"/>
              <a:gd name="connsiteX95" fmla="*/ 1600200 w 1701209"/>
              <a:gd name="connsiteY95" fmla="*/ 47846 h 1132367"/>
              <a:gd name="connsiteX96" fmla="*/ 1589567 w 1701209"/>
              <a:gd name="connsiteY96" fmla="*/ 31898 h 1132367"/>
              <a:gd name="connsiteX97" fmla="*/ 1578935 w 1701209"/>
              <a:gd name="connsiteY97" fmla="*/ 15949 h 1132367"/>
              <a:gd name="connsiteX98" fmla="*/ 1562986 w 1701209"/>
              <a:gd name="connsiteY98" fmla="*/ 5316 h 1132367"/>
              <a:gd name="connsiteX99" fmla="*/ 1547037 w 1701209"/>
              <a:gd name="connsiteY99" fmla="*/ 0 h 1132367"/>
              <a:gd name="connsiteX100" fmla="*/ 1509823 w 1701209"/>
              <a:gd name="connsiteY100" fmla="*/ 5316 h 1132367"/>
              <a:gd name="connsiteX101" fmla="*/ 1472609 w 1701209"/>
              <a:gd name="connsiteY101" fmla="*/ 37214 h 113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701209" h="1132367">
                <a:moveTo>
                  <a:pt x="1472609" y="37214"/>
                </a:moveTo>
                <a:cubicBezTo>
                  <a:pt x="1381346" y="42530"/>
                  <a:pt x="1272711" y="28590"/>
                  <a:pt x="962246" y="37214"/>
                </a:cubicBezTo>
                <a:cubicBezTo>
                  <a:pt x="923807" y="38282"/>
                  <a:pt x="907581" y="43878"/>
                  <a:pt x="871869" y="47846"/>
                </a:cubicBezTo>
                <a:cubicBezTo>
                  <a:pt x="852415" y="50008"/>
                  <a:pt x="832883" y="51391"/>
                  <a:pt x="813390" y="53163"/>
                </a:cubicBezTo>
                <a:cubicBezTo>
                  <a:pt x="803282" y="55185"/>
                  <a:pt x="781757" y="58347"/>
                  <a:pt x="770860" y="63795"/>
                </a:cubicBezTo>
                <a:cubicBezTo>
                  <a:pt x="765145" y="66652"/>
                  <a:pt x="760750" y="71833"/>
                  <a:pt x="754911" y="74428"/>
                </a:cubicBezTo>
                <a:cubicBezTo>
                  <a:pt x="744670" y="78980"/>
                  <a:pt x="733646" y="81516"/>
                  <a:pt x="723014" y="85060"/>
                </a:cubicBezTo>
                <a:cubicBezTo>
                  <a:pt x="717698" y="86832"/>
                  <a:pt x="711728" y="87269"/>
                  <a:pt x="707065" y="90377"/>
                </a:cubicBezTo>
                <a:cubicBezTo>
                  <a:pt x="701749" y="93921"/>
                  <a:pt x="696955" y="98414"/>
                  <a:pt x="691116" y="101009"/>
                </a:cubicBezTo>
                <a:cubicBezTo>
                  <a:pt x="662793" y="113597"/>
                  <a:pt x="630916" y="117245"/>
                  <a:pt x="600739" y="122274"/>
                </a:cubicBezTo>
                <a:cubicBezTo>
                  <a:pt x="562519" y="135016"/>
                  <a:pt x="610227" y="119564"/>
                  <a:pt x="563525" y="132907"/>
                </a:cubicBezTo>
                <a:cubicBezTo>
                  <a:pt x="558137" y="134446"/>
                  <a:pt x="553013" y="136864"/>
                  <a:pt x="547576" y="138223"/>
                </a:cubicBezTo>
                <a:cubicBezTo>
                  <a:pt x="538810" y="140414"/>
                  <a:pt x="529712" y="141162"/>
                  <a:pt x="520995" y="143539"/>
                </a:cubicBezTo>
                <a:cubicBezTo>
                  <a:pt x="520988" y="143541"/>
                  <a:pt x="457208" y="164802"/>
                  <a:pt x="457200" y="164805"/>
                </a:cubicBezTo>
                <a:cubicBezTo>
                  <a:pt x="405852" y="181921"/>
                  <a:pt x="485692" y="154471"/>
                  <a:pt x="419986" y="180753"/>
                </a:cubicBezTo>
                <a:cubicBezTo>
                  <a:pt x="409580" y="184915"/>
                  <a:pt x="388088" y="191386"/>
                  <a:pt x="388088" y="191386"/>
                </a:cubicBezTo>
                <a:cubicBezTo>
                  <a:pt x="367733" y="206653"/>
                  <a:pt x="368264" y="208236"/>
                  <a:pt x="345558" y="217967"/>
                </a:cubicBezTo>
                <a:cubicBezTo>
                  <a:pt x="340407" y="220175"/>
                  <a:pt x="334621" y="220778"/>
                  <a:pt x="329609" y="223284"/>
                </a:cubicBezTo>
                <a:cubicBezTo>
                  <a:pt x="292899" y="241639"/>
                  <a:pt x="336647" y="228169"/>
                  <a:pt x="292395" y="239232"/>
                </a:cubicBezTo>
                <a:cubicBezTo>
                  <a:pt x="261743" y="259667"/>
                  <a:pt x="291314" y="241974"/>
                  <a:pt x="260497" y="255181"/>
                </a:cubicBezTo>
                <a:cubicBezTo>
                  <a:pt x="221575" y="271862"/>
                  <a:pt x="257174" y="261329"/>
                  <a:pt x="217967" y="271130"/>
                </a:cubicBezTo>
                <a:cubicBezTo>
                  <a:pt x="185271" y="287479"/>
                  <a:pt x="203299" y="277366"/>
                  <a:pt x="164804" y="303028"/>
                </a:cubicBezTo>
                <a:cubicBezTo>
                  <a:pt x="164796" y="303033"/>
                  <a:pt x="132914" y="324286"/>
                  <a:pt x="132907" y="324293"/>
                </a:cubicBezTo>
                <a:cubicBezTo>
                  <a:pt x="112995" y="344205"/>
                  <a:pt x="124091" y="337865"/>
                  <a:pt x="101009" y="345558"/>
                </a:cubicBezTo>
                <a:cubicBezTo>
                  <a:pt x="95693" y="349102"/>
                  <a:pt x="89268" y="351382"/>
                  <a:pt x="85060" y="356191"/>
                </a:cubicBezTo>
                <a:cubicBezTo>
                  <a:pt x="76645" y="365808"/>
                  <a:pt x="70883" y="377456"/>
                  <a:pt x="63795" y="388088"/>
                </a:cubicBezTo>
                <a:cubicBezTo>
                  <a:pt x="60251" y="393404"/>
                  <a:pt x="58478" y="400493"/>
                  <a:pt x="53162" y="404037"/>
                </a:cubicBezTo>
                <a:lnTo>
                  <a:pt x="37214" y="414670"/>
                </a:lnTo>
                <a:cubicBezTo>
                  <a:pt x="33670" y="425302"/>
                  <a:pt x="32798" y="437242"/>
                  <a:pt x="26581" y="446567"/>
                </a:cubicBezTo>
                <a:cubicBezTo>
                  <a:pt x="23037" y="451883"/>
                  <a:pt x="18544" y="456677"/>
                  <a:pt x="15949" y="462516"/>
                </a:cubicBezTo>
                <a:cubicBezTo>
                  <a:pt x="11397" y="472758"/>
                  <a:pt x="8860" y="483781"/>
                  <a:pt x="5316" y="494414"/>
                </a:cubicBezTo>
                <a:lnTo>
                  <a:pt x="0" y="510363"/>
                </a:lnTo>
                <a:cubicBezTo>
                  <a:pt x="3544" y="591879"/>
                  <a:pt x="1280" y="673856"/>
                  <a:pt x="10632" y="754912"/>
                </a:cubicBezTo>
                <a:cubicBezTo>
                  <a:pt x="12097" y="767606"/>
                  <a:pt x="27856" y="774686"/>
                  <a:pt x="31897" y="786809"/>
                </a:cubicBezTo>
                <a:cubicBezTo>
                  <a:pt x="42248" y="817858"/>
                  <a:pt x="29116" y="789344"/>
                  <a:pt x="53162" y="813391"/>
                </a:cubicBezTo>
                <a:cubicBezTo>
                  <a:pt x="59427" y="819656"/>
                  <a:pt x="63961" y="827446"/>
                  <a:pt x="69111" y="834656"/>
                </a:cubicBezTo>
                <a:cubicBezTo>
                  <a:pt x="72825" y="839855"/>
                  <a:pt x="75226" y="846087"/>
                  <a:pt x="79744" y="850605"/>
                </a:cubicBezTo>
                <a:cubicBezTo>
                  <a:pt x="84262" y="855123"/>
                  <a:pt x="90842" y="857079"/>
                  <a:pt x="95693" y="861237"/>
                </a:cubicBezTo>
                <a:cubicBezTo>
                  <a:pt x="103304" y="867761"/>
                  <a:pt x="108801" y="876675"/>
                  <a:pt x="116958" y="882502"/>
                </a:cubicBezTo>
                <a:cubicBezTo>
                  <a:pt x="121518" y="885759"/>
                  <a:pt x="127895" y="885313"/>
                  <a:pt x="132907" y="887819"/>
                </a:cubicBezTo>
                <a:cubicBezTo>
                  <a:pt x="142149" y="892440"/>
                  <a:pt x="150628" y="898451"/>
                  <a:pt x="159488" y="903767"/>
                </a:cubicBezTo>
                <a:cubicBezTo>
                  <a:pt x="163032" y="909083"/>
                  <a:pt x="165212" y="915626"/>
                  <a:pt x="170121" y="919716"/>
                </a:cubicBezTo>
                <a:cubicBezTo>
                  <a:pt x="186718" y="933547"/>
                  <a:pt x="190712" y="927354"/>
                  <a:pt x="207335" y="935665"/>
                </a:cubicBezTo>
                <a:cubicBezTo>
                  <a:pt x="247413" y="955704"/>
                  <a:pt x="220360" y="945386"/>
                  <a:pt x="249865" y="962246"/>
                </a:cubicBezTo>
                <a:cubicBezTo>
                  <a:pt x="268263" y="972759"/>
                  <a:pt x="269183" y="972230"/>
                  <a:pt x="287079" y="978195"/>
                </a:cubicBezTo>
                <a:cubicBezTo>
                  <a:pt x="357873" y="1025392"/>
                  <a:pt x="252957" y="957467"/>
                  <a:pt x="318976" y="994144"/>
                </a:cubicBezTo>
                <a:cubicBezTo>
                  <a:pt x="330147" y="1000350"/>
                  <a:pt x="338751" y="1011368"/>
                  <a:pt x="350874" y="1015409"/>
                </a:cubicBezTo>
                <a:cubicBezTo>
                  <a:pt x="356190" y="1017181"/>
                  <a:pt x="361672" y="1018518"/>
                  <a:pt x="366823" y="1020725"/>
                </a:cubicBezTo>
                <a:cubicBezTo>
                  <a:pt x="386348" y="1029093"/>
                  <a:pt x="397207" y="1039144"/>
                  <a:pt x="419986" y="1041991"/>
                </a:cubicBezTo>
                <a:cubicBezTo>
                  <a:pt x="446119" y="1045257"/>
                  <a:pt x="468865" y="1047513"/>
                  <a:pt x="494414" y="1052623"/>
                </a:cubicBezTo>
                <a:cubicBezTo>
                  <a:pt x="501579" y="1054056"/>
                  <a:pt x="508654" y="1055932"/>
                  <a:pt x="515679" y="1057939"/>
                </a:cubicBezTo>
                <a:cubicBezTo>
                  <a:pt x="521067" y="1059479"/>
                  <a:pt x="526157" y="1062040"/>
                  <a:pt x="531628" y="1063256"/>
                </a:cubicBezTo>
                <a:cubicBezTo>
                  <a:pt x="558605" y="1069251"/>
                  <a:pt x="589954" y="1071215"/>
                  <a:pt x="616688" y="1073888"/>
                </a:cubicBezTo>
                <a:cubicBezTo>
                  <a:pt x="703286" y="1095541"/>
                  <a:pt x="615384" y="1075191"/>
                  <a:pt x="834655" y="1084521"/>
                </a:cubicBezTo>
                <a:cubicBezTo>
                  <a:pt x="852448" y="1085278"/>
                  <a:pt x="870165" y="1087483"/>
                  <a:pt x="887818" y="1089837"/>
                </a:cubicBezTo>
                <a:cubicBezTo>
                  <a:pt x="915692" y="1093553"/>
                  <a:pt x="910383" y="1095413"/>
                  <a:pt x="935665" y="1100470"/>
                </a:cubicBezTo>
                <a:cubicBezTo>
                  <a:pt x="982453" y="1109828"/>
                  <a:pt x="952468" y="1100755"/>
                  <a:pt x="983511" y="1111102"/>
                </a:cubicBezTo>
                <a:cubicBezTo>
                  <a:pt x="988827" y="1114646"/>
                  <a:pt x="993745" y="1118878"/>
                  <a:pt x="999460" y="1121735"/>
                </a:cubicBezTo>
                <a:cubicBezTo>
                  <a:pt x="1014305" y="1129157"/>
                  <a:pt x="1038912" y="1130408"/>
                  <a:pt x="1052623" y="1132367"/>
                </a:cubicBezTo>
                <a:lnTo>
                  <a:pt x="1334386" y="1127051"/>
                </a:lnTo>
                <a:cubicBezTo>
                  <a:pt x="1364551" y="1126189"/>
                  <a:pt x="1394734" y="1124738"/>
                  <a:pt x="1424762" y="1121735"/>
                </a:cubicBezTo>
                <a:cubicBezTo>
                  <a:pt x="1430338" y="1121177"/>
                  <a:pt x="1435121" y="1116818"/>
                  <a:pt x="1440711" y="1116419"/>
                </a:cubicBezTo>
                <a:cubicBezTo>
                  <a:pt x="1484936" y="1113260"/>
                  <a:pt x="1529316" y="1112874"/>
                  <a:pt x="1573618" y="1111102"/>
                </a:cubicBezTo>
                <a:cubicBezTo>
                  <a:pt x="1613706" y="1097740"/>
                  <a:pt x="1564293" y="1115765"/>
                  <a:pt x="1605516" y="1095153"/>
                </a:cubicBezTo>
                <a:cubicBezTo>
                  <a:pt x="1610528" y="1092647"/>
                  <a:pt x="1616149" y="1091609"/>
                  <a:pt x="1621465" y="1089837"/>
                </a:cubicBezTo>
                <a:cubicBezTo>
                  <a:pt x="1625009" y="1084521"/>
                  <a:pt x="1629502" y="1079727"/>
                  <a:pt x="1632097" y="1073888"/>
                </a:cubicBezTo>
                <a:cubicBezTo>
                  <a:pt x="1636649" y="1063646"/>
                  <a:pt x="1639186" y="1052623"/>
                  <a:pt x="1642730" y="1041991"/>
                </a:cubicBezTo>
                <a:lnTo>
                  <a:pt x="1653362" y="1010093"/>
                </a:lnTo>
                <a:lnTo>
                  <a:pt x="1663995" y="978195"/>
                </a:lnTo>
                <a:lnTo>
                  <a:pt x="1669311" y="962246"/>
                </a:lnTo>
                <a:cubicBezTo>
                  <a:pt x="1667539" y="937437"/>
                  <a:pt x="1666901" y="912521"/>
                  <a:pt x="1663995" y="887819"/>
                </a:cubicBezTo>
                <a:cubicBezTo>
                  <a:pt x="1663340" y="882254"/>
                  <a:pt x="1660038" y="877307"/>
                  <a:pt x="1658679" y="871870"/>
                </a:cubicBezTo>
                <a:cubicBezTo>
                  <a:pt x="1656487" y="863104"/>
                  <a:pt x="1655134" y="854149"/>
                  <a:pt x="1653362" y="845288"/>
                </a:cubicBezTo>
                <a:cubicBezTo>
                  <a:pt x="1656507" y="820134"/>
                  <a:pt x="1652080" y="804040"/>
                  <a:pt x="1669311" y="786809"/>
                </a:cubicBezTo>
                <a:cubicBezTo>
                  <a:pt x="1673829" y="782291"/>
                  <a:pt x="1679944" y="779721"/>
                  <a:pt x="1685260" y="776177"/>
                </a:cubicBezTo>
                <a:cubicBezTo>
                  <a:pt x="1687032" y="765544"/>
                  <a:pt x="1687962" y="754736"/>
                  <a:pt x="1690576" y="744279"/>
                </a:cubicBezTo>
                <a:cubicBezTo>
                  <a:pt x="1693294" y="733406"/>
                  <a:pt x="1701209" y="712381"/>
                  <a:pt x="1701209" y="712381"/>
                </a:cubicBezTo>
                <a:cubicBezTo>
                  <a:pt x="1699437" y="691116"/>
                  <a:pt x="1698713" y="669738"/>
                  <a:pt x="1695893" y="648586"/>
                </a:cubicBezTo>
                <a:cubicBezTo>
                  <a:pt x="1695152" y="643031"/>
                  <a:pt x="1694077" y="637013"/>
                  <a:pt x="1690576" y="632637"/>
                </a:cubicBezTo>
                <a:cubicBezTo>
                  <a:pt x="1686585" y="627648"/>
                  <a:pt x="1679944" y="625549"/>
                  <a:pt x="1674628" y="622005"/>
                </a:cubicBezTo>
                <a:cubicBezTo>
                  <a:pt x="1664813" y="607283"/>
                  <a:pt x="1655356" y="592100"/>
                  <a:pt x="1642730" y="579474"/>
                </a:cubicBezTo>
                <a:cubicBezTo>
                  <a:pt x="1636465" y="573209"/>
                  <a:pt x="1628553" y="568841"/>
                  <a:pt x="1621465" y="563525"/>
                </a:cubicBezTo>
                <a:cubicBezTo>
                  <a:pt x="1619693" y="556437"/>
                  <a:pt x="1620202" y="548339"/>
                  <a:pt x="1616149" y="542260"/>
                </a:cubicBezTo>
                <a:cubicBezTo>
                  <a:pt x="1584083" y="494162"/>
                  <a:pt x="1612267" y="567824"/>
                  <a:pt x="1594883" y="515679"/>
                </a:cubicBezTo>
                <a:cubicBezTo>
                  <a:pt x="1604753" y="456466"/>
                  <a:pt x="1592145" y="505205"/>
                  <a:pt x="1610832" y="467832"/>
                </a:cubicBezTo>
                <a:cubicBezTo>
                  <a:pt x="1613338" y="462820"/>
                  <a:pt x="1612648" y="456260"/>
                  <a:pt x="1616149" y="451884"/>
                </a:cubicBezTo>
                <a:cubicBezTo>
                  <a:pt x="1620140" y="446895"/>
                  <a:pt x="1626781" y="444795"/>
                  <a:pt x="1632097" y="441251"/>
                </a:cubicBezTo>
                <a:cubicBezTo>
                  <a:pt x="1635641" y="435935"/>
                  <a:pt x="1638640" y="430211"/>
                  <a:pt x="1642730" y="425302"/>
                </a:cubicBezTo>
                <a:cubicBezTo>
                  <a:pt x="1657427" y="407666"/>
                  <a:pt x="1659411" y="413203"/>
                  <a:pt x="1669311" y="393405"/>
                </a:cubicBezTo>
                <a:cubicBezTo>
                  <a:pt x="1671817" y="388393"/>
                  <a:pt x="1672856" y="382772"/>
                  <a:pt x="1674628" y="377456"/>
                </a:cubicBezTo>
                <a:cubicBezTo>
                  <a:pt x="1672856" y="320749"/>
                  <a:pt x="1672458" y="263982"/>
                  <a:pt x="1669311" y="207335"/>
                </a:cubicBezTo>
                <a:cubicBezTo>
                  <a:pt x="1668906" y="200040"/>
                  <a:pt x="1666561" y="192911"/>
                  <a:pt x="1663995" y="186070"/>
                </a:cubicBezTo>
                <a:cubicBezTo>
                  <a:pt x="1661212" y="178650"/>
                  <a:pt x="1656906" y="171893"/>
                  <a:pt x="1653362" y="164805"/>
                </a:cubicBezTo>
                <a:cubicBezTo>
                  <a:pt x="1650390" y="152918"/>
                  <a:pt x="1642592" y="119408"/>
                  <a:pt x="1637414" y="111642"/>
                </a:cubicBezTo>
                <a:lnTo>
                  <a:pt x="1626781" y="95693"/>
                </a:lnTo>
                <a:cubicBezTo>
                  <a:pt x="1617425" y="67622"/>
                  <a:pt x="1624573" y="84404"/>
                  <a:pt x="1600200" y="47846"/>
                </a:cubicBezTo>
                <a:lnTo>
                  <a:pt x="1589567" y="31898"/>
                </a:lnTo>
                <a:cubicBezTo>
                  <a:pt x="1586023" y="26582"/>
                  <a:pt x="1584251" y="19493"/>
                  <a:pt x="1578935" y="15949"/>
                </a:cubicBezTo>
                <a:cubicBezTo>
                  <a:pt x="1573619" y="12405"/>
                  <a:pt x="1568701" y="8173"/>
                  <a:pt x="1562986" y="5316"/>
                </a:cubicBezTo>
                <a:cubicBezTo>
                  <a:pt x="1557974" y="2810"/>
                  <a:pt x="1552353" y="1772"/>
                  <a:pt x="1547037" y="0"/>
                </a:cubicBezTo>
                <a:cubicBezTo>
                  <a:pt x="1534632" y="1772"/>
                  <a:pt x="1522110" y="2859"/>
                  <a:pt x="1509823" y="5316"/>
                </a:cubicBezTo>
                <a:cubicBezTo>
                  <a:pt x="1498870" y="7506"/>
                  <a:pt x="1563872" y="31898"/>
                  <a:pt x="1472609" y="37214"/>
                </a:cubicBezTo>
                <a:close/>
              </a:path>
            </a:pathLst>
          </a:custGeom>
          <a:solidFill>
            <a:srgbClr val="FFF2CC">
              <a:alpha val="23922"/>
            </a:srgbClr>
          </a:solidFill>
          <a:ln w="19050">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5CFF25FA-6252-4BC7-BFEF-53BBCF284218}"/>
              </a:ext>
            </a:extLst>
          </p:cNvPr>
          <p:cNvSpPr txBox="1"/>
          <p:nvPr/>
        </p:nvSpPr>
        <p:spPr>
          <a:xfrm>
            <a:off x="8778843" y="5626921"/>
            <a:ext cx="1788208" cy="461665"/>
          </a:xfrm>
          <a:prstGeom prst="rect">
            <a:avLst/>
          </a:prstGeom>
          <a:noFill/>
        </p:spPr>
        <p:txBody>
          <a:bodyPr wrap="square" rtlCol="0">
            <a:spAutoFit/>
          </a:bodyPr>
          <a:lstStyle/>
          <a:p>
            <a:r>
              <a:rPr kumimoji="1" lang="en-US" altLang="ja-JP" sz="2400" dirty="0"/>
              <a:t>(</a:t>
            </a:r>
            <a:r>
              <a:rPr kumimoji="1" lang="en-US" altLang="ja-JP" sz="2400" i="1" dirty="0"/>
              <a:t>L</a:t>
            </a:r>
            <a:r>
              <a:rPr kumimoji="1" lang="en-US" altLang="ja-JP" sz="2400" baseline="-25000" dirty="0"/>
              <a:t>1</a:t>
            </a:r>
            <a:r>
              <a:rPr kumimoji="1" lang="en-US" altLang="ja-JP" sz="2400" dirty="0"/>
              <a:t>, </a:t>
            </a:r>
            <a:r>
              <a:rPr kumimoji="1" lang="en-US" altLang="ja-JP" sz="2400" i="1" dirty="0"/>
              <a:t>L</a:t>
            </a:r>
            <a:r>
              <a:rPr kumimoji="1" lang="en-US" altLang="ja-JP" sz="2400" baseline="-25000" dirty="0"/>
              <a:t>2</a:t>
            </a:r>
            <a:r>
              <a:rPr kumimoji="1" lang="en-US" altLang="ja-JP" sz="2400" dirty="0"/>
              <a:t>, </a:t>
            </a:r>
            <a:r>
              <a:rPr kumimoji="1" lang="en-US" altLang="ja-JP" sz="2400" i="1" dirty="0"/>
              <a:t>L</a:t>
            </a:r>
            <a:r>
              <a:rPr kumimoji="1" lang="en-US" altLang="ja-JP" sz="2400" baseline="-25000" dirty="0"/>
              <a:t>3</a:t>
            </a:r>
            <a:r>
              <a:rPr kumimoji="1" lang="en-US" altLang="ja-JP" sz="2400" dirty="0"/>
              <a:t>)</a:t>
            </a:r>
            <a:endParaRPr kumimoji="1" lang="ja-JP" altLang="en-US" sz="2400" dirty="0"/>
          </a:p>
        </p:txBody>
      </p:sp>
      <p:grpSp>
        <p:nvGrpSpPr>
          <p:cNvPr id="98" name="グループ化 97">
            <a:extLst>
              <a:ext uri="{FF2B5EF4-FFF2-40B4-BE49-F238E27FC236}">
                <a16:creationId xmlns:a16="http://schemas.microsoft.com/office/drawing/2014/main" id="{A68A1FF2-AA9D-4C15-88BA-89F0D8BC8C95}"/>
              </a:ext>
            </a:extLst>
          </p:cNvPr>
          <p:cNvGrpSpPr/>
          <p:nvPr/>
        </p:nvGrpSpPr>
        <p:grpSpPr>
          <a:xfrm>
            <a:off x="7089484" y="6675403"/>
            <a:ext cx="5504246" cy="880061"/>
            <a:chOff x="2281211" y="653667"/>
            <a:chExt cx="7919245" cy="1266190"/>
          </a:xfrm>
        </p:grpSpPr>
        <p:sp>
          <p:nvSpPr>
            <p:cNvPr id="99" name="楕円 98">
              <a:extLst>
                <a:ext uri="{FF2B5EF4-FFF2-40B4-BE49-F238E27FC236}">
                  <a16:creationId xmlns:a16="http://schemas.microsoft.com/office/drawing/2014/main" id="{B044C0BC-8505-49EF-A118-ACB5D5D6A270}"/>
                </a:ext>
              </a:extLst>
            </p:cNvPr>
            <p:cNvSpPr/>
            <p:nvPr/>
          </p:nvSpPr>
          <p:spPr>
            <a:xfrm>
              <a:off x="2281211"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0" name="楕円 99">
              <a:extLst>
                <a:ext uri="{FF2B5EF4-FFF2-40B4-BE49-F238E27FC236}">
                  <a16:creationId xmlns:a16="http://schemas.microsoft.com/office/drawing/2014/main" id="{3D559FCF-61A2-4C1F-865E-ED593054B58B}"/>
                </a:ext>
              </a:extLst>
            </p:cNvPr>
            <p:cNvSpPr/>
            <p:nvPr/>
          </p:nvSpPr>
          <p:spPr>
            <a:xfrm>
              <a:off x="3073299"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1" name="楕円 100">
              <a:extLst>
                <a:ext uri="{FF2B5EF4-FFF2-40B4-BE49-F238E27FC236}">
                  <a16:creationId xmlns:a16="http://schemas.microsoft.com/office/drawing/2014/main" id="{64F3D963-CA1D-414B-B014-86F281E594A3}"/>
                </a:ext>
              </a:extLst>
            </p:cNvPr>
            <p:cNvSpPr/>
            <p:nvPr/>
          </p:nvSpPr>
          <p:spPr>
            <a:xfrm>
              <a:off x="307329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2" name="楕円 101">
              <a:extLst>
                <a:ext uri="{FF2B5EF4-FFF2-40B4-BE49-F238E27FC236}">
                  <a16:creationId xmlns:a16="http://schemas.microsoft.com/office/drawing/2014/main" id="{479D1426-41EB-44A1-B103-C90ED6D013C4}"/>
                </a:ext>
              </a:extLst>
            </p:cNvPr>
            <p:cNvSpPr/>
            <p:nvPr/>
          </p:nvSpPr>
          <p:spPr>
            <a:xfrm>
              <a:off x="3899061" y="656692"/>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3" name="楕円 102">
              <a:extLst>
                <a:ext uri="{FF2B5EF4-FFF2-40B4-BE49-F238E27FC236}">
                  <a16:creationId xmlns:a16="http://schemas.microsoft.com/office/drawing/2014/main" id="{CAF6453C-C670-44EF-83C4-3176E70B9EBF}"/>
                </a:ext>
              </a:extLst>
            </p:cNvPr>
            <p:cNvSpPr/>
            <p:nvPr/>
          </p:nvSpPr>
          <p:spPr>
            <a:xfrm>
              <a:off x="3899061" y="1412776"/>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4" name="楕円 103">
              <a:extLst>
                <a:ext uri="{FF2B5EF4-FFF2-40B4-BE49-F238E27FC236}">
                  <a16:creationId xmlns:a16="http://schemas.microsoft.com/office/drawing/2014/main" id="{AE2B8BF2-691D-4363-A974-F109A22FFFED}"/>
                </a:ext>
              </a:extLst>
            </p:cNvPr>
            <p:cNvSpPr/>
            <p:nvPr/>
          </p:nvSpPr>
          <p:spPr>
            <a:xfrm>
              <a:off x="4729483"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5" name="楕円 104">
              <a:extLst>
                <a:ext uri="{FF2B5EF4-FFF2-40B4-BE49-F238E27FC236}">
                  <a16:creationId xmlns:a16="http://schemas.microsoft.com/office/drawing/2014/main" id="{1DF8CF3B-D2B1-490E-A42C-2D8E3A27FE03}"/>
                </a:ext>
              </a:extLst>
            </p:cNvPr>
            <p:cNvSpPr/>
            <p:nvPr/>
          </p:nvSpPr>
          <p:spPr>
            <a:xfrm>
              <a:off x="4729483"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6" name="楕円 105">
              <a:extLst>
                <a:ext uri="{FF2B5EF4-FFF2-40B4-BE49-F238E27FC236}">
                  <a16:creationId xmlns:a16="http://schemas.microsoft.com/office/drawing/2014/main" id="{FD0A0587-05BE-4E02-B298-8E12AA72ADCF}"/>
                </a:ext>
              </a:extLst>
            </p:cNvPr>
            <p:cNvSpPr/>
            <p:nvPr/>
          </p:nvSpPr>
          <p:spPr>
            <a:xfrm>
              <a:off x="5559905"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7" name="楕円 106">
              <a:extLst>
                <a:ext uri="{FF2B5EF4-FFF2-40B4-BE49-F238E27FC236}">
                  <a16:creationId xmlns:a16="http://schemas.microsoft.com/office/drawing/2014/main" id="{2820BF18-CF3E-41B2-986D-9EF7CF824E97}"/>
                </a:ext>
              </a:extLst>
            </p:cNvPr>
            <p:cNvSpPr/>
            <p:nvPr/>
          </p:nvSpPr>
          <p:spPr>
            <a:xfrm>
              <a:off x="555990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8" name="楕円 107">
              <a:extLst>
                <a:ext uri="{FF2B5EF4-FFF2-40B4-BE49-F238E27FC236}">
                  <a16:creationId xmlns:a16="http://schemas.microsoft.com/office/drawing/2014/main" id="{67479396-8CB0-42D8-AACB-B92CDD07B00F}"/>
                </a:ext>
              </a:extLst>
            </p:cNvPr>
            <p:cNvSpPr/>
            <p:nvPr/>
          </p:nvSpPr>
          <p:spPr>
            <a:xfrm>
              <a:off x="6390327"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9" name="楕円 108">
              <a:extLst>
                <a:ext uri="{FF2B5EF4-FFF2-40B4-BE49-F238E27FC236}">
                  <a16:creationId xmlns:a16="http://schemas.microsoft.com/office/drawing/2014/main" id="{538B13EF-2EAF-4D94-8BFF-F9D1461280E9}"/>
                </a:ext>
              </a:extLst>
            </p:cNvPr>
            <p:cNvSpPr/>
            <p:nvPr/>
          </p:nvSpPr>
          <p:spPr>
            <a:xfrm>
              <a:off x="6388747" y="1415801"/>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110" name="直線矢印コネクタ 109">
              <a:extLst>
                <a:ext uri="{FF2B5EF4-FFF2-40B4-BE49-F238E27FC236}">
                  <a16:creationId xmlns:a16="http://schemas.microsoft.com/office/drawing/2014/main" id="{C7E95FBD-383F-48B6-AB75-C81FECB74885}"/>
                </a:ext>
              </a:extLst>
            </p:cNvPr>
            <p:cNvCxnSpPr>
              <a:cxnSpLocks/>
            </p:cNvCxnSpPr>
            <p:nvPr/>
          </p:nvCxnSpPr>
          <p:spPr>
            <a:xfrm flipV="1">
              <a:off x="2778889" y="1017866"/>
              <a:ext cx="295701" cy="1592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96D60F02-4184-4779-B7C4-7BFDC2C34910}"/>
                </a:ext>
              </a:extLst>
            </p:cNvPr>
            <p:cNvCxnSpPr>
              <a:cxnSpLocks/>
            </p:cNvCxnSpPr>
            <p:nvPr/>
          </p:nvCxnSpPr>
          <p:spPr>
            <a:xfrm>
              <a:off x="2783438" y="1431848"/>
              <a:ext cx="282054" cy="1319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5570FCCB-3232-48AC-B91B-3916A7E2EE27}"/>
                </a:ext>
              </a:extLst>
            </p:cNvPr>
            <p:cNvCxnSpPr>
              <a:stCxn id="100" idx="6"/>
              <a:endCxn id="102" idx="2"/>
            </p:cNvCxnSpPr>
            <p:nvPr/>
          </p:nvCxnSpPr>
          <p:spPr>
            <a:xfrm>
              <a:off x="3577355" y="908720"/>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14420B53-638E-4FF6-B45B-2F596DCB9B23}"/>
                </a:ext>
              </a:extLst>
            </p:cNvPr>
            <p:cNvCxnSpPr>
              <a:stCxn id="102" idx="6"/>
              <a:endCxn id="104" idx="2"/>
            </p:cNvCxnSpPr>
            <p:nvPr/>
          </p:nvCxnSpPr>
          <p:spPr>
            <a:xfrm>
              <a:off x="4403117"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85339423-1D45-404E-BF5E-4E79ADFA3B14}"/>
                </a:ext>
              </a:extLst>
            </p:cNvPr>
            <p:cNvCxnSpPr>
              <a:stCxn id="104" idx="6"/>
              <a:endCxn id="106" idx="2"/>
            </p:cNvCxnSpPr>
            <p:nvPr/>
          </p:nvCxnSpPr>
          <p:spPr>
            <a:xfrm>
              <a:off x="5233539"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95DC18A2-6822-4E6D-8F75-F48EB415DF33}"/>
                </a:ext>
              </a:extLst>
            </p:cNvPr>
            <p:cNvCxnSpPr>
              <a:stCxn id="106" idx="6"/>
              <a:endCxn id="108" idx="2"/>
            </p:cNvCxnSpPr>
            <p:nvPr/>
          </p:nvCxnSpPr>
          <p:spPr>
            <a:xfrm>
              <a:off x="6063961"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D93B2FCD-B699-4284-B978-DC4DBAD05BA9}"/>
                </a:ext>
              </a:extLst>
            </p:cNvPr>
            <p:cNvCxnSpPr>
              <a:stCxn id="101" idx="6"/>
              <a:endCxn id="103" idx="2"/>
            </p:cNvCxnSpPr>
            <p:nvPr/>
          </p:nvCxnSpPr>
          <p:spPr>
            <a:xfrm>
              <a:off x="3577355" y="1664804"/>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8990B7B3-9CFE-4036-90ED-DEA12E6F8D57}"/>
                </a:ext>
              </a:extLst>
            </p:cNvPr>
            <p:cNvCxnSpPr>
              <a:stCxn id="103" idx="6"/>
              <a:endCxn id="105" idx="2"/>
            </p:cNvCxnSpPr>
            <p:nvPr/>
          </p:nvCxnSpPr>
          <p:spPr>
            <a:xfrm>
              <a:off x="4403117"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F674651E-A769-48B7-928E-2EF7E9B76649}"/>
                </a:ext>
              </a:extLst>
            </p:cNvPr>
            <p:cNvCxnSpPr>
              <a:stCxn id="105" idx="6"/>
              <a:endCxn id="107" idx="2"/>
            </p:cNvCxnSpPr>
            <p:nvPr/>
          </p:nvCxnSpPr>
          <p:spPr>
            <a:xfrm>
              <a:off x="5233539"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D8AE428D-A228-485A-9B3F-BB4221F8EE13}"/>
                </a:ext>
              </a:extLst>
            </p:cNvPr>
            <p:cNvCxnSpPr>
              <a:stCxn id="107" idx="6"/>
              <a:endCxn id="109" idx="2"/>
            </p:cNvCxnSpPr>
            <p:nvPr/>
          </p:nvCxnSpPr>
          <p:spPr>
            <a:xfrm>
              <a:off x="6063961"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B050FC7A-AE4C-491D-B44D-253BBCF45899}"/>
                </a:ext>
              </a:extLst>
            </p:cNvPr>
            <p:cNvCxnSpPr>
              <a:cxnSpLocks/>
            </p:cNvCxnSpPr>
            <p:nvPr/>
          </p:nvCxnSpPr>
          <p:spPr>
            <a:xfrm>
              <a:off x="4403117" y="1052736"/>
              <a:ext cx="1156788" cy="445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1" name="楕円 120">
              <a:extLst>
                <a:ext uri="{FF2B5EF4-FFF2-40B4-BE49-F238E27FC236}">
                  <a16:creationId xmlns:a16="http://schemas.microsoft.com/office/drawing/2014/main" id="{2332483E-6454-435C-8E1C-21E1F674D43C}"/>
                </a:ext>
              </a:extLst>
            </p:cNvPr>
            <p:cNvSpPr/>
            <p:nvPr/>
          </p:nvSpPr>
          <p:spPr>
            <a:xfrm>
              <a:off x="7219169"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22" name="楕円 121">
              <a:extLst>
                <a:ext uri="{FF2B5EF4-FFF2-40B4-BE49-F238E27FC236}">
                  <a16:creationId xmlns:a16="http://schemas.microsoft.com/office/drawing/2014/main" id="{D14978B8-FEF1-4993-8BED-9EEF94B06541}"/>
                </a:ext>
              </a:extLst>
            </p:cNvPr>
            <p:cNvSpPr/>
            <p:nvPr/>
          </p:nvSpPr>
          <p:spPr>
            <a:xfrm>
              <a:off x="721758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23" name="楕円 122">
              <a:extLst>
                <a:ext uri="{FF2B5EF4-FFF2-40B4-BE49-F238E27FC236}">
                  <a16:creationId xmlns:a16="http://schemas.microsoft.com/office/drawing/2014/main" id="{E48FB238-EE1A-46F4-9818-4571718E116C}"/>
                </a:ext>
              </a:extLst>
            </p:cNvPr>
            <p:cNvSpPr/>
            <p:nvPr/>
          </p:nvSpPr>
          <p:spPr>
            <a:xfrm>
              <a:off x="8052447"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24" name="楕円 123">
              <a:extLst>
                <a:ext uri="{FF2B5EF4-FFF2-40B4-BE49-F238E27FC236}">
                  <a16:creationId xmlns:a16="http://schemas.microsoft.com/office/drawing/2014/main" id="{DD1B6199-5EED-43AD-994D-8A9A43025038}"/>
                </a:ext>
              </a:extLst>
            </p:cNvPr>
            <p:cNvSpPr/>
            <p:nvPr/>
          </p:nvSpPr>
          <p:spPr>
            <a:xfrm>
              <a:off x="8050867"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25" name="楕円 124">
              <a:extLst>
                <a:ext uri="{FF2B5EF4-FFF2-40B4-BE49-F238E27FC236}">
                  <a16:creationId xmlns:a16="http://schemas.microsoft.com/office/drawing/2014/main" id="{11FB8538-3EFC-4C18-953A-BFF296DAA11B}"/>
                </a:ext>
              </a:extLst>
            </p:cNvPr>
            <p:cNvSpPr/>
            <p:nvPr/>
          </p:nvSpPr>
          <p:spPr>
            <a:xfrm>
              <a:off x="8885725"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26" name="楕円 125">
              <a:extLst>
                <a:ext uri="{FF2B5EF4-FFF2-40B4-BE49-F238E27FC236}">
                  <a16:creationId xmlns:a16="http://schemas.microsoft.com/office/drawing/2014/main" id="{52E73DC8-610F-43F1-AB48-8C1077FE44F9}"/>
                </a:ext>
              </a:extLst>
            </p:cNvPr>
            <p:cNvSpPr/>
            <p:nvPr/>
          </p:nvSpPr>
          <p:spPr>
            <a:xfrm>
              <a:off x="888414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127" name="直線矢印コネクタ 126">
              <a:extLst>
                <a:ext uri="{FF2B5EF4-FFF2-40B4-BE49-F238E27FC236}">
                  <a16:creationId xmlns:a16="http://schemas.microsoft.com/office/drawing/2014/main" id="{135501D5-DE72-439B-BEB1-82F6D39B7563}"/>
                </a:ext>
              </a:extLst>
            </p:cNvPr>
            <p:cNvCxnSpPr>
              <a:cxnSpLocks/>
              <a:stCxn id="109" idx="6"/>
              <a:endCxn id="122" idx="2"/>
            </p:cNvCxnSpPr>
            <p:nvPr/>
          </p:nvCxnSpPr>
          <p:spPr>
            <a:xfrm flipV="1">
              <a:off x="6892803"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A4DB2397-B3C3-4D21-B19E-D4E9491482F6}"/>
                </a:ext>
              </a:extLst>
            </p:cNvPr>
            <p:cNvCxnSpPr>
              <a:cxnSpLocks/>
              <a:stCxn id="124" idx="6"/>
              <a:endCxn id="126" idx="2"/>
            </p:cNvCxnSpPr>
            <p:nvPr/>
          </p:nvCxnSpPr>
          <p:spPr>
            <a:xfrm>
              <a:off x="8554923"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115BF1A4-8BBB-4846-A199-5E39DB49A389}"/>
                </a:ext>
              </a:extLst>
            </p:cNvPr>
            <p:cNvCxnSpPr>
              <a:cxnSpLocks/>
              <a:stCxn id="123" idx="6"/>
              <a:endCxn id="125" idx="2"/>
            </p:cNvCxnSpPr>
            <p:nvPr/>
          </p:nvCxnSpPr>
          <p:spPr>
            <a:xfrm>
              <a:off x="8556503"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93E8936-75E2-4CC8-8015-ABB4DFC775E2}"/>
                </a:ext>
              </a:extLst>
            </p:cNvPr>
            <p:cNvCxnSpPr>
              <a:cxnSpLocks/>
              <a:stCxn id="121" idx="6"/>
              <a:endCxn id="123" idx="2"/>
            </p:cNvCxnSpPr>
            <p:nvPr/>
          </p:nvCxnSpPr>
          <p:spPr>
            <a:xfrm>
              <a:off x="7723225"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8EB10083-2856-45C3-AAF6-F8624EC85639}"/>
                </a:ext>
              </a:extLst>
            </p:cNvPr>
            <p:cNvCxnSpPr>
              <a:cxnSpLocks/>
              <a:stCxn id="108" idx="6"/>
              <a:endCxn id="121" idx="2"/>
            </p:cNvCxnSpPr>
            <p:nvPr/>
          </p:nvCxnSpPr>
          <p:spPr>
            <a:xfrm flipV="1">
              <a:off x="6894383" y="905695"/>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B87095CA-D1DF-4473-A518-6DA075405C45}"/>
                </a:ext>
              </a:extLst>
            </p:cNvPr>
            <p:cNvCxnSpPr>
              <a:cxnSpLocks/>
              <a:stCxn id="122" idx="6"/>
              <a:endCxn id="124" idx="2"/>
            </p:cNvCxnSpPr>
            <p:nvPr/>
          </p:nvCxnSpPr>
          <p:spPr>
            <a:xfrm>
              <a:off x="7721645"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40B0693D-D907-4D91-AACE-F4A461915A2A}"/>
                </a:ext>
              </a:extLst>
            </p:cNvPr>
            <p:cNvCxnSpPr>
              <a:cxnSpLocks/>
              <a:stCxn id="122" idx="7"/>
              <a:endCxn id="123" idx="3"/>
            </p:cNvCxnSpPr>
            <p:nvPr/>
          </p:nvCxnSpPr>
          <p:spPr>
            <a:xfrm flipV="1">
              <a:off x="7647828" y="1083906"/>
              <a:ext cx="478436" cy="402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4" name="楕円 133">
              <a:extLst>
                <a:ext uri="{FF2B5EF4-FFF2-40B4-BE49-F238E27FC236}">
                  <a16:creationId xmlns:a16="http://schemas.microsoft.com/office/drawing/2014/main" id="{9F6CD3E9-B980-45B9-B121-6EE303E40BE2}"/>
                </a:ext>
              </a:extLst>
            </p:cNvPr>
            <p:cNvSpPr/>
            <p:nvPr/>
          </p:nvSpPr>
          <p:spPr>
            <a:xfrm>
              <a:off x="9696400"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135" name="直線矢印コネクタ 134">
              <a:extLst>
                <a:ext uri="{FF2B5EF4-FFF2-40B4-BE49-F238E27FC236}">
                  <a16:creationId xmlns:a16="http://schemas.microsoft.com/office/drawing/2014/main" id="{4DDD41F7-D231-434F-80C3-6200D2F7C960}"/>
                </a:ext>
              </a:extLst>
            </p:cNvPr>
            <p:cNvCxnSpPr>
              <a:cxnSpLocks/>
            </p:cNvCxnSpPr>
            <p:nvPr/>
          </p:nvCxnSpPr>
          <p:spPr>
            <a:xfrm>
              <a:off x="9406024" y="1010410"/>
              <a:ext cx="299332" cy="1640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D0BEDB4B-2FB8-4AB4-9F3B-CF845BA24C54}"/>
                </a:ext>
              </a:extLst>
            </p:cNvPr>
            <p:cNvCxnSpPr>
              <a:cxnSpLocks/>
            </p:cNvCxnSpPr>
            <p:nvPr/>
          </p:nvCxnSpPr>
          <p:spPr>
            <a:xfrm flipV="1">
              <a:off x="9414909" y="1432756"/>
              <a:ext cx="274046" cy="144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7" name="フリーフォーム: 図形 136">
            <a:extLst>
              <a:ext uri="{FF2B5EF4-FFF2-40B4-BE49-F238E27FC236}">
                <a16:creationId xmlns:a16="http://schemas.microsoft.com/office/drawing/2014/main" id="{8D8217ED-B9FC-42C1-9555-D42FF5A256EE}"/>
              </a:ext>
            </a:extLst>
          </p:cNvPr>
          <p:cNvSpPr/>
          <p:nvPr/>
        </p:nvSpPr>
        <p:spPr>
          <a:xfrm>
            <a:off x="6983464" y="6387250"/>
            <a:ext cx="4036458" cy="1382232"/>
          </a:xfrm>
          <a:custGeom>
            <a:avLst/>
            <a:gdLst>
              <a:gd name="connsiteX0" fmla="*/ 2392326 w 4036458"/>
              <a:gd name="connsiteY0" fmla="*/ 42530 h 1382232"/>
              <a:gd name="connsiteX1" fmla="*/ 2291316 w 4036458"/>
              <a:gd name="connsiteY1" fmla="*/ 26581 h 1382232"/>
              <a:gd name="connsiteX2" fmla="*/ 2264735 w 4036458"/>
              <a:gd name="connsiteY2" fmla="*/ 21265 h 1382232"/>
              <a:gd name="connsiteX3" fmla="*/ 2068033 w 4036458"/>
              <a:gd name="connsiteY3" fmla="*/ 15948 h 1382232"/>
              <a:gd name="connsiteX4" fmla="*/ 1919177 w 4036458"/>
              <a:gd name="connsiteY4" fmla="*/ 10632 h 1382232"/>
              <a:gd name="connsiteX5" fmla="*/ 1749056 w 4036458"/>
              <a:gd name="connsiteY5" fmla="*/ 0 h 1382232"/>
              <a:gd name="connsiteX6" fmla="*/ 1419447 w 4036458"/>
              <a:gd name="connsiteY6" fmla="*/ 5316 h 1382232"/>
              <a:gd name="connsiteX7" fmla="*/ 1201479 w 4036458"/>
              <a:gd name="connsiteY7" fmla="*/ 21265 h 1382232"/>
              <a:gd name="connsiteX8" fmla="*/ 1153633 w 4036458"/>
              <a:gd name="connsiteY8" fmla="*/ 26581 h 1382232"/>
              <a:gd name="connsiteX9" fmla="*/ 1132367 w 4036458"/>
              <a:gd name="connsiteY9" fmla="*/ 31897 h 1382232"/>
              <a:gd name="connsiteX10" fmla="*/ 1105786 w 4036458"/>
              <a:gd name="connsiteY10" fmla="*/ 37214 h 1382232"/>
              <a:gd name="connsiteX11" fmla="*/ 1084521 w 4036458"/>
              <a:gd name="connsiteY11" fmla="*/ 42530 h 1382232"/>
              <a:gd name="connsiteX12" fmla="*/ 988828 w 4036458"/>
              <a:gd name="connsiteY12" fmla="*/ 53162 h 1382232"/>
              <a:gd name="connsiteX13" fmla="*/ 951614 w 4036458"/>
              <a:gd name="connsiteY13" fmla="*/ 58479 h 1382232"/>
              <a:gd name="connsiteX14" fmla="*/ 903767 w 4036458"/>
              <a:gd name="connsiteY14" fmla="*/ 69111 h 1382232"/>
              <a:gd name="connsiteX15" fmla="*/ 887819 w 4036458"/>
              <a:gd name="connsiteY15" fmla="*/ 74428 h 1382232"/>
              <a:gd name="connsiteX16" fmla="*/ 855921 w 4036458"/>
              <a:gd name="connsiteY16" fmla="*/ 79744 h 1382232"/>
              <a:gd name="connsiteX17" fmla="*/ 728330 w 4036458"/>
              <a:gd name="connsiteY17" fmla="*/ 90376 h 1382232"/>
              <a:gd name="connsiteX18" fmla="*/ 712381 w 4036458"/>
              <a:gd name="connsiteY18" fmla="*/ 95693 h 1382232"/>
              <a:gd name="connsiteX19" fmla="*/ 685800 w 4036458"/>
              <a:gd name="connsiteY19" fmla="*/ 106325 h 1382232"/>
              <a:gd name="connsiteX20" fmla="*/ 606056 w 4036458"/>
              <a:gd name="connsiteY20" fmla="*/ 111641 h 1382232"/>
              <a:gd name="connsiteX21" fmla="*/ 536944 w 4036458"/>
              <a:gd name="connsiteY21" fmla="*/ 116958 h 1382232"/>
              <a:gd name="connsiteX22" fmla="*/ 324293 w 4036458"/>
              <a:gd name="connsiteY22" fmla="*/ 127590 h 1382232"/>
              <a:gd name="connsiteX23" fmla="*/ 292395 w 4036458"/>
              <a:gd name="connsiteY23" fmla="*/ 143539 h 1382232"/>
              <a:gd name="connsiteX24" fmla="*/ 276447 w 4036458"/>
              <a:gd name="connsiteY24" fmla="*/ 148855 h 1382232"/>
              <a:gd name="connsiteX25" fmla="*/ 228600 w 4036458"/>
              <a:gd name="connsiteY25" fmla="*/ 175437 h 1382232"/>
              <a:gd name="connsiteX26" fmla="*/ 217967 w 4036458"/>
              <a:gd name="connsiteY26" fmla="*/ 191386 h 1382232"/>
              <a:gd name="connsiteX27" fmla="*/ 202019 w 4036458"/>
              <a:gd name="connsiteY27" fmla="*/ 196702 h 1382232"/>
              <a:gd name="connsiteX28" fmla="*/ 186070 w 4036458"/>
              <a:gd name="connsiteY28" fmla="*/ 207334 h 1382232"/>
              <a:gd name="connsiteX29" fmla="*/ 170121 w 4036458"/>
              <a:gd name="connsiteY29" fmla="*/ 223283 h 1382232"/>
              <a:gd name="connsiteX30" fmla="*/ 148856 w 4036458"/>
              <a:gd name="connsiteY30" fmla="*/ 239232 h 1382232"/>
              <a:gd name="connsiteX31" fmla="*/ 132907 w 4036458"/>
              <a:gd name="connsiteY31" fmla="*/ 255181 h 1382232"/>
              <a:gd name="connsiteX32" fmla="*/ 111642 w 4036458"/>
              <a:gd name="connsiteY32" fmla="*/ 271130 h 1382232"/>
              <a:gd name="connsiteX33" fmla="*/ 85061 w 4036458"/>
              <a:gd name="connsiteY33" fmla="*/ 308344 h 1382232"/>
              <a:gd name="connsiteX34" fmla="*/ 79744 w 4036458"/>
              <a:gd name="connsiteY34" fmla="*/ 324293 h 1382232"/>
              <a:gd name="connsiteX35" fmla="*/ 69112 w 4036458"/>
              <a:gd name="connsiteY35" fmla="*/ 340241 h 1382232"/>
              <a:gd name="connsiteX36" fmla="*/ 63795 w 4036458"/>
              <a:gd name="connsiteY36" fmla="*/ 356190 h 1382232"/>
              <a:gd name="connsiteX37" fmla="*/ 47847 w 4036458"/>
              <a:gd name="connsiteY37" fmla="*/ 361507 h 1382232"/>
              <a:gd name="connsiteX38" fmla="*/ 42530 w 4036458"/>
              <a:gd name="connsiteY38" fmla="*/ 382772 h 1382232"/>
              <a:gd name="connsiteX39" fmla="*/ 26581 w 4036458"/>
              <a:gd name="connsiteY39" fmla="*/ 393404 h 1382232"/>
              <a:gd name="connsiteX40" fmla="*/ 15949 w 4036458"/>
              <a:gd name="connsiteY40" fmla="*/ 425302 h 1382232"/>
              <a:gd name="connsiteX41" fmla="*/ 10633 w 4036458"/>
              <a:gd name="connsiteY41" fmla="*/ 441251 h 1382232"/>
              <a:gd name="connsiteX42" fmla="*/ 5316 w 4036458"/>
              <a:gd name="connsiteY42" fmla="*/ 457200 h 1382232"/>
              <a:gd name="connsiteX43" fmla="*/ 0 w 4036458"/>
              <a:gd name="connsiteY43" fmla="*/ 483781 h 1382232"/>
              <a:gd name="connsiteX44" fmla="*/ 10633 w 4036458"/>
              <a:gd name="connsiteY44" fmla="*/ 824023 h 1382232"/>
              <a:gd name="connsiteX45" fmla="*/ 21265 w 4036458"/>
              <a:gd name="connsiteY45" fmla="*/ 909083 h 1382232"/>
              <a:gd name="connsiteX46" fmla="*/ 31898 w 4036458"/>
              <a:gd name="connsiteY46" fmla="*/ 925032 h 1382232"/>
              <a:gd name="connsiteX47" fmla="*/ 42530 w 4036458"/>
              <a:gd name="connsiteY47" fmla="*/ 962246 h 1382232"/>
              <a:gd name="connsiteX48" fmla="*/ 63795 w 4036458"/>
              <a:gd name="connsiteY48" fmla="*/ 994144 h 1382232"/>
              <a:gd name="connsiteX49" fmla="*/ 74428 w 4036458"/>
              <a:gd name="connsiteY49" fmla="*/ 1010093 h 1382232"/>
              <a:gd name="connsiteX50" fmla="*/ 90377 w 4036458"/>
              <a:gd name="connsiteY50" fmla="*/ 1041990 h 1382232"/>
              <a:gd name="connsiteX51" fmla="*/ 106326 w 4036458"/>
              <a:gd name="connsiteY51" fmla="*/ 1052623 h 1382232"/>
              <a:gd name="connsiteX52" fmla="*/ 122274 w 4036458"/>
              <a:gd name="connsiteY52" fmla="*/ 1084521 h 1382232"/>
              <a:gd name="connsiteX53" fmla="*/ 138223 w 4036458"/>
              <a:gd name="connsiteY53" fmla="*/ 1089837 h 1382232"/>
              <a:gd name="connsiteX54" fmla="*/ 143540 w 4036458"/>
              <a:gd name="connsiteY54" fmla="*/ 1105786 h 1382232"/>
              <a:gd name="connsiteX55" fmla="*/ 164805 w 4036458"/>
              <a:gd name="connsiteY55" fmla="*/ 1137683 h 1382232"/>
              <a:gd name="connsiteX56" fmla="*/ 170121 w 4036458"/>
              <a:gd name="connsiteY56" fmla="*/ 1153632 h 1382232"/>
              <a:gd name="connsiteX57" fmla="*/ 180754 w 4036458"/>
              <a:gd name="connsiteY57" fmla="*/ 1169581 h 1382232"/>
              <a:gd name="connsiteX58" fmla="*/ 212651 w 4036458"/>
              <a:gd name="connsiteY58" fmla="*/ 1196162 h 1382232"/>
              <a:gd name="connsiteX59" fmla="*/ 249865 w 4036458"/>
              <a:gd name="connsiteY59" fmla="*/ 1206795 h 1382232"/>
              <a:gd name="connsiteX60" fmla="*/ 281763 w 4036458"/>
              <a:gd name="connsiteY60" fmla="*/ 1222744 h 1382232"/>
              <a:gd name="connsiteX61" fmla="*/ 297712 w 4036458"/>
              <a:gd name="connsiteY61" fmla="*/ 1233376 h 1382232"/>
              <a:gd name="connsiteX62" fmla="*/ 334926 w 4036458"/>
              <a:gd name="connsiteY62" fmla="*/ 1244009 h 1382232"/>
              <a:gd name="connsiteX63" fmla="*/ 350874 w 4036458"/>
              <a:gd name="connsiteY63" fmla="*/ 1249325 h 1382232"/>
              <a:gd name="connsiteX64" fmla="*/ 382772 w 4036458"/>
              <a:gd name="connsiteY64" fmla="*/ 1270590 h 1382232"/>
              <a:gd name="connsiteX65" fmla="*/ 446567 w 4036458"/>
              <a:gd name="connsiteY65" fmla="*/ 1291855 h 1382232"/>
              <a:gd name="connsiteX66" fmla="*/ 462516 w 4036458"/>
              <a:gd name="connsiteY66" fmla="*/ 1297172 h 1382232"/>
              <a:gd name="connsiteX67" fmla="*/ 754912 w 4036458"/>
              <a:gd name="connsiteY67" fmla="*/ 1302488 h 1382232"/>
              <a:gd name="connsiteX68" fmla="*/ 861237 w 4036458"/>
              <a:gd name="connsiteY68" fmla="*/ 1307804 h 1382232"/>
              <a:gd name="connsiteX69" fmla="*/ 919716 w 4036458"/>
              <a:gd name="connsiteY69" fmla="*/ 1323753 h 1382232"/>
              <a:gd name="connsiteX70" fmla="*/ 940981 w 4036458"/>
              <a:gd name="connsiteY70" fmla="*/ 1329069 h 1382232"/>
              <a:gd name="connsiteX71" fmla="*/ 978195 w 4036458"/>
              <a:gd name="connsiteY71" fmla="*/ 1345018 h 1382232"/>
              <a:gd name="connsiteX72" fmla="*/ 1015409 w 4036458"/>
              <a:gd name="connsiteY72" fmla="*/ 1355651 h 1382232"/>
              <a:gd name="connsiteX73" fmla="*/ 1031358 w 4036458"/>
              <a:gd name="connsiteY73" fmla="*/ 1360967 h 1382232"/>
              <a:gd name="connsiteX74" fmla="*/ 1057940 w 4036458"/>
              <a:gd name="connsiteY74" fmla="*/ 1376916 h 1382232"/>
              <a:gd name="connsiteX75" fmla="*/ 1095154 w 4036458"/>
              <a:gd name="connsiteY75" fmla="*/ 1382232 h 1382232"/>
              <a:gd name="connsiteX76" fmla="*/ 1174898 w 4036458"/>
              <a:gd name="connsiteY76" fmla="*/ 1376916 h 1382232"/>
              <a:gd name="connsiteX77" fmla="*/ 1190847 w 4036458"/>
              <a:gd name="connsiteY77" fmla="*/ 1366283 h 1382232"/>
              <a:gd name="connsiteX78" fmla="*/ 1244009 w 4036458"/>
              <a:gd name="connsiteY78" fmla="*/ 1355651 h 1382232"/>
              <a:gd name="connsiteX79" fmla="*/ 1265274 w 4036458"/>
              <a:gd name="connsiteY79" fmla="*/ 1350334 h 1382232"/>
              <a:gd name="connsiteX80" fmla="*/ 1355651 w 4036458"/>
              <a:gd name="connsiteY80" fmla="*/ 1345018 h 1382232"/>
              <a:gd name="connsiteX81" fmla="*/ 1690577 w 4036458"/>
              <a:gd name="connsiteY81" fmla="*/ 1334386 h 1382232"/>
              <a:gd name="connsiteX82" fmla="*/ 1711842 w 4036458"/>
              <a:gd name="connsiteY82" fmla="*/ 1323753 h 1382232"/>
              <a:gd name="connsiteX83" fmla="*/ 1765005 w 4036458"/>
              <a:gd name="connsiteY83" fmla="*/ 1307804 h 1382232"/>
              <a:gd name="connsiteX84" fmla="*/ 1796902 w 4036458"/>
              <a:gd name="connsiteY84" fmla="*/ 1291855 h 1382232"/>
              <a:gd name="connsiteX85" fmla="*/ 1956391 w 4036458"/>
              <a:gd name="connsiteY85" fmla="*/ 1281223 h 1382232"/>
              <a:gd name="connsiteX86" fmla="*/ 2030819 w 4036458"/>
              <a:gd name="connsiteY86" fmla="*/ 1275907 h 1382232"/>
              <a:gd name="connsiteX87" fmla="*/ 2147777 w 4036458"/>
              <a:gd name="connsiteY87" fmla="*/ 1259958 h 1382232"/>
              <a:gd name="connsiteX88" fmla="*/ 2371061 w 4036458"/>
              <a:gd name="connsiteY88" fmla="*/ 1265274 h 1382232"/>
              <a:gd name="connsiteX89" fmla="*/ 2445488 w 4036458"/>
              <a:gd name="connsiteY89" fmla="*/ 1270590 h 1382232"/>
              <a:gd name="connsiteX90" fmla="*/ 2477386 w 4036458"/>
              <a:gd name="connsiteY90" fmla="*/ 1275907 h 1382232"/>
              <a:gd name="connsiteX91" fmla="*/ 2668772 w 4036458"/>
              <a:gd name="connsiteY91" fmla="*/ 1281223 h 1382232"/>
              <a:gd name="connsiteX92" fmla="*/ 2785730 w 4036458"/>
              <a:gd name="connsiteY92" fmla="*/ 1291855 h 1382232"/>
              <a:gd name="connsiteX93" fmla="*/ 3014330 w 4036458"/>
              <a:gd name="connsiteY93" fmla="*/ 1281223 h 1382232"/>
              <a:gd name="connsiteX94" fmla="*/ 3200400 w 4036458"/>
              <a:gd name="connsiteY94" fmla="*/ 1265274 h 1382232"/>
              <a:gd name="connsiteX95" fmla="*/ 3264195 w 4036458"/>
              <a:gd name="connsiteY95" fmla="*/ 1254641 h 1382232"/>
              <a:gd name="connsiteX96" fmla="*/ 3290777 w 4036458"/>
              <a:gd name="connsiteY96" fmla="*/ 1249325 h 1382232"/>
              <a:gd name="connsiteX97" fmla="*/ 3657600 w 4036458"/>
              <a:gd name="connsiteY97" fmla="*/ 1244009 h 1382232"/>
              <a:gd name="connsiteX98" fmla="*/ 3726712 w 4036458"/>
              <a:gd name="connsiteY98" fmla="*/ 1228060 h 1382232"/>
              <a:gd name="connsiteX99" fmla="*/ 3747977 w 4036458"/>
              <a:gd name="connsiteY99" fmla="*/ 1217428 h 1382232"/>
              <a:gd name="connsiteX100" fmla="*/ 3763926 w 4036458"/>
              <a:gd name="connsiteY100" fmla="*/ 1212111 h 1382232"/>
              <a:gd name="connsiteX101" fmla="*/ 3785191 w 4036458"/>
              <a:gd name="connsiteY101" fmla="*/ 1206795 h 1382232"/>
              <a:gd name="connsiteX102" fmla="*/ 3801140 w 4036458"/>
              <a:gd name="connsiteY102" fmla="*/ 1201479 h 1382232"/>
              <a:gd name="connsiteX103" fmla="*/ 3843670 w 4036458"/>
              <a:gd name="connsiteY103" fmla="*/ 1190846 h 1382232"/>
              <a:gd name="connsiteX104" fmla="*/ 3859619 w 4036458"/>
              <a:gd name="connsiteY104" fmla="*/ 1185530 h 1382232"/>
              <a:gd name="connsiteX105" fmla="*/ 3896833 w 4036458"/>
              <a:gd name="connsiteY105" fmla="*/ 1180214 h 1382232"/>
              <a:gd name="connsiteX106" fmla="*/ 3918098 w 4036458"/>
              <a:gd name="connsiteY106" fmla="*/ 1174897 h 1382232"/>
              <a:gd name="connsiteX107" fmla="*/ 3934047 w 4036458"/>
              <a:gd name="connsiteY107" fmla="*/ 1169581 h 1382232"/>
              <a:gd name="connsiteX108" fmla="*/ 3976577 w 4036458"/>
              <a:gd name="connsiteY108" fmla="*/ 1164265 h 1382232"/>
              <a:gd name="connsiteX109" fmla="*/ 3997842 w 4036458"/>
              <a:gd name="connsiteY109" fmla="*/ 1153632 h 1382232"/>
              <a:gd name="connsiteX110" fmla="*/ 4008474 w 4036458"/>
              <a:gd name="connsiteY110" fmla="*/ 1132367 h 1382232"/>
              <a:gd name="connsiteX111" fmla="*/ 4019107 w 4036458"/>
              <a:gd name="connsiteY111" fmla="*/ 1095153 h 1382232"/>
              <a:gd name="connsiteX112" fmla="*/ 4013791 w 4036458"/>
              <a:gd name="connsiteY112" fmla="*/ 994144 h 1382232"/>
              <a:gd name="connsiteX113" fmla="*/ 4008474 w 4036458"/>
              <a:gd name="connsiteY113" fmla="*/ 978195 h 1382232"/>
              <a:gd name="connsiteX114" fmla="*/ 4013791 w 4036458"/>
              <a:gd name="connsiteY114" fmla="*/ 909083 h 1382232"/>
              <a:gd name="connsiteX115" fmla="*/ 4024423 w 4036458"/>
              <a:gd name="connsiteY115" fmla="*/ 877186 h 1382232"/>
              <a:gd name="connsiteX116" fmla="*/ 4029740 w 4036458"/>
              <a:gd name="connsiteY116" fmla="*/ 861237 h 1382232"/>
              <a:gd name="connsiteX117" fmla="*/ 4029740 w 4036458"/>
              <a:gd name="connsiteY117" fmla="*/ 717697 h 1382232"/>
              <a:gd name="connsiteX118" fmla="*/ 4019107 w 4036458"/>
              <a:gd name="connsiteY118" fmla="*/ 685800 h 1382232"/>
              <a:gd name="connsiteX119" fmla="*/ 4008474 w 4036458"/>
              <a:gd name="connsiteY119" fmla="*/ 669851 h 1382232"/>
              <a:gd name="connsiteX120" fmla="*/ 3997842 w 4036458"/>
              <a:gd name="connsiteY120" fmla="*/ 637953 h 1382232"/>
              <a:gd name="connsiteX121" fmla="*/ 3987209 w 4036458"/>
              <a:gd name="connsiteY121" fmla="*/ 595423 h 1382232"/>
              <a:gd name="connsiteX122" fmla="*/ 3992526 w 4036458"/>
              <a:gd name="connsiteY122" fmla="*/ 377455 h 1382232"/>
              <a:gd name="connsiteX123" fmla="*/ 3997842 w 4036458"/>
              <a:gd name="connsiteY123" fmla="*/ 361507 h 1382232"/>
              <a:gd name="connsiteX124" fmla="*/ 3992526 w 4036458"/>
              <a:gd name="connsiteY124" fmla="*/ 233916 h 1382232"/>
              <a:gd name="connsiteX125" fmla="*/ 3971261 w 4036458"/>
              <a:gd name="connsiteY125" fmla="*/ 202018 h 1382232"/>
              <a:gd name="connsiteX126" fmla="*/ 3934047 w 4036458"/>
              <a:gd name="connsiteY126" fmla="*/ 159488 h 1382232"/>
              <a:gd name="connsiteX127" fmla="*/ 3918098 w 4036458"/>
              <a:gd name="connsiteY127" fmla="*/ 138223 h 1382232"/>
              <a:gd name="connsiteX128" fmla="*/ 3880884 w 4036458"/>
              <a:gd name="connsiteY128" fmla="*/ 127590 h 1382232"/>
              <a:gd name="connsiteX129" fmla="*/ 3864935 w 4036458"/>
              <a:gd name="connsiteY129" fmla="*/ 116958 h 1382232"/>
              <a:gd name="connsiteX130" fmla="*/ 3822405 w 4036458"/>
              <a:gd name="connsiteY130" fmla="*/ 106325 h 1382232"/>
              <a:gd name="connsiteX131" fmla="*/ 3779874 w 4036458"/>
              <a:gd name="connsiteY131" fmla="*/ 101009 h 1382232"/>
              <a:gd name="connsiteX132" fmla="*/ 3110023 w 4036458"/>
              <a:gd name="connsiteY132" fmla="*/ 95693 h 1382232"/>
              <a:gd name="connsiteX133" fmla="*/ 3019647 w 4036458"/>
              <a:gd name="connsiteY133" fmla="*/ 79744 h 1382232"/>
              <a:gd name="connsiteX134" fmla="*/ 3003698 w 4036458"/>
              <a:gd name="connsiteY134" fmla="*/ 74428 h 1382232"/>
              <a:gd name="connsiteX135" fmla="*/ 2977116 w 4036458"/>
              <a:gd name="connsiteY135" fmla="*/ 69111 h 1382232"/>
              <a:gd name="connsiteX136" fmla="*/ 2961167 w 4036458"/>
              <a:gd name="connsiteY136" fmla="*/ 63795 h 1382232"/>
              <a:gd name="connsiteX137" fmla="*/ 2652823 w 4036458"/>
              <a:gd name="connsiteY137" fmla="*/ 58479 h 1382232"/>
              <a:gd name="connsiteX138" fmla="*/ 2631558 w 4036458"/>
              <a:gd name="connsiteY138" fmla="*/ 53162 h 1382232"/>
              <a:gd name="connsiteX139" fmla="*/ 2615609 w 4036458"/>
              <a:gd name="connsiteY139" fmla="*/ 47846 h 1382232"/>
              <a:gd name="connsiteX140" fmla="*/ 2589028 w 4036458"/>
              <a:gd name="connsiteY140" fmla="*/ 42530 h 1382232"/>
              <a:gd name="connsiteX141" fmla="*/ 2498651 w 4036458"/>
              <a:gd name="connsiteY141" fmla="*/ 47846 h 1382232"/>
              <a:gd name="connsiteX142" fmla="*/ 2466754 w 4036458"/>
              <a:gd name="connsiteY142" fmla="*/ 58479 h 1382232"/>
              <a:gd name="connsiteX143" fmla="*/ 2392326 w 4036458"/>
              <a:gd name="connsiteY143" fmla="*/ 42530 h 138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036458" h="1382232">
                <a:moveTo>
                  <a:pt x="2392326" y="42530"/>
                </a:moveTo>
                <a:cubicBezTo>
                  <a:pt x="2282266" y="20517"/>
                  <a:pt x="2393674" y="41203"/>
                  <a:pt x="2291316" y="26581"/>
                </a:cubicBezTo>
                <a:cubicBezTo>
                  <a:pt x="2282371" y="25303"/>
                  <a:pt x="2273761" y="21695"/>
                  <a:pt x="2264735" y="21265"/>
                </a:cubicBezTo>
                <a:cubicBezTo>
                  <a:pt x="2199218" y="18145"/>
                  <a:pt x="2133593" y="17965"/>
                  <a:pt x="2068033" y="15948"/>
                </a:cubicBezTo>
                <a:lnTo>
                  <a:pt x="1919177" y="10632"/>
                </a:lnTo>
                <a:cubicBezTo>
                  <a:pt x="1874629" y="7205"/>
                  <a:pt x="1788239" y="0"/>
                  <a:pt x="1749056" y="0"/>
                </a:cubicBezTo>
                <a:cubicBezTo>
                  <a:pt x="1639172" y="0"/>
                  <a:pt x="1529317" y="3544"/>
                  <a:pt x="1419447" y="5316"/>
                </a:cubicBezTo>
                <a:cubicBezTo>
                  <a:pt x="1312388" y="26727"/>
                  <a:pt x="1384347" y="15365"/>
                  <a:pt x="1201479" y="21265"/>
                </a:cubicBezTo>
                <a:cubicBezTo>
                  <a:pt x="1185530" y="23037"/>
                  <a:pt x="1169493" y="24141"/>
                  <a:pt x="1153633" y="26581"/>
                </a:cubicBezTo>
                <a:cubicBezTo>
                  <a:pt x="1146411" y="27692"/>
                  <a:pt x="1139500" y="30312"/>
                  <a:pt x="1132367" y="31897"/>
                </a:cubicBezTo>
                <a:cubicBezTo>
                  <a:pt x="1123546" y="33857"/>
                  <a:pt x="1114607" y="35254"/>
                  <a:pt x="1105786" y="37214"/>
                </a:cubicBezTo>
                <a:cubicBezTo>
                  <a:pt x="1098654" y="38799"/>
                  <a:pt x="1091760" y="41543"/>
                  <a:pt x="1084521" y="42530"/>
                </a:cubicBezTo>
                <a:cubicBezTo>
                  <a:pt x="1052721" y="46866"/>
                  <a:pt x="1020599" y="48623"/>
                  <a:pt x="988828" y="53162"/>
                </a:cubicBezTo>
                <a:lnTo>
                  <a:pt x="951614" y="58479"/>
                </a:lnTo>
                <a:cubicBezTo>
                  <a:pt x="915704" y="70448"/>
                  <a:pt x="959918" y="56632"/>
                  <a:pt x="903767" y="69111"/>
                </a:cubicBezTo>
                <a:cubicBezTo>
                  <a:pt x="898297" y="70327"/>
                  <a:pt x="893289" y="73212"/>
                  <a:pt x="887819" y="74428"/>
                </a:cubicBezTo>
                <a:cubicBezTo>
                  <a:pt x="877296" y="76766"/>
                  <a:pt x="866575" y="78105"/>
                  <a:pt x="855921" y="79744"/>
                </a:cubicBezTo>
                <a:cubicBezTo>
                  <a:pt x="796591" y="88871"/>
                  <a:pt x="812532" y="85423"/>
                  <a:pt x="728330" y="90376"/>
                </a:cubicBezTo>
                <a:cubicBezTo>
                  <a:pt x="723014" y="92148"/>
                  <a:pt x="717628" y="93725"/>
                  <a:pt x="712381" y="95693"/>
                </a:cubicBezTo>
                <a:cubicBezTo>
                  <a:pt x="703446" y="99044"/>
                  <a:pt x="695237" y="104909"/>
                  <a:pt x="685800" y="106325"/>
                </a:cubicBezTo>
                <a:cubicBezTo>
                  <a:pt x="659454" y="110277"/>
                  <a:pt x="632629" y="109743"/>
                  <a:pt x="606056" y="111641"/>
                </a:cubicBezTo>
                <a:lnTo>
                  <a:pt x="536944" y="116958"/>
                </a:lnTo>
                <a:cubicBezTo>
                  <a:pt x="457368" y="143482"/>
                  <a:pt x="543004" y="116654"/>
                  <a:pt x="324293" y="127590"/>
                </a:cubicBezTo>
                <a:cubicBezTo>
                  <a:pt x="309449" y="128332"/>
                  <a:pt x="304837" y="137318"/>
                  <a:pt x="292395" y="143539"/>
                </a:cubicBezTo>
                <a:cubicBezTo>
                  <a:pt x="287383" y="146045"/>
                  <a:pt x="281763" y="147083"/>
                  <a:pt x="276447" y="148855"/>
                </a:cubicBezTo>
                <a:cubicBezTo>
                  <a:pt x="239886" y="173230"/>
                  <a:pt x="256672" y="166080"/>
                  <a:pt x="228600" y="175437"/>
                </a:cubicBezTo>
                <a:cubicBezTo>
                  <a:pt x="225056" y="180753"/>
                  <a:pt x="222956" y="187394"/>
                  <a:pt x="217967" y="191386"/>
                </a:cubicBezTo>
                <a:cubicBezTo>
                  <a:pt x="213591" y="194887"/>
                  <a:pt x="207031" y="194196"/>
                  <a:pt x="202019" y="196702"/>
                </a:cubicBezTo>
                <a:cubicBezTo>
                  <a:pt x="196304" y="199559"/>
                  <a:pt x="190978" y="203244"/>
                  <a:pt x="186070" y="207334"/>
                </a:cubicBezTo>
                <a:cubicBezTo>
                  <a:pt x="180294" y="212147"/>
                  <a:pt x="175829" y="218390"/>
                  <a:pt x="170121" y="223283"/>
                </a:cubicBezTo>
                <a:cubicBezTo>
                  <a:pt x="163394" y="229049"/>
                  <a:pt x="155583" y="233466"/>
                  <a:pt x="148856" y="239232"/>
                </a:cubicBezTo>
                <a:cubicBezTo>
                  <a:pt x="143148" y="244125"/>
                  <a:pt x="138615" y="250288"/>
                  <a:pt x="132907" y="255181"/>
                </a:cubicBezTo>
                <a:cubicBezTo>
                  <a:pt x="126180" y="260947"/>
                  <a:pt x="117907" y="264865"/>
                  <a:pt x="111642" y="271130"/>
                </a:cubicBezTo>
                <a:cubicBezTo>
                  <a:pt x="109231" y="273541"/>
                  <a:pt x="88081" y="302304"/>
                  <a:pt x="85061" y="308344"/>
                </a:cubicBezTo>
                <a:cubicBezTo>
                  <a:pt x="82555" y="313356"/>
                  <a:pt x="82250" y="319281"/>
                  <a:pt x="79744" y="324293"/>
                </a:cubicBezTo>
                <a:cubicBezTo>
                  <a:pt x="76887" y="330007"/>
                  <a:pt x="71969" y="334527"/>
                  <a:pt x="69112" y="340241"/>
                </a:cubicBezTo>
                <a:cubicBezTo>
                  <a:pt x="66606" y="345253"/>
                  <a:pt x="67758" y="352227"/>
                  <a:pt x="63795" y="356190"/>
                </a:cubicBezTo>
                <a:cubicBezTo>
                  <a:pt x="59833" y="360152"/>
                  <a:pt x="53163" y="359735"/>
                  <a:pt x="47847" y="361507"/>
                </a:cubicBezTo>
                <a:cubicBezTo>
                  <a:pt x="46075" y="368595"/>
                  <a:pt x="46583" y="376693"/>
                  <a:pt x="42530" y="382772"/>
                </a:cubicBezTo>
                <a:cubicBezTo>
                  <a:pt x="38986" y="388088"/>
                  <a:pt x="29967" y="387986"/>
                  <a:pt x="26581" y="393404"/>
                </a:cubicBezTo>
                <a:cubicBezTo>
                  <a:pt x="20641" y="402908"/>
                  <a:pt x="19493" y="414669"/>
                  <a:pt x="15949" y="425302"/>
                </a:cubicBezTo>
                <a:lnTo>
                  <a:pt x="10633" y="441251"/>
                </a:lnTo>
                <a:cubicBezTo>
                  <a:pt x="8861" y="446567"/>
                  <a:pt x="6415" y="451705"/>
                  <a:pt x="5316" y="457200"/>
                </a:cubicBezTo>
                <a:lnTo>
                  <a:pt x="0" y="483781"/>
                </a:lnTo>
                <a:cubicBezTo>
                  <a:pt x="4542" y="715415"/>
                  <a:pt x="-1304" y="680784"/>
                  <a:pt x="10633" y="824023"/>
                </a:cubicBezTo>
                <a:cubicBezTo>
                  <a:pt x="11152" y="830252"/>
                  <a:pt x="14703" y="891583"/>
                  <a:pt x="21265" y="909083"/>
                </a:cubicBezTo>
                <a:cubicBezTo>
                  <a:pt x="23509" y="915066"/>
                  <a:pt x="28354" y="919716"/>
                  <a:pt x="31898" y="925032"/>
                </a:cubicBezTo>
                <a:cubicBezTo>
                  <a:pt x="33149" y="930037"/>
                  <a:pt x="39064" y="956006"/>
                  <a:pt x="42530" y="962246"/>
                </a:cubicBezTo>
                <a:cubicBezTo>
                  <a:pt x="48736" y="973417"/>
                  <a:pt x="56707" y="983511"/>
                  <a:pt x="63795" y="994144"/>
                </a:cubicBezTo>
                <a:lnTo>
                  <a:pt x="74428" y="1010093"/>
                </a:lnTo>
                <a:cubicBezTo>
                  <a:pt x="78752" y="1023065"/>
                  <a:pt x="80071" y="1031684"/>
                  <a:pt x="90377" y="1041990"/>
                </a:cubicBezTo>
                <a:cubicBezTo>
                  <a:pt x="94895" y="1046508"/>
                  <a:pt x="101010" y="1049079"/>
                  <a:pt x="106326" y="1052623"/>
                </a:cubicBezTo>
                <a:cubicBezTo>
                  <a:pt x="109828" y="1063129"/>
                  <a:pt x="112906" y="1077026"/>
                  <a:pt x="122274" y="1084521"/>
                </a:cubicBezTo>
                <a:cubicBezTo>
                  <a:pt x="126650" y="1088022"/>
                  <a:pt x="132907" y="1088065"/>
                  <a:pt x="138223" y="1089837"/>
                </a:cubicBezTo>
                <a:cubicBezTo>
                  <a:pt x="139995" y="1095153"/>
                  <a:pt x="140818" y="1100887"/>
                  <a:pt x="143540" y="1105786"/>
                </a:cubicBezTo>
                <a:cubicBezTo>
                  <a:pt x="149746" y="1116956"/>
                  <a:pt x="164805" y="1137683"/>
                  <a:pt x="164805" y="1137683"/>
                </a:cubicBezTo>
                <a:cubicBezTo>
                  <a:pt x="166577" y="1142999"/>
                  <a:pt x="167615" y="1148620"/>
                  <a:pt x="170121" y="1153632"/>
                </a:cubicBezTo>
                <a:cubicBezTo>
                  <a:pt x="172978" y="1159347"/>
                  <a:pt x="176664" y="1164672"/>
                  <a:pt x="180754" y="1169581"/>
                </a:cubicBezTo>
                <a:cubicBezTo>
                  <a:pt x="189155" y="1179662"/>
                  <a:pt x="200700" y="1190186"/>
                  <a:pt x="212651" y="1196162"/>
                </a:cubicBezTo>
                <a:cubicBezTo>
                  <a:pt x="220282" y="1199978"/>
                  <a:pt x="243045" y="1205090"/>
                  <a:pt x="249865" y="1206795"/>
                </a:cubicBezTo>
                <a:cubicBezTo>
                  <a:pt x="295564" y="1237262"/>
                  <a:pt x="237750" y="1200739"/>
                  <a:pt x="281763" y="1222744"/>
                </a:cubicBezTo>
                <a:cubicBezTo>
                  <a:pt x="287478" y="1225601"/>
                  <a:pt x="291997" y="1230519"/>
                  <a:pt x="297712" y="1233376"/>
                </a:cubicBezTo>
                <a:cubicBezTo>
                  <a:pt x="306215" y="1237628"/>
                  <a:pt x="326969" y="1241736"/>
                  <a:pt x="334926" y="1244009"/>
                </a:cubicBezTo>
                <a:cubicBezTo>
                  <a:pt x="340314" y="1245548"/>
                  <a:pt x="345558" y="1247553"/>
                  <a:pt x="350874" y="1249325"/>
                </a:cubicBezTo>
                <a:cubicBezTo>
                  <a:pt x="361507" y="1256413"/>
                  <a:pt x="370649" y="1266549"/>
                  <a:pt x="382772" y="1270590"/>
                </a:cubicBezTo>
                <a:lnTo>
                  <a:pt x="446567" y="1291855"/>
                </a:lnTo>
                <a:cubicBezTo>
                  <a:pt x="451883" y="1293627"/>
                  <a:pt x="456913" y="1297070"/>
                  <a:pt x="462516" y="1297172"/>
                </a:cubicBezTo>
                <a:lnTo>
                  <a:pt x="754912" y="1302488"/>
                </a:lnTo>
                <a:cubicBezTo>
                  <a:pt x="790354" y="1304260"/>
                  <a:pt x="825953" y="1304024"/>
                  <a:pt x="861237" y="1307804"/>
                </a:cubicBezTo>
                <a:cubicBezTo>
                  <a:pt x="891554" y="1311052"/>
                  <a:pt x="896672" y="1317169"/>
                  <a:pt x="919716" y="1323753"/>
                </a:cubicBezTo>
                <a:cubicBezTo>
                  <a:pt x="926741" y="1325760"/>
                  <a:pt x="933956" y="1327062"/>
                  <a:pt x="940981" y="1329069"/>
                </a:cubicBezTo>
                <a:cubicBezTo>
                  <a:pt x="982614" y="1340965"/>
                  <a:pt x="926229" y="1326121"/>
                  <a:pt x="978195" y="1345018"/>
                </a:cubicBezTo>
                <a:cubicBezTo>
                  <a:pt x="990319" y="1349427"/>
                  <a:pt x="1003052" y="1351944"/>
                  <a:pt x="1015409" y="1355651"/>
                </a:cubicBezTo>
                <a:cubicBezTo>
                  <a:pt x="1020777" y="1357261"/>
                  <a:pt x="1026346" y="1358461"/>
                  <a:pt x="1031358" y="1360967"/>
                </a:cubicBezTo>
                <a:cubicBezTo>
                  <a:pt x="1040600" y="1365588"/>
                  <a:pt x="1048137" y="1373648"/>
                  <a:pt x="1057940" y="1376916"/>
                </a:cubicBezTo>
                <a:cubicBezTo>
                  <a:pt x="1069828" y="1380878"/>
                  <a:pt x="1082749" y="1380460"/>
                  <a:pt x="1095154" y="1382232"/>
                </a:cubicBezTo>
                <a:cubicBezTo>
                  <a:pt x="1121735" y="1380460"/>
                  <a:pt x="1148620" y="1381296"/>
                  <a:pt x="1174898" y="1376916"/>
                </a:cubicBezTo>
                <a:cubicBezTo>
                  <a:pt x="1181201" y="1375866"/>
                  <a:pt x="1184974" y="1368800"/>
                  <a:pt x="1190847" y="1366283"/>
                </a:cubicBezTo>
                <a:cubicBezTo>
                  <a:pt x="1201651" y="1361653"/>
                  <a:pt x="1235765" y="1357300"/>
                  <a:pt x="1244009" y="1355651"/>
                </a:cubicBezTo>
                <a:cubicBezTo>
                  <a:pt x="1251174" y="1354218"/>
                  <a:pt x="1258000" y="1351027"/>
                  <a:pt x="1265274" y="1350334"/>
                </a:cubicBezTo>
                <a:cubicBezTo>
                  <a:pt x="1295316" y="1347473"/>
                  <a:pt x="1325525" y="1346790"/>
                  <a:pt x="1355651" y="1345018"/>
                </a:cubicBezTo>
                <a:cubicBezTo>
                  <a:pt x="1488766" y="1318397"/>
                  <a:pt x="1307990" y="1352898"/>
                  <a:pt x="1690577" y="1334386"/>
                </a:cubicBezTo>
                <a:cubicBezTo>
                  <a:pt x="1698493" y="1334003"/>
                  <a:pt x="1704422" y="1326536"/>
                  <a:pt x="1711842" y="1323753"/>
                </a:cubicBezTo>
                <a:cubicBezTo>
                  <a:pt x="1761346" y="1305189"/>
                  <a:pt x="1699538" y="1336900"/>
                  <a:pt x="1765005" y="1307804"/>
                </a:cubicBezTo>
                <a:cubicBezTo>
                  <a:pt x="1784948" y="1298941"/>
                  <a:pt x="1775479" y="1294916"/>
                  <a:pt x="1796902" y="1291855"/>
                </a:cubicBezTo>
                <a:cubicBezTo>
                  <a:pt x="1837596" y="1286041"/>
                  <a:pt x="1924311" y="1283167"/>
                  <a:pt x="1956391" y="1281223"/>
                </a:cubicBezTo>
                <a:cubicBezTo>
                  <a:pt x="1981218" y="1279718"/>
                  <a:pt x="2006010" y="1277679"/>
                  <a:pt x="2030819" y="1275907"/>
                </a:cubicBezTo>
                <a:cubicBezTo>
                  <a:pt x="2089667" y="1256290"/>
                  <a:pt x="2051530" y="1265973"/>
                  <a:pt x="2147777" y="1259958"/>
                </a:cubicBezTo>
                <a:lnTo>
                  <a:pt x="2371061" y="1265274"/>
                </a:lnTo>
                <a:cubicBezTo>
                  <a:pt x="2395917" y="1266162"/>
                  <a:pt x="2420739" y="1268115"/>
                  <a:pt x="2445488" y="1270590"/>
                </a:cubicBezTo>
                <a:cubicBezTo>
                  <a:pt x="2456214" y="1271663"/>
                  <a:pt x="2466619" y="1275394"/>
                  <a:pt x="2477386" y="1275907"/>
                </a:cubicBezTo>
                <a:cubicBezTo>
                  <a:pt x="2541134" y="1278943"/>
                  <a:pt x="2604977" y="1279451"/>
                  <a:pt x="2668772" y="1281223"/>
                </a:cubicBezTo>
                <a:cubicBezTo>
                  <a:pt x="2698658" y="1284543"/>
                  <a:pt x="2759543" y="1291855"/>
                  <a:pt x="2785730" y="1291855"/>
                </a:cubicBezTo>
                <a:cubicBezTo>
                  <a:pt x="2821481" y="1291855"/>
                  <a:pt x="2960018" y="1286479"/>
                  <a:pt x="3014330" y="1281223"/>
                </a:cubicBezTo>
                <a:cubicBezTo>
                  <a:pt x="3208633" y="1262419"/>
                  <a:pt x="2981432" y="1276798"/>
                  <a:pt x="3200400" y="1265274"/>
                </a:cubicBezTo>
                <a:cubicBezTo>
                  <a:pt x="3263038" y="1252747"/>
                  <a:pt x="3185072" y="1267829"/>
                  <a:pt x="3264195" y="1254641"/>
                </a:cubicBezTo>
                <a:cubicBezTo>
                  <a:pt x="3273108" y="1253155"/>
                  <a:pt x="3281744" y="1249569"/>
                  <a:pt x="3290777" y="1249325"/>
                </a:cubicBezTo>
                <a:cubicBezTo>
                  <a:pt x="3413020" y="1246021"/>
                  <a:pt x="3535326" y="1245781"/>
                  <a:pt x="3657600" y="1244009"/>
                </a:cubicBezTo>
                <a:cubicBezTo>
                  <a:pt x="3705447" y="1220085"/>
                  <a:pt x="3646227" y="1246632"/>
                  <a:pt x="3726712" y="1228060"/>
                </a:cubicBezTo>
                <a:cubicBezTo>
                  <a:pt x="3734434" y="1226278"/>
                  <a:pt x="3740693" y="1220550"/>
                  <a:pt x="3747977" y="1217428"/>
                </a:cubicBezTo>
                <a:cubicBezTo>
                  <a:pt x="3753128" y="1215220"/>
                  <a:pt x="3758538" y="1213651"/>
                  <a:pt x="3763926" y="1212111"/>
                </a:cubicBezTo>
                <a:cubicBezTo>
                  <a:pt x="3770951" y="1210104"/>
                  <a:pt x="3778166" y="1208802"/>
                  <a:pt x="3785191" y="1206795"/>
                </a:cubicBezTo>
                <a:cubicBezTo>
                  <a:pt x="3790579" y="1205256"/>
                  <a:pt x="3795734" y="1202953"/>
                  <a:pt x="3801140" y="1201479"/>
                </a:cubicBezTo>
                <a:cubicBezTo>
                  <a:pt x="3815238" y="1197634"/>
                  <a:pt x="3829807" y="1195467"/>
                  <a:pt x="3843670" y="1190846"/>
                </a:cubicBezTo>
                <a:cubicBezTo>
                  <a:pt x="3848986" y="1189074"/>
                  <a:pt x="3854124" y="1186629"/>
                  <a:pt x="3859619" y="1185530"/>
                </a:cubicBezTo>
                <a:cubicBezTo>
                  <a:pt x="3871906" y="1183073"/>
                  <a:pt x="3884505" y="1182456"/>
                  <a:pt x="3896833" y="1180214"/>
                </a:cubicBezTo>
                <a:cubicBezTo>
                  <a:pt x="3904022" y="1178907"/>
                  <a:pt x="3911073" y="1176904"/>
                  <a:pt x="3918098" y="1174897"/>
                </a:cubicBezTo>
                <a:cubicBezTo>
                  <a:pt x="3923486" y="1173357"/>
                  <a:pt x="3928534" y="1170583"/>
                  <a:pt x="3934047" y="1169581"/>
                </a:cubicBezTo>
                <a:cubicBezTo>
                  <a:pt x="3948104" y="1167025"/>
                  <a:pt x="3962400" y="1166037"/>
                  <a:pt x="3976577" y="1164265"/>
                </a:cubicBezTo>
                <a:cubicBezTo>
                  <a:pt x="3983665" y="1160721"/>
                  <a:pt x="3992238" y="1159236"/>
                  <a:pt x="3997842" y="1153632"/>
                </a:cubicBezTo>
                <a:cubicBezTo>
                  <a:pt x="4003446" y="1148028"/>
                  <a:pt x="4005352" y="1139651"/>
                  <a:pt x="4008474" y="1132367"/>
                </a:cubicBezTo>
                <a:cubicBezTo>
                  <a:pt x="4013053" y="1121684"/>
                  <a:pt x="4016407" y="1105952"/>
                  <a:pt x="4019107" y="1095153"/>
                </a:cubicBezTo>
                <a:cubicBezTo>
                  <a:pt x="4017335" y="1061483"/>
                  <a:pt x="4016844" y="1027722"/>
                  <a:pt x="4013791" y="994144"/>
                </a:cubicBezTo>
                <a:cubicBezTo>
                  <a:pt x="4013284" y="988563"/>
                  <a:pt x="4008474" y="983799"/>
                  <a:pt x="4008474" y="978195"/>
                </a:cubicBezTo>
                <a:cubicBezTo>
                  <a:pt x="4008474" y="955090"/>
                  <a:pt x="4010187" y="931906"/>
                  <a:pt x="4013791" y="909083"/>
                </a:cubicBezTo>
                <a:cubicBezTo>
                  <a:pt x="4015539" y="898013"/>
                  <a:pt x="4020879" y="887818"/>
                  <a:pt x="4024423" y="877186"/>
                </a:cubicBezTo>
                <a:lnTo>
                  <a:pt x="4029740" y="861237"/>
                </a:lnTo>
                <a:cubicBezTo>
                  <a:pt x="4037559" y="798684"/>
                  <a:pt x="4039769" y="801273"/>
                  <a:pt x="4029740" y="717697"/>
                </a:cubicBezTo>
                <a:cubicBezTo>
                  <a:pt x="4028405" y="706569"/>
                  <a:pt x="4025324" y="695125"/>
                  <a:pt x="4019107" y="685800"/>
                </a:cubicBezTo>
                <a:lnTo>
                  <a:pt x="4008474" y="669851"/>
                </a:lnTo>
                <a:cubicBezTo>
                  <a:pt x="4004930" y="659218"/>
                  <a:pt x="4000040" y="648943"/>
                  <a:pt x="3997842" y="637953"/>
                </a:cubicBezTo>
                <a:cubicBezTo>
                  <a:pt x="3991427" y="605877"/>
                  <a:pt x="3995384" y="619944"/>
                  <a:pt x="3987209" y="595423"/>
                </a:cubicBezTo>
                <a:cubicBezTo>
                  <a:pt x="3988981" y="522767"/>
                  <a:pt x="3989226" y="450058"/>
                  <a:pt x="3992526" y="377455"/>
                </a:cubicBezTo>
                <a:cubicBezTo>
                  <a:pt x="3992780" y="371857"/>
                  <a:pt x="3997842" y="367111"/>
                  <a:pt x="3997842" y="361507"/>
                </a:cubicBezTo>
                <a:cubicBezTo>
                  <a:pt x="3997842" y="318940"/>
                  <a:pt x="3999524" y="275904"/>
                  <a:pt x="3992526" y="233916"/>
                </a:cubicBezTo>
                <a:cubicBezTo>
                  <a:pt x="3990425" y="221311"/>
                  <a:pt x="3977836" y="212976"/>
                  <a:pt x="3971261" y="202018"/>
                </a:cubicBezTo>
                <a:cubicBezTo>
                  <a:pt x="3937838" y="146315"/>
                  <a:pt x="3974653" y="200094"/>
                  <a:pt x="3934047" y="159488"/>
                </a:cubicBezTo>
                <a:cubicBezTo>
                  <a:pt x="3927782" y="153223"/>
                  <a:pt x="3924905" y="143895"/>
                  <a:pt x="3918098" y="138223"/>
                </a:cubicBezTo>
                <a:cubicBezTo>
                  <a:pt x="3914831" y="135501"/>
                  <a:pt x="3882012" y="127872"/>
                  <a:pt x="3880884" y="127590"/>
                </a:cubicBezTo>
                <a:cubicBezTo>
                  <a:pt x="3875568" y="124046"/>
                  <a:pt x="3870650" y="119815"/>
                  <a:pt x="3864935" y="116958"/>
                </a:cubicBezTo>
                <a:cubicBezTo>
                  <a:pt x="3854870" y="111925"/>
                  <a:pt x="3831173" y="107674"/>
                  <a:pt x="3822405" y="106325"/>
                </a:cubicBezTo>
                <a:cubicBezTo>
                  <a:pt x="3808284" y="104153"/>
                  <a:pt x="3794160" y="101222"/>
                  <a:pt x="3779874" y="101009"/>
                </a:cubicBezTo>
                <a:lnTo>
                  <a:pt x="3110023" y="95693"/>
                </a:lnTo>
                <a:cubicBezTo>
                  <a:pt x="3063291" y="89851"/>
                  <a:pt x="3067706" y="91758"/>
                  <a:pt x="3019647" y="79744"/>
                </a:cubicBezTo>
                <a:cubicBezTo>
                  <a:pt x="3014210" y="78385"/>
                  <a:pt x="3009135" y="75787"/>
                  <a:pt x="3003698" y="74428"/>
                </a:cubicBezTo>
                <a:cubicBezTo>
                  <a:pt x="2994932" y="72236"/>
                  <a:pt x="2985882" y="71303"/>
                  <a:pt x="2977116" y="69111"/>
                </a:cubicBezTo>
                <a:cubicBezTo>
                  <a:pt x="2971679" y="67752"/>
                  <a:pt x="2966768" y="63979"/>
                  <a:pt x="2961167" y="63795"/>
                </a:cubicBezTo>
                <a:cubicBezTo>
                  <a:pt x="2858426" y="60427"/>
                  <a:pt x="2755604" y="60251"/>
                  <a:pt x="2652823" y="58479"/>
                </a:cubicBezTo>
                <a:cubicBezTo>
                  <a:pt x="2645735" y="56707"/>
                  <a:pt x="2638583" y="55169"/>
                  <a:pt x="2631558" y="53162"/>
                </a:cubicBezTo>
                <a:cubicBezTo>
                  <a:pt x="2626170" y="51622"/>
                  <a:pt x="2621046" y="49205"/>
                  <a:pt x="2615609" y="47846"/>
                </a:cubicBezTo>
                <a:cubicBezTo>
                  <a:pt x="2606843" y="45655"/>
                  <a:pt x="2597888" y="44302"/>
                  <a:pt x="2589028" y="42530"/>
                </a:cubicBezTo>
                <a:cubicBezTo>
                  <a:pt x="2558902" y="44302"/>
                  <a:pt x="2528575" y="43943"/>
                  <a:pt x="2498651" y="47846"/>
                </a:cubicBezTo>
                <a:cubicBezTo>
                  <a:pt x="2487538" y="49296"/>
                  <a:pt x="2477962" y="58479"/>
                  <a:pt x="2466754" y="58479"/>
                </a:cubicBezTo>
                <a:lnTo>
                  <a:pt x="2392326" y="42530"/>
                </a:lnTo>
                <a:close/>
              </a:path>
            </a:pathLst>
          </a:custGeom>
          <a:solidFill>
            <a:srgbClr val="E2F0D9">
              <a:alpha val="25882"/>
            </a:srgbClr>
          </a:solid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4442F8A0-441A-495A-9D92-6EFEC281B878}"/>
              </a:ext>
            </a:extLst>
          </p:cNvPr>
          <p:cNvSpPr/>
          <p:nvPr/>
        </p:nvSpPr>
        <p:spPr>
          <a:xfrm>
            <a:off x="7039474" y="6502277"/>
            <a:ext cx="1701209" cy="1132367"/>
          </a:xfrm>
          <a:custGeom>
            <a:avLst/>
            <a:gdLst>
              <a:gd name="connsiteX0" fmla="*/ 1472609 w 1701209"/>
              <a:gd name="connsiteY0" fmla="*/ 37214 h 1132367"/>
              <a:gd name="connsiteX1" fmla="*/ 962246 w 1701209"/>
              <a:gd name="connsiteY1" fmla="*/ 37214 h 1132367"/>
              <a:gd name="connsiteX2" fmla="*/ 871869 w 1701209"/>
              <a:gd name="connsiteY2" fmla="*/ 47846 h 1132367"/>
              <a:gd name="connsiteX3" fmla="*/ 813390 w 1701209"/>
              <a:gd name="connsiteY3" fmla="*/ 53163 h 1132367"/>
              <a:gd name="connsiteX4" fmla="*/ 770860 w 1701209"/>
              <a:gd name="connsiteY4" fmla="*/ 63795 h 1132367"/>
              <a:gd name="connsiteX5" fmla="*/ 754911 w 1701209"/>
              <a:gd name="connsiteY5" fmla="*/ 74428 h 1132367"/>
              <a:gd name="connsiteX6" fmla="*/ 723014 w 1701209"/>
              <a:gd name="connsiteY6" fmla="*/ 85060 h 1132367"/>
              <a:gd name="connsiteX7" fmla="*/ 707065 w 1701209"/>
              <a:gd name="connsiteY7" fmla="*/ 90377 h 1132367"/>
              <a:gd name="connsiteX8" fmla="*/ 691116 w 1701209"/>
              <a:gd name="connsiteY8" fmla="*/ 101009 h 1132367"/>
              <a:gd name="connsiteX9" fmla="*/ 600739 w 1701209"/>
              <a:gd name="connsiteY9" fmla="*/ 122274 h 1132367"/>
              <a:gd name="connsiteX10" fmla="*/ 563525 w 1701209"/>
              <a:gd name="connsiteY10" fmla="*/ 132907 h 1132367"/>
              <a:gd name="connsiteX11" fmla="*/ 547576 w 1701209"/>
              <a:gd name="connsiteY11" fmla="*/ 138223 h 1132367"/>
              <a:gd name="connsiteX12" fmla="*/ 520995 w 1701209"/>
              <a:gd name="connsiteY12" fmla="*/ 143539 h 1132367"/>
              <a:gd name="connsiteX13" fmla="*/ 457200 w 1701209"/>
              <a:gd name="connsiteY13" fmla="*/ 164805 h 1132367"/>
              <a:gd name="connsiteX14" fmla="*/ 419986 w 1701209"/>
              <a:gd name="connsiteY14" fmla="*/ 180753 h 1132367"/>
              <a:gd name="connsiteX15" fmla="*/ 388088 w 1701209"/>
              <a:gd name="connsiteY15" fmla="*/ 191386 h 1132367"/>
              <a:gd name="connsiteX16" fmla="*/ 345558 w 1701209"/>
              <a:gd name="connsiteY16" fmla="*/ 217967 h 1132367"/>
              <a:gd name="connsiteX17" fmla="*/ 329609 w 1701209"/>
              <a:gd name="connsiteY17" fmla="*/ 223284 h 1132367"/>
              <a:gd name="connsiteX18" fmla="*/ 292395 w 1701209"/>
              <a:gd name="connsiteY18" fmla="*/ 239232 h 1132367"/>
              <a:gd name="connsiteX19" fmla="*/ 260497 w 1701209"/>
              <a:gd name="connsiteY19" fmla="*/ 255181 h 1132367"/>
              <a:gd name="connsiteX20" fmla="*/ 217967 w 1701209"/>
              <a:gd name="connsiteY20" fmla="*/ 271130 h 1132367"/>
              <a:gd name="connsiteX21" fmla="*/ 164804 w 1701209"/>
              <a:gd name="connsiteY21" fmla="*/ 303028 h 1132367"/>
              <a:gd name="connsiteX22" fmla="*/ 132907 w 1701209"/>
              <a:gd name="connsiteY22" fmla="*/ 324293 h 1132367"/>
              <a:gd name="connsiteX23" fmla="*/ 101009 w 1701209"/>
              <a:gd name="connsiteY23" fmla="*/ 345558 h 1132367"/>
              <a:gd name="connsiteX24" fmla="*/ 85060 w 1701209"/>
              <a:gd name="connsiteY24" fmla="*/ 356191 h 1132367"/>
              <a:gd name="connsiteX25" fmla="*/ 63795 w 1701209"/>
              <a:gd name="connsiteY25" fmla="*/ 388088 h 1132367"/>
              <a:gd name="connsiteX26" fmla="*/ 53162 w 1701209"/>
              <a:gd name="connsiteY26" fmla="*/ 404037 h 1132367"/>
              <a:gd name="connsiteX27" fmla="*/ 37214 w 1701209"/>
              <a:gd name="connsiteY27" fmla="*/ 414670 h 1132367"/>
              <a:gd name="connsiteX28" fmla="*/ 26581 w 1701209"/>
              <a:gd name="connsiteY28" fmla="*/ 446567 h 1132367"/>
              <a:gd name="connsiteX29" fmla="*/ 15949 w 1701209"/>
              <a:gd name="connsiteY29" fmla="*/ 462516 h 1132367"/>
              <a:gd name="connsiteX30" fmla="*/ 5316 w 1701209"/>
              <a:gd name="connsiteY30" fmla="*/ 494414 h 1132367"/>
              <a:gd name="connsiteX31" fmla="*/ 0 w 1701209"/>
              <a:gd name="connsiteY31" fmla="*/ 510363 h 1132367"/>
              <a:gd name="connsiteX32" fmla="*/ 10632 w 1701209"/>
              <a:gd name="connsiteY32" fmla="*/ 754912 h 1132367"/>
              <a:gd name="connsiteX33" fmla="*/ 31897 w 1701209"/>
              <a:gd name="connsiteY33" fmla="*/ 786809 h 1132367"/>
              <a:gd name="connsiteX34" fmla="*/ 53162 w 1701209"/>
              <a:gd name="connsiteY34" fmla="*/ 813391 h 1132367"/>
              <a:gd name="connsiteX35" fmla="*/ 69111 w 1701209"/>
              <a:gd name="connsiteY35" fmla="*/ 834656 h 1132367"/>
              <a:gd name="connsiteX36" fmla="*/ 79744 w 1701209"/>
              <a:gd name="connsiteY36" fmla="*/ 850605 h 1132367"/>
              <a:gd name="connsiteX37" fmla="*/ 95693 w 1701209"/>
              <a:gd name="connsiteY37" fmla="*/ 861237 h 1132367"/>
              <a:gd name="connsiteX38" fmla="*/ 116958 w 1701209"/>
              <a:gd name="connsiteY38" fmla="*/ 882502 h 1132367"/>
              <a:gd name="connsiteX39" fmla="*/ 132907 w 1701209"/>
              <a:gd name="connsiteY39" fmla="*/ 887819 h 1132367"/>
              <a:gd name="connsiteX40" fmla="*/ 159488 w 1701209"/>
              <a:gd name="connsiteY40" fmla="*/ 903767 h 1132367"/>
              <a:gd name="connsiteX41" fmla="*/ 170121 w 1701209"/>
              <a:gd name="connsiteY41" fmla="*/ 919716 h 1132367"/>
              <a:gd name="connsiteX42" fmla="*/ 207335 w 1701209"/>
              <a:gd name="connsiteY42" fmla="*/ 935665 h 1132367"/>
              <a:gd name="connsiteX43" fmla="*/ 249865 w 1701209"/>
              <a:gd name="connsiteY43" fmla="*/ 962246 h 1132367"/>
              <a:gd name="connsiteX44" fmla="*/ 287079 w 1701209"/>
              <a:gd name="connsiteY44" fmla="*/ 978195 h 1132367"/>
              <a:gd name="connsiteX45" fmla="*/ 318976 w 1701209"/>
              <a:gd name="connsiteY45" fmla="*/ 994144 h 1132367"/>
              <a:gd name="connsiteX46" fmla="*/ 350874 w 1701209"/>
              <a:gd name="connsiteY46" fmla="*/ 1015409 h 1132367"/>
              <a:gd name="connsiteX47" fmla="*/ 366823 w 1701209"/>
              <a:gd name="connsiteY47" fmla="*/ 1020725 h 1132367"/>
              <a:gd name="connsiteX48" fmla="*/ 419986 w 1701209"/>
              <a:gd name="connsiteY48" fmla="*/ 1041991 h 1132367"/>
              <a:gd name="connsiteX49" fmla="*/ 494414 w 1701209"/>
              <a:gd name="connsiteY49" fmla="*/ 1052623 h 1132367"/>
              <a:gd name="connsiteX50" fmla="*/ 515679 w 1701209"/>
              <a:gd name="connsiteY50" fmla="*/ 1057939 h 1132367"/>
              <a:gd name="connsiteX51" fmla="*/ 531628 w 1701209"/>
              <a:gd name="connsiteY51" fmla="*/ 1063256 h 1132367"/>
              <a:gd name="connsiteX52" fmla="*/ 616688 w 1701209"/>
              <a:gd name="connsiteY52" fmla="*/ 1073888 h 1132367"/>
              <a:gd name="connsiteX53" fmla="*/ 834655 w 1701209"/>
              <a:gd name="connsiteY53" fmla="*/ 1084521 h 1132367"/>
              <a:gd name="connsiteX54" fmla="*/ 887818 w 1701209"/>
              <a:gd name="connsiteY54" fmla="*/ 1089837 h 1132367"/>
              <a:gd name="connsiteX55" fmla="*/ 935665 w 1701209"/>
              <a:gd name="connsiteY55" fmla="*/ 1100470 h 1132367"/>
              <a:gd name="connsiteX56" fmla="*/ 983511 w 1701209"/>
              <a:gd name="connsiteY56" fmla="*/ 1111102 h 1132367"/>
              <a:gd name="connsiteX57" fmla="*/ 999460 w 1701209"/>
              <a:gd name="connsiteY57" fmla="*/ 1121735 h 1132367"/>
              <a:gd name="connsiteX58" fmla="*/ 1052623 w 1701209"/>
              <a:gd name="connsiteY58" fmla="*/ 1132367 h 1132367"/>
              <a:gd name="connsiteX59" fmla="*/ 1334386 w 1701209"/>
              <a:gd name="connsiteY59" fmla="*/ 1127051 h 1132367"/>
              <a:gd name="connsiteX60" fmla="*/ 1424762 w 1701209"/>
              <a:gd name="connsiteY60" fmla="*/ 1121735 h 1132367"/>
              <a:gd name="connsiteX61" fmla="*/ 1440711 w 1701209"/>
              <a:gd name="connsiteY61" fmla="*/ 1116419 h 1132367"/>
              <a:gd name="connsiteX62" fmla="*/ 1573618 w 1701209"/>
              <a:gd name="connsiteY62" fmla="*/ 1111102 h 1132367"/>
              <a:gd name="connsiteX63" fmla="*/ 1605516 w 1701209"/>
              <a:gd name="connsiteY63" fmla="*/ 1095153 h 1132367"/>
              <a:gd name="connsiteX64" fmla="*/ 1621465 w 1701209"/>
              <a:gd name="connsiteY64" fmla="*/ 1089837 h 1132367"/>
              <a:gd name="connsiteX65" fmla="*/ 1632097 w 1701209"/>
              <a:gd name="connsiteY65" fmla="*/ 1073888 h 1132367"/>
              <a:gd name="connsiteX66" fmla="*/ 1642730 w 1701209"/>
              <a:gd name="connsiteY66" fmla="*/ 1041991 h 1132367"/>
              <a:gd name="connsiteX67" fmla="*/ 1653362 w 1701209"/>
              <a:gd name="connsiteY67" fmla="*/ 1010093 h 1132367"/>
              <a:gd name="connsiteX68" fmla="*/ 1663995 w 1701209"/>
              <a:gd name="connsiteY68" fmla="*/ 978195 h 1132367"/>
              <a:gd name="connsiteX69" fmla="*/ 1669311 w 1701209"/>
              <a:gd name="connsiteY69" fmla="*/ 962246 h 1132367"/>
              <a:gd name="connsiteX70" fmla="*/ 1663995 w 1701209"/>
              <a:gd name="connsiteY70" fmla="*/ 887819 h 1132367"/>
              <a:gd name="connsiteX71" fmla="*/ 1658679 w 1701209"/>
              <a:gd name="connsiteY71" fmla="*/ 871870 h 1132367"/>
              <a:gd name="connsiteX72" fmla="*/ 1653362 w 1701209"/>
              <a:gd name="connsiteY72" fmla="*/ 845288 h 1132367"/>
              <a:gd name="connsiteX73" fmla="*/ 1669311 w 1701209"/>
              <a:gd name="connsiteY73" fmla="*/ 786809 h 1132367"/>
              <a:gd name="connsiteX74" fmla="*/ 1685260 w 1701209"/>
              <a:gd name="connsiteY74" fmla="*/ 776177 h 1132367"/>
              <a:gd name="connsiteX75" fmla="*/ 1690576 w 1701209"/>
              <a:gd name="connsiteY75" fmla="*/ 744279 h 1132367"/>
              <a:gd name="connsiteX76" fmla="*/ 1701209 w 1701209"/>
              <a:gd name="connsiteY76" fmla="*/ 712381 h 1132367"/>
              <a:gd name="connsiteX77" fmla="*/ 1695893 w 1701209"/>
              <a:gd name="connsiteY77" fmla="*/ 648586 h 1132367"/>
              <a:gd name="connsiteX78" fmla="*/ 1690576 w 1701209"/>
              <a:gd name="connsiteY78" fmla="*/ 632637 h 1132367"/>
              <a:gd name="connsiteX79" fmla="*/ 1674628 w 1701209"/>
              <a:gd name="connsiteY79" fmla="*/ 622005 h 1132367"/>
              <a:gd name="connsiteX80" fmla="*/ 1642730 w 1701209"/>
              <a:gd name="connsiteY80" fmla="*/ 579474 h 1132367"/>
              <a:gd name="connsiteX81" fmla="*/ 1621465 w 1701209"/>
              <a:gd name="connsiteY81" fmla="*/ 563525 h 1132367"/>
              <a:gd name="connsiteX82" fmla="*/ 1616149 w 1701209"/>
              <a:gd name="connsiteY82" fmla="*/ 542260 h 1132367"/>
              <a:gd name="connsiteX83" fmla="*/ 1594883 w 1701209"/>
              <a:gd name="connsiteY83" fmla="*/ 515679 h 1132367"/>
              <a:gd name="connsiteX84" fmla="*/ 1610832 w 1701209"/>
              <a:gd name="connsiteY84" fmla="*/ 467832 h 1132367"/>
              <a:gd name="connsiteX85" fmla="*/ 1616149 w 1701209"/>
              <a:gd name="connsiteY85" fmla="*/ 451884 h 1132367"/>
              <a:gd name="connsiteX86" fmla="*/ 1632097 w 1701209"/>
              <a:gd name="connsiteY86" fmla="*/ 441251 h 1132367"/>
              <a:gd name="connsiteX87" fmla="*/ 1642730 w 1701209"/>
              <a:gd name="connsiteY87" fmla="*/ 425302 h 1132367"/>
              <a:gd name="connsiteX88" fmla="*/ 1669311 w 1701209"/>
              <a:gd name="connsiteY88" fmla="*/ 393405 h 1132367"/>
              <a:gd name="connsiteX89" fmla="*/ 1674628 w 1701209"/>
              <a:gd name="connsiteY89" fmla="*/ 377456 h 1132367"/>
              <a:gd name="connsiteX90" fmla="*/ 1669311 w 1701209"/>
              <a:gd name="connsiteY90" fmla="*/ 207335 h 1132367"/>
              <a:gd name="connsiteX91" fmla="*/ 1663995 w 1701209"/>
              <a:gd name="connsiteY91" fmla="*/ 186070 h 1132367"/>
              <a:gd name="connsiteX92" fmla="*/ 1653362 w 1701209"/>
              <a:gd name="connsiteY92" fmla="*/ 164805 h 1132367"/>
              <a:gd name="connsiteX93" fmla="*/ 1637414 w 1701209"/>
              <a:gd name="connsiteY93" fmla="*/ 111642 h 1132367"/>
              <a:gd name="connsiteX94" fmla="*/ 1626781 w 1701209"/>
              <a:gd name="connsiteY94" fmla="*/ 95693 h 1132367"/>
              <a:gd name="connsiteX95" fmla="*/ 1600200 w 1701209"/>
              <a:gd name="connsiteY95" fmla="*/ 47846 h 1132367"/>
              <a:gd name="connsiteX96" fmla="*/ 1589567 w 1701209"/>
              <a:gd name="connsiteY96" fmla="*/ 31898 h 1132367"/>
              <a:gd name="connsiteX97" fmla="*/ 1578935 w 1701209"/>
              <a:gd name="connsiteY97" fmla="*/ 15949 h 1132367"/>
              <a:gd name="connsiteX98" fmla="*/ 1562986 w 1701209"/>
              <a:gd name="connsiteY98" fmla="*/ 5316 h 1132367"/>
              <a:gd name="connsiteX99" fmla="*/ 1547037 w 1701209"/>
              <a:gd name="connsiteY99" fmla="*/ 0 h 1132367"/>
              <a:gd name="connsiteX100" fmla="*/ 1509823 w 1701209"/>
              <a:gd name="connsiteY100" fmla="*/ 5316 h 1132367"/>
              <a:gd name="connsiteX101" fmla="*/ 1472609 w 1701209"/>
              <a:gd name="connsiteY101" fmla="*/ 37214 h 113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701209" h="1132367">
                <a:moveTo>
                  <a:pt x="1472609" y="37214"/>
                </a:moveTo>
                <a:cubicBezTo>
                  <a:pt x="1381346" y="42530"/>
                  <a:pt x="1272711" y="28590"/>
                  <a:pt x="962246" y="37214"/>
                </a:cubicBezTo>
                <a:cubicBezTo>
                  <a:pt x="923807" y="38282"/>
                  <a:pt x="907581" y="43878"/>
                  <a:pt x="871869" y="47846"/>
                </a:cubicBezTo>
                <a:cubicBezTo>
                  <a:pt x="852415" y="50008"/>
                  <a:pt x="832883" y="51391"/>
                  <a:pt x="813390" y="53163"/>
                </a:cubicBezTo>
                <a:cubicBezTo>
                  <a:pt x="803282" y="55185"/>
                  <a:pt x="781757" y="58347"/>
                  <a:pt x="770860" y="63795"/>
                </a:cubicBezTo>
                <a:cubicBezTo>
                  <a:pt x="765145" y="66652"/>
                  <a:pt x="760750" y="71833"/>
                  <a:pt x="754911" y="74428"/>
                </a:cubicBezTo>
                <a:cubicBezTo>
                  <a:pt x="744670" y="78980"/>
                  <a:pt x="733646" y="81516"/>
                  <a:pt x="723014" y="85060"/>
                </a:cubicBezTo>
                <a:cubicBezTo>
                  <a:pt x="717698" y="86832"/>
                  <a:pt x="711728" y="87269"/>
                  <a:pt x="707065" y="90377"/>
                </a:cubicBezTo>
                <a:cubicBezTo>
                  <a:pt x="701749" y="93921"/>
                  <a:pt x="696955" y="98414"/>
                  <a:pt x="691116" y="101009"/>
                </a:cubicBezTo>
                <a:cubicBezTo>
                  <a:pt x="662793" y="113597"/>
                  <a:pt x="630916" y="117245"/>
                  <a:pt x="600739" y="122274"/>
                </a:cubicBezTo>
                <a:cubicBezTo>
                  <a:pt x="562519" y="135016"/>
                  <a:pt x="610227" y="119564"/>
                  <a:pt x="563525" y="132907"/>
                </a:cubicBezTo>
                <a:cubicBezTo>
                  <a:pt x="558137" y="134446"/>
                  <a:pt x="553013" y="136864"/>
                  <a:pt x="547576" y="138223"/>
                </a:cubicBezTo>
                <a:cubicBezTo>
                  <a:pt x="538810" y="140414"/>
                  <a:pt x="529712" y="141162"/>
                  <a:pt x="520995" y="143539"/>
                </a:cubicBezTo>
                <a:cubicBezTo>
                  <a:pt x="520988" y="143541"/>
                  <a:pt x="457208" y="164802"/>
                  <a:pt x="457200" y="164805"/>
                </a:cubicBezTo>
                <a:cubicBezTo>
                  <a:pt x="405852" y="181921"/>
                  <a:pt x="485692" y="154471"/>
                  <a:pt x="419986" y="180753"/>
                </a:cubicBezTo>
                <a:cubicBezTo>
                  <a:pt x="409580" y="184915"/>
                  <a:pt x="388088" y="191386"/>
                  <a:pt x="388088" y="191386"/>
                </a:cubicBezTo>
                <a:cubicBezTo>
                  <a:pt x="367733" y="206653"/>
                  <a:pt x="368264" y="208236"/>
                  <a:pt x="345558" y="217967"/>
                </a:cubicBezTo>
                <a:cubicBezTo>
                  <a:pt x="340407" y="220175"/>
                  <a:pt x="334621" y="220778"/>
                  <a:pt x="329609" y="223284"/>
                </a:cubicBezTo>
                <a:cubicBezTo>
                  <a:pt x="292899" y="241639"/>
                  <a:pt x="336647" y="228169"/>
                  <a:pt x="292395" y="239232"/>
                </a:cubicBezTo>
                <a:cubicBezTo>
                  <a:pt x="261743" y="259667"/>
                  <a:pt x="291314" y="241974"/>
                  <a:pt x="260497" y="255181"/>
                </a:cubicBezTo>
                <a:cubicBezTo>
                  <a:pt x="221575" y="271862"/>
                  <a:pt x="257174" y="261329"/>
                  <a:pt x="217967" y="271130"/>
                </a:cubicBezTo>
                <a:cubicBezTo>
                  <a:pt x="185271" y="287479"/>
                  <a:pt x="203299" y="277366"/>
                  <a:pt x="164804" y="303028"/>
                </a:cubicBezTo>
                <a:cubicBezTo>
                  <a:pt x="164796" y="303033"/>
                  <a:pt x="132914" y="324286"/>
                  <a:pt x="132907" y="324293"/>
                </a:cubicBezTo>
                <a:cubicBezTo>
                  <a:pt x="112995" y="344205"/>
                  <a:pt x="124091" y="337865"/>
                  <a:pt x="101009" y="345558"/>
                </a:cubicBezTo>
                <a:cubicBezTo>
                  <a:pt x="95693" y="349102"/>
                  <a:pt x="89268" y="351382"/>
                  <a:pt x="85060" y="356191"/>
                </a:cubicBezTo>
                <a:cubicBezTo>
                  <a:pt x="76645" y="365808"/>
                  <a:pt x="70883" y="377456"/>
                  <a:pt x="63795" y="388088"/>
                </a:cubicBezTo>
                <a:cubicBezTo>
                  <a:pt x="60251" y="393404"/>
                  <a:pt x="58478" y="400493"/>
                  <a:pt x="53162" y="404037"/>
                </a:cubicBezTo>
                <a:lnTo>
                  <a:pt x="37214" y="414670"/>
                </a:lnTo>
                <a:cubicBezTo>
                  <a:pt x="33670" y="425302"/>
                  <a:pt x="32798" y="437242"/>
                  <a:pt x="26581" y="446567"/>
                </a:cubicBezTo>
                <a:cubicBezTo>
                  <a:pt x="23037" y="451883"/>
                  <a:pt x="18544" y="456677"/>
                  <a:pt x="15949" y="462516"/>
                </a:cubicBezTo>
                <a:cubicBezTo>
                  <a:pt x="11397" y="472758"/>
                  <a:pt x="8860" y="483781"/>
                  <a:pt x="5316" y="494414"/>
                </a:cubicBezTo>
                <a:lnTo>
                  <a:pt x="0" y="510363"/>
                </a:lnTo>
                <a:cubicBezTo>
                  <a:pt x="3544" y="591879"/>
                  <a:pt x="1280" y="673856"/>
                  <a:pt x="10632" y="754912"/>
                </a:cubicBezTo>
                <a:cubicBezTo>
                  <a:pt x="12097" y="767606"/>
                  <a:pt x="27856" y="774686"/>
                  <a:pt x="31897" y="786809"/>
                </a:cubicBezTo>
                <a:cubicBezTo>
                  <a:pt x="42248" y="817858"/>
                  <a:pt x="29116" y="789344"/>
                  <a:pt x="53162" y="813391"/>
                </a:cubicBezTo>
                <a:cubicBezTo>
                  <a:pt x="59427" y="819656"/>
                  <a:pt x="63961" y="827446"/>
                  <a:pt x="69111" y="834656"/>
                </a:cubicBezTo>
                <a:cubicBezTo>
                  <a:pt x="72825" y="839855"/>
                  <a:pt x="75226" y="846087"/>
                  <a:pt x="79744" y="850605"/>
                </a:cubicBezTo>
                <a:cubicBezTo>
                  <a:pt x="84262" y="855123"/>
                  <a:pt x="90842" y="857079"/>
                  <a:pt x="95693" y="861237"/>
                </a:cubicBezTo>
                <a:cubicBezTo>
                  <a:pt x="103304" y="867761"/>
                  <a:pt x="108801" y="876675"/>
                  <a:pt x="116958" y="882502"/>
                </a:cubicBezTo>
                <a:cubicBezTo>
                  <a:pt x="121518" y="885759"/>
                  <a:pt x="127895" y="885313"/>
                  <a:pt x="132907" y="887819"/>
                </a:cubicBezTo>
                <a:cubicBezTo>
                  <a:pt x="142149" y="892440"/>
                  <a:pt x="150628" y="898451"/>
                  <a:pt x="159488" y="903767"/>
                </a:cubicBezTo>
                <a:cubicBezTo>
                  <a:pt x="163032" y="909083"/>
                  <a:pt x="165212" y="915626"/>
                  <a:pt x="170121" y="919716"/>
                </a:cubicBezTo>
                <a:cubicBezTo>
                  <a:pt x="186718" y="933547"/>
                  <a:pt x="190712" y="927354"/>
                  <a:pt x="207335" y="935665"/>
                </a:cubicBezTo>
                <a:cubicBezTo>
                  <a:pt x="247413" y="955704"/>
                  <a:pt x="220360" y="945386"/>
                  <a:pt x="249865" y="962246"/>
                </a:cubicBezTo>
                <a:cubicBezTo>
                  <a:pt x="268263" y="972759"/>
                  <a:pt x="269183" y="972230"/>
                  <a:pt x="287079" y="978195"/>
                </a:cubicBezTo>
                <a:cubicBezTo>
                  <a:pt x="357873" y="1025392"/>
                  <a:pt x="252957" y="957467"/>
                  <a:pt x="318976" y="994144"/>
                </a:cubicBezTo>
                <a:cubicBezTo>
                  <a:pt x="330147" y="1000350"/>
                  <a:pt x="338751" y="1011368"/>
                  <a:pt x="350874" y="1015409"/>
                </a:cubicBezTo>
                <a:cubicBezTo>
                  <a:pt x="356190" y="1017181"/>
                  <a:pt x="361672" y="1018518"/>
                  <a:pt x="366823" y="1020725"/>
                </a:cubicBezTo>
                <a:cubicBezTo>
                  <a:pt x="386348" y="1029093"/>
                  <a:pt x="397207" y="1039144"/>
                  <a:pt x="419986" y="1041991"/>
                </a:cubicBezTo>
                <a:cubicBezTo>
                  <a:pt x="446119" y="1045257"/>
                  <a:pt x="468865" y="1047513"/>
                  <a:pt x="494414" y="1052623"/>
                </a:cubicBezTo>
                <a:cubicBezTo>
                  <a:pt x="501579" y="1054056"/>
                  <a:pt x="508654" y="1055932"/>
                  <a:pt x="515679" y="1057939"/>
                </a:cubicBezTo>
                <a:cubicBezTo>
                  <a:pt x="521067" y="1059479"/>
                  <a:pt x="526157" y="1062040"/>
                  <a:pt x="531628" y="1063256"/>
                </a:cubicBezTo>
                <a:cubicBezTo>
                  <a:pt x="558605" y="1069251"/>
                  <a:pt x="589954" y="1071215"/>
                  <a:pt x="616688" y="1073888"/>
                </a:cubicBezTo>
                <a:cubicBezTo>
                  <a:pt x="703286" y="1095541"/>
                  <a:pt x="615384" y="1075191"/>
                  <a:pt x="834655" y="1084521"/>
                </a:cubicBezTo>
                <a:cubicBezTo>
                  <a:pt x="852448" y="1085278"/>
                  <a:pt x="870165" y="1087483"/>
                  <a:pt x="887818" y="1089837"/>
                </a:cubicBezTo>
                <a:cubicBezTo>
                  <a:pt x="915692" y="1093553"/>
                  <a:pt x="910383" y="1095413"/>
                  <a:pt x="935665" y="1100470"/>
                </a:cubicBezTo>
                <a:cubicBezTo>
                  <a:pt x="982453" y="1109828"/>
                  <a:pt x="952468" y="1100755"/>
                  <a:pt x="983511" y="1111102"/>
                </a:cubicBezTo>
                <a:cubicBezTo>
                  <a:pt x="988827" y="1114646"/>
                  <a:pt x="993745" y="1118878"/>
                  <a:pt x="999460" y="1121735"/>
                </a:cubicBezTo>
                <a:cubicBezTo>
                  <a:pt x="1014305" y="1129157"/>
                  <a:pt x="1038912" y="1130408"/>
                  <a:pt x="1052623" y="1132367"/>
                </a:cubicBezTo>
                <a:lnTo>
                  <a:pt x="1334386" y="1127051"/>
                </a:lnTo>
                <a:cubicBezTo>
                  <a:pt x="1364551" y="1126189"/>
                  <a:pt x="1394734" y="1124738"/>
                  <a:pt x="1424762" y="1121735"/>
                </a:cubicBezTo>
                <a:cubicBezTo>
                  <a:pt x="1430338" y="1121177"/>
                  <a:pt x="1435121" y="1116818"/>
                  <a:pt x="1440711" y="1116419"/>
                </a:cubicBezTo>
                <a:cubicBezTo>
                  <a:pt x="1484936" y="1113260"/>
                  <a:pt x="1529316" y="1112874"/>
                  <a:pt x="1573618" y="1111102"/>
                </a:cubicBezTo>
                <a:cubicBezTo>
                  <a:pt x="1613706" y="1097740"/>
                  <a:pt x="1564293" y="1115765"/>
                  <a:pt x="1605516" y="1095153"/>
                </a:cubicBezTo>
                <a:cubicBezTo>
                  <a:pt x="1610528" y="1092647"/>
                  <a:pt x="1616149" y="1091609"/>
                  <a:pt x="1621465" y="1089837"/>
                </a:cubicBezTo>
                <a:cubicBezTo>
                  <a:pt x="1625009" y="1084521"/>
                  <a:pt x="1629502" y="1079727"/>
                  <a:pt x="1632097" y="1073888"/>
                </a:cubicBezTo>
                <a:cubicBezTo>
                  <a:pt x="1636649" y="1063646"/>
                  <a:pt x="1639186" y="1052623"/>
                  <a:pt x="1642730" y="1041991"/>
                </a:cubicBezTo>
                <a:lnTo>
                  <a:pt x="1653362" y="1010093"/>
                </a:lnTo>
                <a:lnTo>
                  <a:pt x="1663995" y="978195"/>
                </a:lnTo>
                <a:lnTo>
                  <a:pt x="1669311" y="962246"/>
                </a:lnTo>
                <a:cubicBezTo>
                  <a:pt x="1667539" y="937437"/>
                  <a:pt x="1666901" y="912521"/>
                  <a:pt x="1663995" y="887819"/>
                </a:cubicBezTo>
                <a:cubicBezTo>
                  <a:pt x="1663340" y="882254"/>
                  <a:pt x="1660038" y="877307"/>
                  <a:pt x="1658679" y="871870"/>
                </a:cubicBezTo>
                <a:cubicBezTo>
                  <a:pt x="1656487" y="863104"/>
                  <a:pt x="1655134" y="854149"/>
                  <a:pt x="1653362" y="845288"/>
                </a:cubicBezTo>
                <a:cubicBezTo>
                  <a:pt x="1656507" y="820134"/>
                  <a:pt x="1652080" y="804040"/>
                  <a:pt x="1669311" y="786809"/>
                </a:cubicBezTo>
                <a:cubicBezTo>
                  <a:pt x="1673829" y="782291"/>
                  <a:pt x="1679944" y="779721"/>
                  <a:pt x="1685260" y="776177"/>
                </a:cubicBezTo>
                <a:cubicBezTo>
                  <a:pt x="1687032" y="765544"/>
                  <a:pt x="1687962" y="754736"/>
                  <a:pt x="1690576" y="744279"/>
                </a:cubicBezTo>
                <a:cubicBezTo>
                  <a:pt x="1693294" y="733406"/>
                  <a:pt x="1701209" y="712381"/>
                  <a:pt x="1701209" y="712381"/>
                </a:cubicBezTo>
                <a:cubicBezTo>
                  <a:pt x="1699437" y="691116"/>
                  <a:pt x="1698713" y="669738"/>
                  <a:pt x="1695893" y="648586"/>
                </a:cubicBezTo>
                <a:cubicBezTo>
                  <a:pt x="1695152" y="643031"/>
                  <a:pt x="1694077" y="637013"/>
                  <a:pt x="1690576" y="632637"/>
                </a:cubicBezTo>
                <a:cubicBezTo>
                  <a:pt x="1686585" y="627648"/>
                  <a:pt x="1679944" y="625549"/>
                  <a:pt x="1674628" y="622005"/>
                </a:cubicBezTo>
                <a:cubicBezTo>
                  <a:pt x="1664813" y="607283"/>
                  <a:pt x="1655356" y="592100"/>
                  <a:pt x="1642730" y="579474"/>
                </a:cubicBezTo>
                <a:cubicBezTo>
                  <a:pt x="1636465" y="573209"/>
                  <a:pt x="1628553" y="568841"/>
                  <a:pt x="1621465" y="563525"/>
                </a:cubicBezTo>
                <a:cubicBezTo>
                  <a:pt x="1619693" y="556437"/>
                  <a:pt x="1620202" y="548339"/>
                  <a:pt x="1616149" y="542260"/>
                </a:cubicBezTo>
                <a:cubicBezTo>
                  <a:pt x="1584083" y="494162"/>
                  <a:pt x="1612267" y="567824"/>
                  <a:pt x="1594883" y="515679"/>
                </a:cubicBezTo>
                <a:cubicBezTo>
                  <a:pt x="1604753" y="456466"/>
                  <a:pt x="1592145" y="505205"/>
                  <a:pt x="1610832" y="467832"/>
                </a:cubicBezTo>
                <a:cubicBezTo>
                  <a:pt x="1613338" y="462820"/>
                  <a:pt x="1612648" y="456260"/>
                  <a:pt x="1616149" y="451884"/>
                </a:cubicBezTo>
                <a:cubicBezTo>
                  <a:pt x="1620140" y="446895"/>
                  <a:pt x="1626781" y="444795"/>
                  <a:pt x="1632097" y="441251"/>
                </a:cubicBezTo>
                <a:cubicBezTo>
                  <a:pt x="1635641" y="435935"/>
                  <a:pt x="1638640" y="430211"/>
                  <a:pt x="1642730" y="425302"/>
                </a:cubicBezTo>
                <a:cubicBezTo>
                  <a:pt x="1657427" y="407666"/>
                  <a:pt x="1659411" y="413203"/>
                  <a:pt x="1669311" y="393405"/>
                </a:cubicBezTo>
                <a:cubicBezTo>
                  <a:pt x="1671817" y="388393"/>
                  <a:pt x="1672856" y="382772"/>
                  <a:pt x="1674628" y="377456"/>
                </a:cubicBezTo>
                <a:cubicBezTo>
                  <a:pt x="1672856" y="320749"/>
                  <a:pt x="1672458" y="263982"/>
                  <a:pt x="1669311" y="207335"/>
                </a:cubicBezTo>
                <a:cubicBezTo>
                  <a:pt x="1668906" y="200040"/>
                  <a:pt x="1666561" y="192911"/>
                  <a:pt x="1663995" y="186070"/>
                </a:cubicBezTo>
                <a:cubicBezTo>
                  <a:pt x="1661212" y="178650"/>
                  <a:pt x="1656906" y="171893"/>
                  <a:pt x="1653362" y="164805"/>
                </a:cubicBezTo>
                <a:cubicBezTo>
                  <a:pt x="1650390" y="152918"/>
                  <a:pt x="1642592" y="119408"/>
                  <a:pt x="1637414" y="111642"/>
                </a:cubicBezTo>
                <a:lnTo>
                  <a:pt x="1626781" y="95693"/>
                </a:lnTo>
                <a:cubicBezTo>
                  <a:pt x="1617425" y="67622"/>
                  <a:pt x="1624573" y="84404"/>
                  <a:pt x="1600200" y="47846"/>
                </a:cubicBezTo>
                <a:lnTo>
                  <a:pt x="1589567" y="31898"/>
                </a:lnTo>
                <a:cubicBezTo>
                  <a:pt x="1586023" y="26582"/>
                  <a:pt x="1584251" y="19493"/>
                  <a:pt x="1578935" y="15949"/>
                </a:cubicBezTo>
                <a:cubicBezTo>
                  <a:pt x="1573619" y="12405"/>
                  <a:pt x="1568701" y="8173"/>
                  <a:pt x="1562986" y="5316"/>
                </a:cubicBezTo>
                <a:cubicBezTo>
                  <a:pt x="1557974" y="2810"/>
                  <a:pt x="1552353" y="1772"/>
                  <a:pt x="1547037" y="0"/>
                </a:cubicBezTo>
                <a:cubicBezTo>
                  <a:pt x="1534632" y="1772"/>
                  <a:pt x="1522110" y="2859"/>
                  <a:pt x="1509823" y="5316"/>
                </a:cubicBezTo>
                <a:cubicBezTo>
                  <a:pt x="1498870" y="7506"/>
                  <a:pt x="1563872" y="31898"/>
                  <a:pt x="1472609" y="37214"/>
                </a:cubicBezTo>
                <a:close/>
              </a:path>
            </a:pathLst>
          </a:custGeom>
          <a:solidFill>
            <a:srgbClr val="FFF2CC">
              <a:alpha val="23922"/>
            </a:srgbClr>
          </a:solidFill>
          <a:ln w="19050">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テキスト ボックス 138">
            <a:extLst>
              <a:ext uri="{FF2B5EF4-FFF2-40B4-BE49-F238E27FC236}">
                <a16:creationId xmlns:a16="http://schemas.microsoft.com/office/drawing/2014/main" id="{561BBD12-A794-4CC8-924A-CD64CE52936A}"/>
              </a:ext>
            </a:extLst>
          </p:cNvPr>
          <p:cNvSpPr txBox="1"/>
          <p:nvPr/>
        </p:nvSpPr>
        <p:spPr>
          <a:xfrm>
            <a:off x="8884863" y="7821907"/>
            <a:ext cx="1788208" cy="461665"/>
          </a:xfrm>
          <a:prstGeom prst="rect">
            <a:avLst/>
          </a:prstGeom>
          <a:noFill/>
        </p:spPr>
        <p:txBody>
          <a:bodyPr wrap="square" rtlCol="0">
            <a:spAutoFit/>
          </a:bodyPr>
          <a:lstStyle/>
          <a:p>
            <a:r>
              <a:rPr kumimoji="1" lang="en-US" altLang="ja-JP" sz="2400" dirty="0"/>
              <a:t>(</a:t>
            </a:r>
            <a:r>
              <a:rPr kumimoji="1" lang="en-US" altLang="ja-JP" sz="2400" i="1" dirty="0"/>
              <a:t>L</a:t>
            </a:r>
            <a:r>
              <a:rPr kumimoji="1" lang="en-US" altLang="ja-JP" sz="2400" baseline="-25000" dirty="0"/>
              <a:t>1</a:t>
            </a:r>
            <a:r>
              <a:rPr kumimoji="1" lang="en-US" altLang="ja-JP" sz="2400" dirty="0"/>
              <a:t>, </a:t>
            </a:r>
            <a:r>
              <a:rPr kumimoji="1" lang="en-US" altLang="ja-JP" sz="2400" i="1" dirty="0"/>
              <a:t>L</a:t>
            </a:r>
            <a:r>
              <a:rPr kumimoji="1" lang="en-US" altLang="ja-JP" sz="2400" baseline="-25000" dirty="0"/>
              <a:t>2</a:t>
            </a:r>
            <a:r>
              <a:rPr kumimoji="1" lang="en-US" altLang="ja-JP" sz="2400" dirty="0"/>
              <a:t>, </a:t>
            </a:r>
            <a:r>
              <a:rPr kumimoji="1" lang="en-US" altLang="ja-JP" sz="2400" i="1" dirty="0"/>
              <a:t>L’</a:t>
            </a:r>
            <a:r>
              <a:rPr kumimoji="1" lang="en-US" altLang="ja-JP" sz="2400" baseline="-25000" dirty="0"/>
              <a:t>3</a:t>
            </a:r>
            <a:r>
              <a:rPr kumimoji="1" lang="en-US" altLang="ja-JP" sz="2400" dirty="0"/>
              <a:t>)</a:t>
            </a:r>
            <a:endParaRPr kumimoji="1" lang="ja-JP" altLang="en-US" sz="2400" dirty="0"/>
          </a:p>
        </p:txBody>
      </p:sp>
      <p:sp>
        <p:nvSpPr>
          <p:cNvPr id="141" name="フリーフォーム: 図形 140">
            <a:extLst>
              <a:ext uri="{FF2B5EF4-FFF2-40B4-BE49-F238E27FC236}">
                <a16:creationId xmlns:a16="http://schemas.microsoft.com/office/drawing/2014/main" id="{A830B124-04A1-432F-BB0B-A5BDDB31302F}"/>
              </a:ext>
            </a:extLst>
          </p:cNvPr>
          <p:cNvSpPr/>
          <p:nvPr/>
        </p:nvSpPr>
        <p:spPr>
          <a:xfrm>
            <a:off x="6796006" y="4008475"/>
            <a:ext cx="5229417" cy="1669311"/>
          </a:xfrm>
          <a:custGeom>
            <a:avLst/>
            <a:gdLst>
              <a:gd name="connsiteX0" fmla="*/ 412868 w 5229417"/>
              <a:gd name="connsiteY0" fmla="*/ 143539 h 1669311"/>
              <a:gd name="connsiteX1" fmla="*/ 365022 w 5229417"/>
              <a:gd name="connsiteY1" fmla="*/ 154172 h 1669311"/>
              <a:gd name="connsiteX2" fmla="*/ 349073 w 5229417"/>
              <a:gd name="connsiteY2" fmla="*/ 159488 h 1669311"/>
              <a:gd name="connsiteX3" fmla="*/ 333124 w 5229417"/>
              <a:gd name="connsiteY3" fmla="*/ 170121 h 1669311"/>
              <a:gd name="connsiteX4" fmla="*/ 317175 w 5229417"/>
              <a:gd name="connsiteY4" fmla="*/ 186070 h 1669311"/>
              <a:gd name="connsiteX5" fmla="*/ 301227 w 5229417"/>
              <a:gd name="connsiteY5" fmla="*/ 191386 h 1669311"/>
              <a:gd name="connsiteX6" fmla="*/ 253380 w 5229417"/>
              <a:gd name="connsiteY6" fmla="*/ 228600 h 1669311"/>
              <a:gd name="connsiteX7" fmla="*/ 237431 w 5229417"/>
              <a:gd name="connsiteY7" fmla="*/ 233916 h 1669311"/>
              <a:gd name="connsiteX8" fmla="*/ 205534 w 5229417"/>
              <a:gd name="connsiteY8" fmla="*/ 255181 h 1669311"/>
              <a:gd name="connsiteX9" fmla="*/ 178952 w 5229417"/>
              <a:gd name="connsiteY9" fmla="*/ 276446 h 1669311"/>
              <a:gd name="connsiteX10" fmla="*/ 157687 w 5229417"/>
              <a:gd name="connsiteY10" fmla="*/ 303028 h 1669311"/>
              <a:gd name="connsiteX11" fmla="*/ 141738 w 5229417"/>
              <a:gd name="connsiteY11" fmla="*/ 313660 h 1669311"/>
              <a:gd name="connsiteX12" fmla="*/ 136422 w 5229417"/>
              <a:gd name="connsiteY12" fmla="*/ 329609 h 1669311"/>
              <a:gd name="connsiteX13" fmla="*/ 131106 w 5229417"/>
              <a:gd name="connsiteY13" fmla="*/ 350874 h 1669311"/>
              <a:gd name="connsiteX14" fmla="*/ 109841 w 5229417"/>
              <a:gd name="connsiteY14" fmla="*/ 382772 h 1669311"/>
              <a:gd name="connsiteX15" fmla="*/ 93892 w 5229417"/>
              <a:gd name="connsiteY15" fmla="*/ 435935 h 1669311"/>
              <a:gd name="connsiteX16" fmla="*/ 88575 w 5229417"/>
              <a:gd name="connsiteY16" fmla="*/ 451884 h 1669311"/>
              <a:gd name="connsiteX17" fmla="*/ 67310 w 5229417"/>
              <a:gd name="connsiteY17" fmla="*/ 483781 h 1669311"/>
              <a:gd name="connsiteX18" fmla="*/ 51361 w 5229417"/>
              <a:gd name="connsiteY18" fmla="*/ 526311 h 1669311"/>
              <a:gd name="connsiteX19" fmla="*/ 40729 w 5229417"/>
              <a:gd name="connsiteY19" fmla="*/ 558209 h 1669311"/>
              <a:gd name="connsiteX20" fmla="*/ 35413 w 5229417"/>
              <a:gd name="connsiteY20" fmla="*/ 574158 h 1669311"/>
              <a:gd name="connsiteX21" fmla="*/ 30096 w 5229417"/>
              <a:gd name="connsiteY21" fmla="*/ 611372 h 1669311"/>
              <a:gd name="connsiteX22" fmla="*/ 24780 w 5229417"/>
              <a:gd name="connsiteY22" fmla="*/ 627321 h 1669311"/>
              <a:gd name="connsiteX23" fmla="*/ 19464 w 5229417"/>
              <a:gd name="connsiteY23" fmla="*/ 648586 h 1669311"/>
              <a:gd name="connsiteX24" fmla="*/ 8831 w 5229417"/>
              <a:gd name="connsiteY24" fmla="*/ 680484 h 1669311"/>
              <a:gd name="connsiteX25" fmla="*/ 8831 w 5229417"/>
              <a:gd name="connsiteY25" fmla="*/ 1015409 h 1669311"/>
              <a:gd name="connsiteX26" fmla="*/ 14147 w 5229417"/>
              <a:gd name="connsiteY26" fmla="*/ 1031358 h 1669311"/>
              <a:gd name="connsiteX27" fmla="*/ 24780 w 5229417"/>
              <a:gd name="connsiteY27" fmla="*/ 1100470 h 1669311"/>
              <a:gd name="connsiteX28" fmla="*/ 30096 w 5229417"/>
              <a:gd name="connsiteY28" fmla="*/ 1116418 h 1669311"/>
              <a:gd name="connsiteX29" fmla="*/ 40729 w 5229417"/>
              <a:gd name="connsiteY29" fmla="*/ 1158949 h 1669311"/>
              <a:gd name="connsiteX30" fmla="*/ 56678 w 5229417"/>
              <a:gd name="connsiteY30" fmla="*/ 1190846 h 1669311"/>
              <a:gd name="connsiteX31" fmla="*/ 67310 w 5229417"/>
              <a:gd name="connsiteY31" fmla="*/ 1259958 h 1669311"/>
              <a:gd name="connsiteX32" fmla="*/ 83259 w 5229417"/>
              <a:gd name="connsiteY32" fmla="*/ 1313121 h 1669311"/>
              <a:gd name="connsiteX33" fmla="*/ 99208 w 5229417"/>
              <a:gd name="connsiteY33" fmla="*/ 1350335 h 1669311"/>
              <a:gd name="connsiteX34" fmla="*/ 115157 w 5229417"/>
              <a:gd name="connsiteY34" fmla="*/ 1360967 h 1669311"/>
              <a:gd name="connsiteX35" fmla="*/ 120473 w 5229417"/>
              <a:gd name="connsiteY35" fmla="*/ 1376916 h 1669311"/>
              <a:gd name="connsiteX36" fmla="*/ 147054 w 5229417"/>
              <a:gd name="connsiteY36" fmla="*/ 1408814 h 1669311"/>
              <a:gd name="connsiteX37" fmla="*/ 163003 w 5229417"/>
              <a:gd name="connsiteY37" fmla="*/ 1419446 h 1669311"/>
              <a:gd name="connsiteX38" fmla="*/ 194901 w 5229417"/>
              <a:gd name="connsiteY38" fmla="*/ 1456660 h 1669311"/>
              <a:gd name="connsiteX39" fmla="*/ 205534 w 5229417"/>
              <a:gd name="connsiteY39" fmla="*/ 1472609 h 1669311"/>
              <a:gd name="connsiteX40" fmla="*/ 221482 w 5229417"/>
              <a:gd name="connsiteY40" fmla="*/ 1483242 h 1669311"/>
              <a:gd name="connsiteX41" fmla="*/ 242747 w 5229417"/>
              <a:gd name="connsiteY41" fmla="*/ 1499190 h 1669311"/>
              <a:gd name="connsiteX42" fmla="*/ 258696 w 5229417"/>
              <a:gd name="connsiteY42" fmla="*/ 1509823 h 1669311"/>
              <a:gd name="connsiteX43" fmla="*/ 290594 w 5229417"/>
              <a:gd name="connsiteY43" fmla="*/ 1531088 h 1669311"/>
              <a:gd name="connsiteX44" fmla="*/ 322492 w 5229417"/>
              <a:gd name="connsiteY44" fmla="*/ 1552353 h 1669311"/>
              <a:gd name="connsiteX45" fmla="*/ 365022 w 5229417"/>
              <a:gd name="connsiteY45" fmla="*/ 1578935 h 1669311"/>
              <a:gd name="connsiteX46" fmla="*/ 386287 w 5229417"/>
              <a:gd name="connsiteY46" fmla="*/ 1584251 h 1669311"/>
              <a:gd name="connsiteX47" fmla="*/ 434134 w 5229417"/>
              <a:gd name="connsiteY47" fmla="*/ 1600200 h 1669311"/>
              <a:gd name="connsiteX48" fmla="*/ 476664 w 5229417"/>
              <a:gd name="connsiteY48" fmla="*/ 1610832 h 1669311"/>
              <a:gd name="connsiteX49" fmla="*/ 529827 w 5229417"/>
              <a:gd name="connsiteY49" fmla="*/ 1616149 h 1669311"/>
              <a:gd name="connsiteX50" fmla="*/ 636152 w 5229417"/>
              <a:gd name="connsiteY50" fmla="*/ 1632097 h 1669311"/>
              <a:gd name="connsiteX51" fmla="*/ 1375115 w 5229417"/>
              <a:gd name="connsiteY51" fmla="*/ 1637414 h 1669311"/>
              <a:gd name="connsiteX52" fmla="*/ 1885478 w 5229417"/>
              <a:gd name="connsiteY52" fmla="*/ 1632097 h 1669311"/>
              <a:gd name="connsiteX53" fmla="*/ 1922692 w 5229417"/>
              <a:gd name="connsiteY53" fmla="*/ 1616149 h 1669311"/>
              <a:gd name="connsiteX54" fmla="*/ 1959906 w 5229417"/>
              <a:gd name="connsiteY54" fmla="*/ 1605516 h 1669311"/>
              <a:gd name="connsiteX55" fmla="*/ 1975854 w 5229417"/>
              <a:gd name="connsiteY55" fmla="*/ 1594884 h 1669311"/>
              <a:gd name="connsiteX56" fmla="*/ 2013068 w 5229417"/>
              <a:gd name="connsiteY56" fmla="*/ 1584251 h 1669311"/>
              <a:gd name="connsiteX57" fmla="*/ 2039650 w 5229417"/>
              <a:gd name="connsiteY57" fmla="*/ 1578935 h 1669311"/>
              <a:gd name="connsiteX58" fmla="*/ 2475585 w 5229417"/>
              <a:gd name="connsiteY58" fmla="*/ 1573618 h 1669311"/>
              <a:gd name="connsiteX59" fmla="*/ 2821143 w 5229417"/>
              <a:gd name="connsiteY59" fmla="*/ 1573618 h 1669311"/>
              <a:gd name="connsiteX60" fmla="*/ 2879622 w 5229417"/>
              <a:gd name="connsiteY60" fmla="*/ 1578935 h 1669311"/>
              <a:gd name="connsiteX61" fmla="*/ 2959366 w 5229417"/>
              <a:gd name="connsiteY61" fmla="*/ 1589567 h 1669311"/>
              <a:gd name="connsiteX62" fmla="*/ 2985947 w 5229417"/>
              <a:gd name="connsiteY62" fmla="*/ 1600200 h 1669311"/>
              <a:gd name="connsiteX63" fmla="*/ 3023161 w 5229417"/>
              <a:gd name="connsiteY63" fmla="*/ 1605516 h 1669311"/>
              <a:gd name="connsiteX64" fmla="*/ 3049743 w 5229417"/>
              <a:gd name="connsiteY64" fmla="*/ 1610832 h 1669311"/>
              <a:gd name="connsiteX65" fmla="*/ 3065692 w 5229417"/>
              <a:gd name="connsiteY65" fmla="*/ 1616149 h 1669311"/>
              <a:gd name="connsiteX66" fmla="*/ 3086957 w 5229417"/>
              <a:gd name="connsiteY66" fmla="*/ 1626781 h 1669311"/>
              <a:gd name="connsiteX67" fmla="*/ 3172017 w 5229417"/>
              <a:gd name="connsiteY67" fmla="*/ 1637414 h 1669311"/>
              <a:gd name="connsiteX68" fmla="*/ 3198599 w 5229417"/>
              <a:gd name="connsiteY68" fmla="*/ 1642730 h 1669311"/>
              <a:gd name="connsiteX69" fmla="*/ 3241129 w 5229417"/>
              <a:gd name="connsiteY69" fmla="*/ 1653363 h 1669311"/>
              <a:gd name="connsiteX70" fmla="*/ 3342138 w 5229417"/>
              <a:gd name="connsiteY70" fmla="*/ 1663995 h 1669311"/>
              <a:gd name="connsiteX71" fmla="*/ 3783389 w 5229417"/>
              <a:gd name="connsiteY71" fmla="*/ 1669311 h 1669311"/>
              <a:gd name="connsiteX72" fmla="*/ 4251222 w 5229417"/>
              <a:gd name="connsiteY72" fmla="*/ 1663995 h 1669311"/>
              <a:gd name="connsiteX73" fmla="*/ 4315017 w 5229417"/>
              <a:gd name="connsiteY73" fmla="*/ 1648046 h 1669311"/>
              <a:gd name="connsiteX74" fmla="*/ 4346915 w 5229417"/>
              <a:gd name="connsiteY74" fmla="*/ 1642730 h 1669311"/>
              <a:gd name="connsiteX75" fmla="*/ 4373496 w 5229417"/>
              <a:gd name="connsiteY75" fmla="*/ 1632097 h 1669311"/>
              <a:gd name="connsiteX76" fmla="*/ 4394761 w 5229417"/>
              <a:gd name="connsiteY76" fmla="*/ 1616149 h 1669311"/>
              <a:gd name="connsiteX77" fmla="*/ 4447924 w 5229417"/>
              <a:gd name="connsiteY77" fmla="*/ 1594884 h 1669311"/>
              <a:gd name="connsiteX78" fmla="*/ 4485138 w 5229417"/>
              <a:gd name="connsiteY78" fmla="*/ 1568302 h 1669311"/>
              <a:gd name="connsiteX79" fmla="*/ 4495771 w 5229417"/>
              <a:gd name="connsiteY79" fmla="*/ 1547037 h 1669311"/>
              <a:gd name="connsiteX80" fmla="*/ 4522352 w 5229417"/>
              <a:gd name="connsiteY80" fmla="*/ 1509823 h 1669311"/>
              <a:gd name="connsiteX81" fmla="*/ 4527668 w 5229417"/>
              <a:gd name="connsiteY81" fmla="*/ 1493874 h 1669311"/>
              <a:gd name="connsiteX82" fmla="*/ 4554250 w 5229417"/>
              <a:gd name="connsiteY82" fmla="*/ 1461977 h 1669311"/>
              <a:gd name="connsiteX83" fmla="*/ 4580831 w 5229417"/>
              <a:gd name="connsiteY83" fmla="*/ 1424763 h 1669311"/>
              <a:gd name="connsiteX84" fmla="*/ 4602096 w 5229417"/>
              <a:gd name="connsiteY84" fmla="*/ 1414130 h 1669311"/>
              <a:gd name="connsiteX85" fmla="*/ 4618045 w 5229417"/>
              <a:gd name="connsiteY85" fmla="*/ 1392865 h 1669311"/>
              <a:gd name="connsiteX86" fmla="*/ 4644627 w 5229417"/>
              <a:gd name="connsiteY86" fmla="*/ 1371600 h 1669311"/>
              <a:gd name="connsiteX87" fmla="*/ 4671208 w 5229417"/>
              <a:gd name="connsiteY87" fmla="*/ 1329070 h 1669311"/>
              <a:gd name="connsiteX88" fmla="*/ 4665892 w 5229417"/>
              <a:gd name="connsiteY88" fmla="*/ 1201479 h 1669311"/>
              <a:gd name="connsiteX89" fmla="*/ 4649943 w 5229417"/>
              <a:gd name="connsiteY89" fmla="*/ 1164265 h 1669311"/>
              <a:gd name="connsiteX90" fmla="*/ 4639310 w 5229417"/>
              <a:gd name="connsiteY90" fmla="*/ 1111102 h 1669311"/>
              <a:gd name="connsiteX91" fmla="*/ 4644627 w 5229417"/>
              <a:gd name="connsiteY91" fmla="*/ 1010093 h 1669311"/>
              <a:gd name="connsiteX92" fmla="*/ 4681841 w 5229417"/>
              <a:gd name="connsiteY92" fmla="*/ 972879 h 1669311"/>
              <a:gd name="connsiteX93" fmla="*/ 4703106 w 5229417"/>
              <a:gd name="connsiteY93" fmla="*/ 956930 h 1669311"/>
              <a:gd name="connsiteX94" fmla="*/ 4735003 w 5229417"/>
              <a:gd name="connsiteY94" fmla="*/ 946297 h 1669311"/>
              <a:gd name="connsiteX95" fmla="*/ 4798799 w 5229417"/>
              <a:gd name="connsiteY95" fmla="*/ 930349 h 1669311"/>
              <a:gd name="connsiteX96" fmla="*/ 4862594 w 5229417"/>
              <a:gd name="connsiteY96" fmla="*/ 919716 h 1669311"/>
              <a:gd name="connsiteX97" fmla="*/ 4889175 w 5229417"/>
              <a:gd name="connsiteY97" fmla="*/ 914400 h 1669311"/>
              <a:gd name="connsiteX98" fmla="*/ 5186887 w 5229417"/>
              <a:gd name="connsiteY98" fmla="*/ 893135 h 1669311"/>
              <a:gd name="connsiteX99" fmla="*/ 5218785 w 5229417"/>
              <a:gd name="connsiteY99" fmla="*/ 866553 h 1669311"/>
              <a:gd name="connsiteX100" fmla="*/ 5229417 w 5229417"/>
              <a:gd name="connsiteY100" fmla="*/ 845288 h 1669311"/>
              <a:gd name="connsiteX101" fmla="*/ 5224101 w 5229417"/>
              <a:gd name="connsiteY101" fmla="*/ 393404 h 1669311"/>
              <a:gd name="connsiteX102" fmla="*/ 5213468 w 5229417"/>
              <a:gd name="connsiteY102" fmla="*/ 366823 h 1669311"/>
              <a:gd name="connsiteX103" fmla="*/ 5197520 w 5229417"/>
              <a:gd name="connsiteY103" fmla="*/ 334925 h 1669311"/>
              <a:gd name="connsiteX104" fmla="*/ 5181571 w 5229417"/>
              <a:gd name="connsiteY104" fmla="*/ 324293 h 1669311"/>
              <a:gd name="connsiteX105" fmla="*/ 5160306 w 5229417"/>
              <a:gd name="connsiteY105" fmla="*/ 303028 h 1669311"/>
              <a:gd name="connsiteX106" fmla="*/ 5117775 w 5229417"/>
              <a:gd name="connsiteY106" fmla="*/ 281763 h 1669311"/>
              <a:gd name="connsiteX107" fmla="*/ 5091194 w 5229417"/>
              <a:gd name="connsiteY107" fmla="*/ 260497 h 1669311"/>
              <a:gd name="connsiteX108" fmla="*/ 5075245 w 5229417"/>
              <a:gd name="connsiteY108" fmla="*/ 255181 h 1669311"/>
              <a:gd name="connsiteX109" fmla="*/ 5027399 w 5229417"/>
              <a:gd name="connsiteY109" fmla="*/ 233916 h 1669311"/>
              <a:gd name="connsiteX110" fmla="*/ 4974236 w 5229417"/>
              <a:gd name="connsiteY110" fmla="*/ 212651 h 1669311"/>
              <a:gd name="connsiteX111" fmla="*/ 4958287 w 5229417"/>
              <a:gd name="connsiteY111" fmla="*/ 207335 h 1669311"/>
              <a:gd name="connsiteX112" fmla="*/ 4905124 w 5229417"/>
              <a:gd name="connsiteY112" fmla="*/ 196702 h 1669311"/>
              <a:gd name="connsiteX113" fmla="*/ 4761585 w 5229417"/>
              <a:gd name="connsiteY113" fmla="*/ 186070 h 1669311"/>
              <a:gd name="connsiteX114" fmla="*/ 4564882 w 5229417"/>
              <a:gd name="connsiteY114" fmla="*/ 191386 h 1669311"/>
              <a:gd name="connsiteX115" fmla="*/ 4511720 w 5229417"/>
              <a:gd name="connsiteY115" fmla="*/ 196702 h 1669311"/>
              <a:gd name="connsiteX116" fmla="*/ 4054520 w 5229417"/>
              <a:gd name="connsiteY116" fmla="*/ 191386 h 1669311"/>
              <a:gd name="connsiteX117" fmla="*/ 3990724 w 5229417"/>
              <a:gd name="connsiteY117" fmla="*/ 186070 h 1669311"/>
              <a:gd name="connsiteX118" fmla="*/ 3895031 w 5229417"/>
              <a:gd name="connsiteY118" fmla="*/ 170121 h 1669311"/>
              <a:gd name="connsiteX119" fmla="*/ 3804654 w 5229417"/>
              <a:gd name="connsiteY119" fmla="*/ 164804 h 1669311"/>
              <a:gd name="connsiteX120" fmla="*/ 3762124 w 5229417"/>
              <a:gd name="connsiteY120" fmla="*/ 154172 h 1669311"/>
              <a:gd name="connsiteX121" fmla="*/ 3714278 w 5229417"/>
              <a:gd name="connsiteY121" fmla="*/ 148856 h 1669311"/>
              <a:gd name="connsiteX122" fmla="*/ 3645166 w 5229417"/>
              <a:gd name="connsiteY122" fmla="*/ 138223 h 1669311"/>
              <a:gd name="connsiteX123" fmla="*/ 3629217 w 5229417"/>
              <a:gd name="connsiteY123" fmla="*/ 132907 h 1669311"/>
              <a:gd name="connsiteX124" fmla="*/ 3565422 w 5229417"/>
              <a:gd name="connsiteY124" fmla="*/ 122274 h 1669311"/>
              <a:gd name="connsiteX125" fmla="*/ 3517575 w 5229417"/>
              <a:gd name="connsiteY125" fmla="*/ 101009 h 1669311"/>
              <a:gd name="connsiteX126" fmla="*/ 3453780 w 5229417"/>
              <a:gd name="connsiteY126" fmla="*/ 85060 h 1669311"/>
              <a:gd name="connsiteX127" fmla="*/ 3358087 w 5229417"/>
              <a:gd name="connsiteY127" fmla="*/ 63795 h 1669311"/>
              <a:gd name="connsiteX128" fmla="*/ 3182650 w 5229417"/>
              <a:gd name="connsiteY128" fmla="*/ 53163 h 1669311"/>
              <a:gd name="connsiteX129" fmla="*/ 2959366 w 5229417"/>
              <a:gd name="connsiteY129" fmla="*/ 37214 h 1669311"/>
              <a:gd name="connsiteX130" fmla="*/ 2847724 w 5229417"/>
              <a:gd name="connsiteY130" fmla="*/ 15949 h 1669311"/>
              <a:gd name="connsiteX131" fmla="*/ 2815827 w 5229417"/>
              <a:gd name="connsiteY131" fmla="*/ 10632 h 1669311"/>
              <a:gd name="connsiteX132" fmla="*/ 2656338 w 5229417"/>
              <a:gd name="connsiteY132" fmla="*/ 0 h 1669311"/>
              <a:gd name="connsiteX133" fmla="*/ 2172557 w 5229417"/>
              <a:gd name="connsiteY133" fmla="*/ 5316 h 1669311"/>
              <a:gd name="connsiteX134" fmla="*/ 2119394 w 5229417"/>
              <a:gd name="connsiteY134" fmla="*/ 10632 h 1669311"/>
              <a:gd name="connsiteX135" fmla="*/ 2039650 w 5229417"/>
              <a:gd name="connsiteY135" fmla="*/ 15949 h 1669311"/>
              <a:gd name="connsiteX136" fmla="*/ 1545236 w 5229417"/>
              <a:gd name="connsiteY136" fmla="*/ 21265 h 1669311"/>
              <a:gd name="connsiteX137" fmla="*/ 1412329 w 5229417"/>
              <a:gd name="connsiteY137" fmla="*/ 26581 h 1669311"/>
              <a:gd name="connsiteX138" fmla="*/ 1242208 w 5229417"/>
              <a:gd name="connsiteY138" fmla="*/ 42530 h 1669311"/>
              <a:gd name="connsiteX139" fmla="*/ 1220943 w 5229417"/>
              <a:gd name="connsiteY139" fmla="*/ 47846 h 1669311"/>
              <a:gd name="connsiteX140" fmla="*/ 1072087 w 5229417"/>
              <a:gd name="connsiteY140" fmla="*/ 58479 h 1669311"/>
              <a:gd name="connsiteX141" fmla="*/ 992343 w 5229417"/>
              <a:gd name="connsiteY141" fmla="*/ 63795 h 1669311"/>
              <a:gd name="connsiteX142" fmla="*/ 933864 w 5229417"/>
              <a:gd name="connsiteY142" fmla="*/ 74428 h 1669311"/>
              <a:gd name="connsiteX143" fmla="*/ 896650 w 5229417"/>
              <a:gd name="connsiteY143" fmla="*/ 85060 h 1669311"/>
              <a:gd name="connsiteX144" fmla="*/ 779692 w 5229417"/>
              <a:gd name="connsiteY144" fmla="*/ 90377 h 1669311"/>
              <a:gd name="connsiteX145" fmla="*/ 678682 w 5229417"/>
              <a:gd name="connsiteY145" fmla="*/ 101009 h 1669311"/>
              <a:gd name="connsiteX146" fmla="*/ 652101 w 5229417"/>
              <a:gd name="connsiteY146" fmla="*/ 106325 h 1669311"/>
              <a:gd name="connsiteX147" fmla="*/ 412868 w 5229417"/>
              <a:gd name="connsiteY147" fmla="*/ 143539 h 166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5229417" h="1669311">
                <a:moveTo>
                  <a:pt x="412868" y="143539"/>
                </a:moveTo>
                <a:cubicBezTo>
                  <a:pt x="365022" y="151513"/>
                  <a:pt x="382535" y="149169"/>
                  <a:pt x="365022" y="154172"/>
                </a:cubicBezTo>
                <a:cubicBezTo>
                  <a:pt x="359634" y="155711"/>
                  <a:pt x="354389" y="157716"/>
                  <a:pt x="349073" y="159488"/>
                </a:cubicBezTo>
                <a:cubicBezTo>
                  <a:pt x="343757" y="163032"/>
                  <a:pt x="338033" y="166031"/>
                  <a:pt x="333124" y="170121"/>
                </a:cubicBezTo>
                <a:cubicBezTo>
                  <a:pt x="327348" y="174934"/>
                  <a:pt x="323431" y="181899"/>
                  <a:pt x="317175" y="186070"/>
                </a:cubicBezTo>
                <a:cubicBezTo>
                  <a:pt x="312513" y="189178"/>
                  <a:pt x="306543" y="189614"/>
                  <a:pt x="301227" y="191386"/>
                </a:cubicBezTo>
                <a:cubicBezTo>
                  <a:pt x="287466" y="205147"/>
                  <a:pt x="272457" y="222241"/>
                  <a:pt x="253380" y="228600"/>
                </a:cubicBezTo>
                <a:lnTo>
                  <a:pt x="237431" y="233916"/>
                </a:lnTo>
                <a:cubicBezTo>
                  <a:pt x="226799" y="241004"/>
                  <a:pt x="212622" y="244549"/>
                  <a:pt x="205534" y="255181"/>
                </a:cubicBezTo>
                <a:cubicBezTo>
                  <a:pt x="191792" y="275793"/>
                  <a:pt x="200963" y="269110"/>
                  <a:pt x="178952" y="276446"/>
                </a:cubicBezTo>
                <a:cubicBezTo>
                  <a:pt x="133241" y="306921"/>
                  <a:pt x="187036" y="266342"/>
                  <a:pt x="157687" y="303028"/>
                </a:cubicBezTo>
                <a:cubicBezTo>
                  <a:pt x="153696" y="308017"/>
                  <a:pt x="147054" y="310116"/>
                  <a:pt x="141738" y="313660"/>
                </a:cubicBezTo>
                <a:cubicBezTo>
                  <a:pt x="139966" y="318976"/>
                  <a:pt x="137961" y="324221"/>
                  <a:pt x="136422" y="329609"/>
                </a:cubicBezTo>
                <a:cubicBezTo>
                  <a:pt x="134415" y="336634"/>
                  <a:pt x="134374" y="344339"/>
                  <a:pt x="131106" y="350874"/>
                </a:cubicBezTo>
                <a:cubicBezTo>
                  <a:pt x="125391" y="362304"/>
                  <a:pt x="113882" y="370649"/>
                  <a:pt x="109841" y="382772"/>
                </a:cubicBezTo>
                <a:cubicBezTo>
                  <a:pt x="84564" y="458601"/>
                  <a:pt x="109966" y="379677"/>
                  <a:pt x="93892" y="435935"/>
                </a:cubicBezTo>
                <a:cubicBezTo>
                  <a:pt x="92352" y="441323"/>
                  <a:pt x="91297" y="446985"/>
                  <a:pt x="88575" y="451884"/>
                </a:cubicBezTo>
                <a:cubicBezTo>
                  <a:pt x="82369" y="463054"/>
                  <a:pt x="67310" y="483781"/>
                  <a:pt x="67310" y="483781"/>
                </a:cubicBezTo>
                <a:cubicBezTo>
                  <a:pt x="55800" y="529825"/>
                  <a:pt x="69896" y="479974"/>
                  <a:pt x="51361" y="526311"/>
                </a:cubicBezTo>
                <a:cubicBezTo>
                  <a:pt x="47199" y="536717"/>
                  <a:pt x="44273" y="547576"/>
                  <a:pt x="40729" y="558209"/>
                </a:cubicBezTo>
                <a:lnTo>
                  <a:pt x="35413" y="574158"/>
                </a:lnTo>
                <a:cubicBezTo>
                  <a:pt x="33641" y="586563"/>
                  <a:pt x="32554" y="599085"/>
                  <a:pt x="30096" y="611372"/>
                </a:cubicBezTo>
                <a:cubicBezTo>
                  <a:pt x="28997" y="616867"/>
                  <a:pt x="26319" y="621933"/>
                  <a:pt x="24780" y="627321"/>
                </a:cubicBezTo>
                <a:cubicBezTo>
                  <a:pt x="22773" y="634346"/>
                  <a:pt x="21564" y="641588"/>
                  <a:pt x="19464" y="648586"/>
                </a:cubicBezTo>
                <a:cubicBezTo>
                  <a:pt x="16243" y="659321"/>
                  <a:pt x="8831" y="680484"/>
                  <a:pt x="8831" y="680484"/>
                </a:cubicBezTo>
                <a:cubicBezTo>
                  <a:pt x="-5127" y="820068"/>
                  <a:pt x="-539" y="753025"/>
                  <a:pt x="8831" y="1015409"/>
                </a:cubicBezTo>
                <a:cubicBezTo>
                  <a:pt x="9031" y="1021009"/>
                  <a:pt x="12375" y="1026042"/>
                  <a:pt x="14147" y="1031358"/>
                </a:cubicBezTo>
                <a:cubicBezTo>
                  <a:pt x="15841" y="1043215"/>
                  <a:pt x="21832" y="1087204"/>
                  <a:pt x="24780" y="1100470"/>
                </a:cubicBezTo>
                <a:cubicBezTo>
                  <a:pt x="25996" y="1105940"/>
                  <a:pt x="28622" y="1111012"/>
                  <a:pt x="30096" y="1116418"/>
                </a:cubicBezTo>
                <a:cubicBezTo>
                  <a:pt x="33941" y="1130516"/>
                  <a:pt x="32623" y="1146790"/>
                  <a:pt x="40729" y="1158949"/>
                </a:cubicBezTo>
                <a:cubicBezTo>
                  <a:pt x="54470" y="1179560"/>
                  <a:pt x="49340" y="1168836"/>
                  <a:pt x="56678" y="1190846"/>
                </a:cubicBezTo>
                <a:cubicBezTo>
                  <a:pt x="59230" y="1208711"/>
                  <a:pt x="63623" y="1241524"/>
                  <a:pt x="67310" y="1259958"/>
                </a:cubicBezTo>
                <a:cubicBezTo>
                  <a:pt x="71326" y="1280035"/>
                  <a:pt x="76483" y="1292792"/>
                  <a:pt x="83259" y="1313121"/>
                </a:cubicBezTo>
                <a:cubicBezTo>
                  <a:pt x="86952" y="1324202"/>
                  <a:pt x="91907" y="1341575"/>
                  <a:pt x="99208" y="1350335"/>
                </a:cubicBezTo>
                <a:cubicBezTo>
                  <a:pt x="103298" y="1355243"/>
                  <a:pt x="109841" y="1357423"/>
                  <a:pt x="115157" y="1360967"/>
                </a:cubicBezTo>
                <a:cubicBezTo>
                  <a:pt x="116929" y="1366283"/>
                  <a:pt x="117967" y="1371904"/>
                  <a:pt x="120473" y="1376916"/>
                </a:cubicBezTo>
                <a:cubicBezTo>
                  <a:pt x="126446" y="1388862"/>
                  <a:pt x="136979" y="1400418"/>
                  <a:pt x="147054" y="1408814"/>
                </a:cubicBezTo>
                <a:cubicBezTo>
                  <a:pt x="151962" y="1412904"/>
                  <a:pt x="157687" y="1415902"/>
                  <a:pt x="163003" y="1419446"/>
                </a:cubicBezTo>
                <a:cubicBezTo>
                  <a:pt x="187414" y="1456061"/>
                  <a:pt x="156226" y="1411539"/>
                  <a:pt x="194901" y="1456660"/>
                </a:cubicBezTo>
                <a:cubicBezTo>
                  <a:pt x="199059" y="1461511"/>
                  <a:pt x="201016" y="1468091"/>
                  <a:pt x="205534" y="1472609"/>
                </a:cubicBezTo>
                <a:cubicBezTo>
                  <a:pt x="210052" y="1477127"/>
                  <a:pt x="216283" y="1479528"/>
                  <a:pt x="221482" y="1483242"/>
                </a:cubicBezTo>
                <a:cubicBezTo>
                  <a:pt x="228692" y="1488392"/>
                  <a:pt x="235537" y="1494040"/>
                  <a:pt x="242747" y="1499190"/>
                </a:cubicBezTo>
                <a:cubicBezTo>
                  <a:pt x="247946" y="1502904"/>
                  <a:pt x="253787" y="1505733"/>
                  <a:pt x="258696" y="1509823"/>
                </a:cubicBezTo>
                <a:cubicBezTo>
                  <a:pt x="285244" y="1531947"/>
                  <a:pt x="262566" y="1521746"/>
                  <a:pt x="290594" y="1531088"/>
                </a:cubicBezTo>
                <a:cubicBezTo>
                  <a:pt x="311285" y="1562123"/>
                  <a:pt x="288162" y="1535188"/>
                  <a:pt x="322492" y="1552353"/>
                </a:cubicBezTo>
                <a:cubicBezTo>
                  <a:pt x="372671" y="1577442"/>
                  <a:pt x="315641" y="1560417"/>
                  <a:pt x="365022" y="1578935"/>
                </a:cubicBezTo>
                <a:cubicBezTo>
                  <a:pt x="371863" y="1581501"/>
                  <a:pt x="379304" y="1582102"/>
                  <a:pt x="386287" y="1584251"/>
                </a:cubicBezTo>
                <a:cubicBezTo>
                  <a:pt x="402355" y="1589195"/>
                  <a:pt x="418185" y="1594884"/>
                  <a:pt x="434134" y="1600200"/>
                </a:cubicBezTo>
                <a:cubicBezTo>
                  <a:pt x="452026" y="1606164"/>
                  <a:pt x="455277" y="1607980"/>
                  <a:pt x="476664" y="1610832"/>
                </a:cubicBezTo>
                <a:cubicBezTo>
                  <a:pt x="494317" y="1613186"/>
                  <a:pt x="512106" y="1614377"/>
                  <a:pt x="529827" y="1616149"/>
                </a:cubicBezTo>
                <a:cubicBezTo>
                  <a:pt x="585320" y="1634646"/>
                  <a:pt x="550545" y="1625983"/>
                  <a:pt x="636152" y="1632097"/>
                </a:cubicBezTo>
                <a:cubicBezTo>
                  <a:pt x="921531" y="1679662"/>
                  <a:pt x="682734" y="1643624"/>
                  <a:pt x="1375115" y="1637414"/>
                </a:cubicBezTo>
                <a:lnTo>
                  <a:pt x="1885478" y="1632097"/>
                </a:lnTo>
                <a:cubicBezTo>
                  <a:pt x="1922872" y="1619633"/>
                  <a:pt x="1876719" y="1635852"/>
                  <a:pt x="1922692" y="1616149"/>
                </a:cubicBezTo>
                <a:cubicBezTo>
                  <a:pt x="1933375" y="1611570"/>
                  <a:pt x="1949107" y="1608216"/>
                  <a:pt x="1959906" y="1605516"/>
                </a:cubicBezTo>
                <a:cubicBezTo>
                  <a:pt x="1965222" y="1601972"/>
                  <a:pt x="1970140" y="1597741"/>
                  <a:pt x="1975854" y="1594884"/>
                </a:cubicBezTo>
                <a:cubicBezTo>
                  <a:pt x="1982962" y="1591330"/>
                  <a:pt x="2006931" y="1585615"/>
                  <a:pt x="2013068" y="1584251"/>
                </a:cubicBezTo>
                <a:cubicBezTo>
                  <a:pt x="2021889" y="1582291"/>
                  <a:pt x="2030616" y="1579143"/>
                  <a:pt x="2039650" y="1578935"/>
                </a:cubicBezTo>
                <a:cubicBezTo>
                  <a:pt x="2184934" y="1575595"/>
                  <a:pt x="2330273" y="1575390"/>
                  <a:pt x="2475585" y="1573618"/>
                </a:cubicBezTo>
                <a:cubicBezTo>
                  <a:pt x="2627940" y="1561899"/>
                  <a:pt x="2556101" y="1565204"/>
                  <a:pt x="2821143" y="1573618"/>
                </a:cubicBezTo>
                <a:cubicBezTo>
                  <a:pt x="2840707" y="1574239"/>
                  <a:pt x="2860146" y="1576987"/>
                  <a:pt x="2879622" y="1578935"/>
                </a:cubicBezTo>
                <a:cubicBezTo>
                  <a:pt x="2928427" y="1583816"/>
                  <a:pt x="2918192" y="1582705"/>
                  <a:pt x="2959366" y="1589567"/>
                </a:cubicBezTo>
                <a:cubicBezTo>
                  <a:pt x="2968226" y="1593111"/>
                  <a:pt x="2976689" y="1597885"/>
                  <a:pt x="2985947" y="1600200"/>
                </a:cubicBezTo>
                <a:cubicBezTo>
                  <a:pt x="2998103" y="1603239"/>
                  <a:pt x="3010801" y="1603456"/>
                  <a:pt x="3023161" y="1605516"/>
                </a:cubicBezTo>
                <a:cubicBezTo>
                  <a:pt x="3032074" y="1607001"/>
                  <a:pt x="3040977" y="1608640"/>
                  <a:pt x="3049743" y="1610832"/>
                </a:cubicBezTo>
                <a:cubicBezTo>
                  <a:pt x="3055180" y="1612191"/>
                  <a:pt x="3060541" y="1613941"/>
                  <a:pt x="3065692" y="1616149"/>
                </a:cubicBezTo>
                <a:cubicBezTo>
                  <a:pt x="3072976" y="1619271"/>
                  <a:pt x="3079186" y="1625227"/>
                  <a:pt x="3086957" y="1626781"/>
                </a:cubicBezTo>
                <a:cubicBezTo>
                  <a:pt x="3114976" y="1632385"/>
                  <a:pt x="3143998" y="1631811"/>
                  <a:pt x="3172017" y="1637414"/>
                </a:cubicBezTo>
                <a:cubicBezTo>
                  <a:pt x="3180878" y="1639186"/>
                  <a:pt x="3189794" y="1640698"/>
                  <a:pt x="3198599" y="1642730"/>
                </a:cubicBezTo>
                <a:cubicBezTo>
                  <a:pt x="3212838" y="1646016"/>
                  <a:pt x="3226800" y="1650497"/>
                  <a:pt x="3241129" y="1653363"/>
                </a:cubicBezTo>
                <a:cubicBezTo>
                  <a:pt x="3265246" y="1658186"/>
                  <a:pt x="3324132" y="1663616"/>
                  <a:pt x="3342138" y="1663995"/>
                </a:cubicBezTo>
                <a:lnTo>
                  <a:pt x="3783389" y="1669311"/>
                </a:lnTo>
                <a:lnTo>
                  <a:pt x="4251222" y="1663995"/>
                </a:lnTo>
                <a:cubicBezTo>
                  <a:pt x="4265435" y="1663689"/>
                  <a:pt x="4304836" y="1650395"/>
                  <a:pt x="4315017" y="1648046"/>
                </a:cubicBezTo>
                <a:cubicBezTo>
                  <a:pt x="4325520" y="1645622"/>
                  <a:pt x="4336282" y="1644502"/>
                  <a:pt x="4346915" y="1642730"/>
                </a:cubicBezTo>
                <a:cubicBezTo>
                  <a:pt x="4355775" y="1639186"/>
                  <a:pt x="4365154" y="1636731"/>
                  <a:pt x="4373496" y="1632097"/>
                </a:cubicBezTo>
                <a:cubicBezTo>
                  <a:pt x="4381241" y="1627794"/>
                  <a:pt x="4386836" y="1620111"/>
                  <a:pt x="4394761" y="1616149"/>
                </a:cubicBezTo>
                <a:cubicBezTo>
                  <a:pt x="4411832" y="1607614"/>
                  <a:pt x="4432044" y="1605471"/>
                  <a:pt x="4447924" y="1594884"/>
                </a:cubicBezTo>
                <a:cubicBezTo>
                  <a:pt x="4471245" y="1579336"/>
                  <a:pt x="4458761" y="1588085"/>
                  <a:pt x="4485138" y="1568302"/>
                </a:cubicBezTo>
                <a:cubicBezTo>
                  <a:pt x="4488682" y="1561214"/>
                  <a:pt x="4491571" y="1553757"/>
                  <a:pt x="4495771" y="1547037"/>
                </a:cubicBezTo>
                <a:cubicBezTo>
                  <a:pt x="4501796" y="1537398"/>
                  <a:pt x="4516726" y="1521075"/>
                  <a:pt x="4522352" y="1509823"/>
                </a:cubicBezTo>
                <a:cubicBezTo>
                  <a:pt x="4524858" y="1504811"/>
                  <a:pt x="4525162" y="1498886"/>
                  <a:pt x="4527668" y="1493874"/>
                </a:cubicBezTo>
                <a:cubicBezTo>
                  <a:pt x="4537568" y="1474073"/>
                  <a:pt x="4539552" y="1479614"/>
                  <a:pt x="4554250" y="1461977"/>
                </a:cubicBezTo>
                <a:cubicBezTo>
                  <a:pt x="4563593" y="1450766"/>
                  <a:pt x="4569652" y="1434345"/>
                  <a:pt x="4580831" y="1424763"/>
                </a:cubicBezTo>
                <a:cubicBezTo>
                  <a:pt x="4586848" y="1419605"/>
                  <a:pt x="4595008" y="1417674"/>
                  <a:pt x="4602096" y="1414130"/>
                </a:cubicBezTo>
                <a:cubicBezTo>
                  <a:pt x="4607412" y="1407042"/>
                  <a:pt x="4611780" y="1399130"/>
                  <a:pt x="4618045" y="1392865"/>
                </a:cubicBezTo>
                <a:cubicBezTo>
                  <a:pt x="4626069" y="1384842"/>
                  <a:pt x="4637363" y="1380317"/>
                  <a:pt x="4644627" y="1371600"/>
                </a:cubicBezTo>
                <a:cubicBezTo>
                  <a:pt x="4655330" y="1358757"/>
                  <a:pt x="4662348" y="1343247"/>
                  <a:pt x="4671208" y="1329070"/>
                </a:cubicBezTo>
                <a:cubicBezTo>
                  <a:pt x="4669436" y="1286540"/>
                  <a:pt x="4669037" y="1243930"/>
                  <a:pt x="4665892" y="1201479"/>
                </a:cubicBezTo>
                <a:cubicBezTo>
                  <a:pt x="4665080" y="1190515"/>
                  <a:pt x="4653166" y="1172860"/>
                  <a:pt x="4649943" y="1164265"/>
                </a:cubicBezTo>
                <a:cubicBezTo>
                  <a:pt x="4645186" y="1151579"/>
                  <a:pt x="4641147" y="1122123"/>
                  <a:pt x="4639310" y="1111102"/>
                </a:cubicBezTo>
                <a:cubicBezTo>
                  <a:pt x="4641082" y="1077432"/>
                  <a:pt x="4634711" y="1042318"/>
                  <a:pt x="4644627" y="1010093"/>
                </a:cubicBezTo>
                <a:cubicBezTo>
                  <a:pt x="4649786" y="993326"/>
                  <a:pt x="4667807" y="983405"/>
                  <a:pt x="4681841" y="972879"/>
                </a:cubicBezTo>
                <a:cubicBezTo>
                  <a:pt x="4688929" y="967563"/>
                  <a:pt x="4695181" y="960893"/>
                  <a:pt x="4703106" y="956930"/>
                </a:cubicBezTo>
                <a:cubicBezTo>
                  <a:pt x="4713130" y="951918"/>
                  <a:pt x="4724371" y="949841"/>
                  <a:pt x="4735003" y="946297"/>
                </a:cubicBezTo>
                <a:cubicBezTo>
                  <a:pt x="4777122" y="932257"/>
                  <a:pt x="4755851" y="937507"/>
                  <a:pt x="4798799" y="930349"/>
                </a:cubicBezTo>
                <a:cubicBezTo>
                  <a:pt x="4833078" y="918921"/>
                  <a:pt x="4800278" y="928618"/>
                  <a:pt x="4862594" y="919716"/>
                </a:cubicBezTo>
                <a:cubicBezTo>
                  <a:pt x="4871539" y="918438"/>
                  <a:pt x="4880191" y="915363"/>
                  <a:pt x="4889175" y="914400"/>
                </a:cubicBezTo>
                <a:cubicBezTo>
                  <a:pt x="4991475" y="903439"/>
                  <a:pt x="5082798" y="899443"/>
                  <a:pt x="5186887" y="893135"/>
                </a:cubicBezTo>
                <a:cubicBezTo>
                  <a:pt x="5199604" y="884657"/>
                  <a:pt x="5209482" y="879577"/>
                  <a:pt x="5218785" y="866553"/>
                </a:cubicBezTo>
                <a:cubicBezTo>
                  <a:pt x="5223391" y="860104"/>
                  <a:pt x="5225873" y="852376"/>
                  <a:pt x="5229417" y="845288"/>
                </a:cubicBezTo>
                <a:cubicBezTo>
                  <a:pt x="5227645" y="694660"/>
                  <a:pt x="5229120" y="543959"/>
                  <a:pt x="5224101" y="393404"/>
                </a:cubicBezTo>
                <a:cubicBezTo>
                  <a:pt x="5223783" y="383866"/>
                  <a:pt x="5216819" y="375758"/>
                  <a:pt x="5213468" y="366823"/>
                </a:cubicBezTo>
                <a:cubicBezTo>
                  <a:pt x="5208279" y="352987"/>
                  <a:pt x="5208811" y="346216"/>
                  <a:pt x="5197520" y="334925"/>
                </a:cubicBezTo>
                <a:cubicBezTo>
                  <a:pt x="5193002" y="330407"/>
                  <a:pt x="5186422" y="328451"/>
                  <a:pt x="5181571" y="324293"/>
                </a:cubicBezTo>
                <a:cubicBezTo>
                  <a:pt x="5173960" y="317769"/>
                  <a:pt x="5168647" y="308588"/>
                  <a:pt x="5160306" y="303028"/>
                </a:cubicBezTo>
                <a:cubicBezTo>
                  <a:pt x="5147118" y="294236"/>
                  <a:pt x="5131274" y="290070"/>
                  <a:pt x="5117775" y="281763"/>
                </a:cubicBezTo>
                <a:cubicBezTo>
                  <a:pt x="5108111" y="275816"/>
                  <a:pt x="5100816" y="266511"/>
                  <a:pt x="5091194" y="260497"/>
                </a:cubicBezTo>
                <a:cubicBezTo>
                  <a:pt x="5086442" y="257527"/>
                  <a:pt x="5080418" y="257336"/>
                  <a:pt x="5075245" y="255181"/>
                </a:cubicBezTo>
                <a:cubicBezTo>
                  <a:pt x="5059135" y="248468"/>
                  <a:pt x="5043246" y="241230"/>
                  <a:pt x="5027399" y="233916"/>
                </a:cubicBezTo>
                <a:cubicBezTo>
                  <a:pt x="4986729" y="215145"/>
                  <a:pt x="5026919" y="230212"/>
                  <a:pt x="4974236" y="212651"/>
                </a:cubicBezTo>
                <a:cubicBezTo>
                  <a:pt x="4968920" y="210879"/>
                  <a:pt x="4963782" y="208434"/>
                  <a:pt x="4958287" y="207335"/>
                </a:cubicBezTo>
                <a:cubicBezTo>
                  <a:pt x="4940566" y="203791"/>
                  <a:pt x="4923014" y="199258"/>
                  <a:pt x="4905124" y="196702"/>
                </a:cubicBezTo>
                <a:cubicBezTo>
                  <a:pt x="4874451" y="192320"/>
                  <a:pt x="4784760" y="187518"/>
                  <a:pt x="4761585" y="186070"/>
                </a:cubicBezTo>
                <a:lnTo>
                  <a:pt x="4564882" y="191386"/>
                </a:lnTo>
                <a:cubicBezTo>
                  <a:pt x="4547089" y="192143"/>
                  <a:pt x="4529529" y="196702"/>
                  <a:pt x="4511720" y="196702"/>
                </a:cubicBezTo>
                <a:cubicBezTo>
                  <a:pt x="4359310" y="196702"/>
                  <a:pt x="4206920" y="193158"/>
                  <a:pt x="4054520" y="191386"/>
                </a:cubicBezTo>
                <a:cubicBezTo>
                  <a:pt x="4033255" y="189614"/>
                  <a:pt x="4011876" y="188890"/>
                  <a:pt x="3990724" y="186070"/>
                </a:cubicBezTo>
                <a:cubicBezTo>
                  <a:pt x="3958670" y="181796"/>
                  <a:pt x="3927160" y="173793"/>
                  <a:pt x="3895031" y="170121"/>
                </a:cubicBezTo>
                <a:cubicBezTo>
                  <a:pt x="3865048" y="166694"/>
                  <a:pt x="3834780" y="166576"/>
                  <a:pt x="3804654" y="164804"/>
                </a:cubicBezTo>
                <a:cubicBezTo>
                  <a:pt x="3790477" y="161260"/>
                  <a:pt x="3776515" y="156711"/>
                  <a:pt x="3762124" y="154172"/>
                </a:cubicBezTo>
                <a:cubicBezTo>
                  <a:pt x="3746321" y="151383"/>
                  <a:pt x="3730178" y="151024"/>
                  <a:pt x="3714278" y="148856"/>
                </a:cubicBezTo>
                <a:cubicBezTo>
                  <a:pt x="3691183" y="145707"/>
                  <a:pt x="3668203" y="141767"/>
                  <a:pt x="3645166" y="138223"/>
                </a:cubicBezTo>
                <a:cubicBezTo>
                  <a:pt x="3639850" y="136451"/>
                  <a:pt x="3634712" y="134006"/>
                  <a:pt x="3629217" y="132907"/>
                </a:cubicBezTo>
                <a:cubicBezTo>
                  <a:pt x="3608077" y="128679"/>
                  <a:pt x="3586151" y="128197"/>
                  <a:pt x="3565422" y="122274"/>
                </a:cubicBezTo>
                <a:cubicBezTo>
                  <a:pt x="3548640" y="117479"/>
                  <a:pt x="3533917" y="107137"/>
                  <a:pt x="3517575" y="101009"/>
                </a:cubicBezTo>
                <a:cubicBezTo>
                  <a:pt x="3491508" y="91234"/>
                  <a:pt x="3479119" y="90569"/>
                  <a:pt x="3453780" y="85060"/>
                </a:cubicBezTo>
                <a:cubicBezTo>
                  <a:pt x="3421850" y="78119"/>
                  <a:pt x="3390703" y="65772"/>
                  <a:pt x="3358087" y="63795"/>
                </a:cubicBezTo>
                <a:cubicBezTo>
                  <a:pt x="3299608" y="60251"/>
                  <a:pt x="3240946" y="58993"/>
                  <a:pt x="3182650" y="53163"/>
                </a:cubicBezTo>
                <a:cubicBezTo>
                  <a:pt x="3037491" y="38647"/>
                  <a:pt x="3111906" y="44147"/>
                  <a:pt x="2959366" y="37214"/>
                </a:cubicBezTo>
                <a:cubicBezTo>
                  <a:pt x="2902544" y="25849"/>
                  <a:pt x="2906696" y="26356"/>
                  <a:pt x="2847724" y="15949"/>
                </a:cubicBezTo>
                <a:cubicBezTo>
                  <a:pt x="2837109" y="14076"/>
                  <a:pt x="2826589" y="11230"/>
                  <a:pt x="2815827" y="10632"/>
                </a:cubicBezTo>
                <a:cubicBezTo>
                  <a:pt x="2698828" y="4132"/>
                  <a:pt x="2751971" y="7969"/>
                  <a:pt x="2656338" y="0"/>
                </a:cubicBezTo>
                <a:lnTo>
                  <a:pt x="2172557" y="5316"/>
                </a:lnTo>
                <a:cubicBezTo>
                  <a:pt x="2154751" y="5669"/>
                  <a:pt x="2137147" y="9212"/>
                  <a:pt x="2119394" y="10632"/>
                </a:cubicBezTo>
                <a:cubicBezTo>
                  <a:pt x="2092838" y="12757"/>
                  <a:pt x="2066286" y="15456"/>
                  <a:pt x="2039650" y="15949"/>
                </a:cubicBezTo>
                <a:lnTo>
                  <a:pt x="1545236" y="21265"/>
                </a:lnTo>
                <a:cubicBezTo>
                  <a:pt x="1500934" y="23037"/>
                  <a:pt x="1456580" y="23815"/>
                  <a:pt x="1412329" y="26581"/>
                </a:cubicBezTo>
                <a:cubicBezTo>
                  <a:pt x="1343643" y="30874"/>
                  <a:pt x="1303427" y="35728"/>
                  <a:pt x="1242208" y="42530"/>
                </a:cubicBezTo>
                <a:cubicBezTo>
                  <a:pt x="1235120" y="44302"/>
                  <a:pt x="1228150" y="46645"/>
                  <a:pt x="1220943" y="47846"/>
                </a:cubicBezTo>
                <a:cubicBezTo>
                  <a:pt x="1169601" y="56403"/>
                  <a:pt x="1127110" y="55335"/>
                  <a:pt x="1072087" y="58479"/>
                </a:cubicBezTo>
                <a:lnTo>
                  <a:pt x="992343" y="63795"/>
                </a:lnTo>
                <a:cubicBezTo>
                  <a:pt x="972850" y="67339"/>
                  <a:pt x="953205" y="70130"/>
                  <a:pt x="933864" y="74428"/>
                </a:cubicBezTo>
                <a:cubicBezTo>
                  <a:pt x="921270" y="77227"/>
                  <a:pt x="909483" y="83732"/>
                  <a:pt x="896650" y="85060"/>
                </a:cubicBezTo>
                <a:cubicBezTo>
                  <a:pt x="857831" y="89076"/>
                  <a:pt x="818678" y="88605"/>
                  <a:pt x="779692" y="90377"/>
                </a:cubicBezTo>
                <a:cubicBezTo>
                  <a:pt x="702075" y="103312"/>
                  <a:pt x="807688" y="86676"/>
                  <a:pt x="678682" y="101009"/>
                </a:cubicBezTo>
                <a:cubicBezTo>
                  <a:pt x="669701" y="102007"/>
                  <a:pt x="661135" y="106144"/>
                  <a:pt x="652101" y="106325"/>
                </a:cubicBezTo>
                <a:cubicBezTo>
                  <a:pt x="572373" y="107919"/>
                  <a:pt x="460714" y="135565"/>
                  <a:pt x="412868" y="143539"/>
                </a:cubicBezTo>
                <a:close/>
              </a:path>
            </a:pathLst>
          </a:custGeom>
          <a:solidFill>
            <a:srgbClr val="FF0000">
              <a:alpha val="12157"/>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フリーフォーム: 図形 142">
            <a:extLst>
              <a:ext uri="{FF2B5EF4-FFF2-40B4-BE49-F238E27FC236}">
                <a16:creationId xmlns:a16="http://schemas.microsoft.com/office/drawing/2014/main" id="{F96AFBE1-CDAF-49C0-BA2F-77E7BA0C7F92}"/>
              </a:ext>
            </a:extLst>
          </p:cNvPr>
          <p:cNvSpPr/>
          <p:nvPr/>
        </p:nvSpPr>
        <p:spPr>
          <a:xfrm>
            <a:off x="6921795" y="6276625"/>
            <a:ext cx="5194005" cy="1559570"/>
          </a:xfrm>
          <a:custGeom>
            <a:avLst/>
            <a:gdLst>
              <a:gd name="connsiteX0" fmla="*/ 111642 w 5194005"/>
              <a:gd name="connsiteY0" fmla="*/ 352775 h 1559570"/>
              <a:gd name="connsiteX1" fmla="*/ 85061 w 5194005"/>
              <a:gd name="connsiteY1" fmla="*/ 405938 h 1559570"/>
              <a:gd name="connsiteX2" fmla="*/ 42531 w 5194005"/>
              <a:gd name="connsiteY2" fmla="*/ 464417 h 1559570"/>
              <a:gd name="connsiteX3" fmla="*/ 31898 w 5194005"/>
              <a:gd name="connsiteY3" fmla="*/ 501631 h 1559570"/>
              <a:gd name="connsiteX4" fmla="*/ 21265 w 5194005"/>
              <a:gd name="connsiteY4" fmla="*/ 533528 h 1559570"/>
              <a:gd name="connsiteX5" fmla="*/ 15949 w 5194005"/>
              <a:gd name="connsiteY5" fmla="*/ 549477 h 1559570"/>
              <a:gd name="connsiteX6" fmla="*/ 10633 w 5194005"/>
              <a:gd name="connsiteY6" fmla="*/ 581375 h 1559570"/>
              <a:gd name="connsiteX7" fmla="*/ 5317 w 5194005"/>
              <a:gd name="connsiteY7" fmla="*/ 655803 h 1559570"/>
              <a:gd name="connsiteX8" fmla="*/ 0 w 5194005"/>
              <a:gd name="connsiteY8" fmla="*/ 682384 h 1559570"/>
              <a:gd name="connsiteX9" fmla="*/ 5317 w 5194005"/>
              <a:gd name="connsiteY9" fmla="*/ 1011994 h 1559570"/>
              <a:gd name="connsiteX10" fmla="*/ 21265 w 5194005"/>
              <a:gd name="connsiteY10" fmla="*/ 1065156 h 1559570"/>
              <a:gd name="connsiteX11" fmla="*/ 26582 w 5194005"/>
              <a:gd name="connsiteY11" fmla="*/ 1081105 h 1559570"/>
              <a:gd name="connsiteX12" fmla="*/ 31898 w 5194005"/>
              <a:gd name="connsiteY12" fmla="*/ 1102370 h 1559570"/>
              <a:gd name="connsiteX13" fmla="*/ 42531 w 5194005"/>
              <a:gd name="connsiteY13" fmla="*/ 1118319 h 1559570"/>
              <a:gd name="connsiteX14" fmla="*/ 63796 w 5194005"/>
              <a:gd name="connsiteY14" fmla="*/ 1171482 h 1559570"/>
              <a:gd name="connsiteX15" fmla="*/ 90377 w 5194005"/>
              <a:gd name="connsiteY15" fmla="*/ 1219328 h 1559570"/>
              <a:gd name="connsiteX16" fmla="*/ 101010 w 5194005"/>
              <a:gd name="connsiteY16" fmla="*/ 1235277 h 1559570"/>
              <a:gd name="connsiteX17" fmla="*/ 127591 w 5194005"/>
              <a:gd name="connsiteY17" fmla="*/ 1277808 h 1559570"/>
              <a:gd name="connsiteX18" fmla="*/ 159489 w 5194005"/>
              <a:gd name="connsiteY18" fmla="*/ 1309705 h 1559570"/>
              <a:gd name="connsiteX19" fmla="*/ 175438 w 5194005"/>
              <a:gd name="connsiteY19" fmla="*/ 1320338 h 1559570"/>
              <a:gd name="connsiteX20" fmla="*/ 191386 w 5194005"/>
              <a:gd name="connsiteY20" fmla="*/ 1336287 h 1559570"/>
              <a:gd name="connsiteX21" fmla="*/ 207335 w 5194005"/>
              <a:gd name="connsiteY21" fmla="*/ 1341603 h 1559570"/>
              <a:gd name="connsiteX22" fmla="*/ 281763 w 5194005"/>
              <a:gd name="connsiteY22" fmla="*/ 1384133 h 1559570"/>
              <a:gd name="connsiteX23" fmla="*/ 303028 w 5194005"/>
              <a:gd name="connsiteY23" fmla="*/ 1400082 h 1559570"/>
              <a:gd name="connsiteX24" fmla="*/ 318977 w 5194005"/>
              <a:gd name="connsiteY24" fmla="*/ 1416031 h 1559570"/>
              <a:gd name="connsiteX25" fmla="*/ 361507 w 5194005"/>
              <a:gd name="connsiteY25" fmla="*/ 1421347 h 1559570"/>
              <a:gd name="connsiteX26" fmla="*/ 393405 w 5194005"/>
              <a:gd name="connsiteY26" fmla="*/ 1442612 h 1559570"/>
              <a:gd name="connsiteX27" fmla="*/ 414670 w 5194005"/>
              <a:gd name="connsiteY27" fmla="*/ 1447928 h 1559570"/>
              <a:gd name="connsiteX28" fmla="*/ 430619 w 5194005"/>
              <a:gd name="connsiteY28" fmla="*/ 1453245 h 1559570"/>
              <a:gd name="connsiteX29" fmla="*/ 483782 w 5194005"/>
              <a:gd name="connsiteY29" fmla="*/ 1458561 h 1559570"/>
              <a:gd name="connsiteX30" fmla="*/ 542261 w 5194005"/>
              <a:gd name="connsiteY30" fmla="*/ 1479826 h 1559570"/>
              <a:gd name="connsiteX31" fmla="*/ 568842 w 5194005"/>
              <a:gd name="connsiteY31" fmla="*/ 1485142 h 1559570"/>
              <a:gd name="connsiteX32" fmla="*/ 584791 w 5194005"/>
              <a:gd name="connsiteY32" fmla="*/ 1490459 h 1559570"/>
              <a:gd name="connsiteX33" fmla="*/ 627321 w 5194005"/>
              <a:gd name="connsiteY33" fmla="*/ 1501091 h 1559570"/>
              <a:gd name="connsiteX34" fmla="*/ 643270 w 5194005"/>
              <a:gd name="connsiteY34" fmla="*/ 1506408 h 1559570"/>
              <a:gd name="connsiteX35" fmla="*/ 675168 w 5194005"/>
              <a:gd name="connsiteY35" fmla="*/ 1511724 h 1559570"/>
              <a:gd name="connsiteX36" fmla="*/ 845289 w 5194005"/>
              <a:gd name="connsiteY36" fmla="*/ 1527673 h 1559570"/>
              <a:gd name="connsiteX37" fmla="*/ 893135 w 5194005"/>
              <a:gd name="connsiteY37" fmla="*/ 1532989 h 1559570"/>
              <a:gd name="connsiteX38" fmla="*/ 951614 w 5194005"/>
              <a:gd name="connsiteY38" fmla="*/ 1543622 h 1559570"/>
              <a:gd name="connsiteX39" fmla="*/ 972879 w 5194005"/>
              <a:gd name="connsiteY39" fmla="*/ 1548938 h 1559570"/>
              <a:gd name="connsiteX40" fmla="*/ 1020726 w 5194005"/>
              <a:gd name="connsiteY40" fmla="*/ 1559570 h 1559570"/>
              <a:gd name="connsiteX41" fmla="*/ 1334386 w 5194005"/>
              <a:gd name="connsiteY41" fmla="*/ 1554254 h 1559570"/>
              <a:gd name="connsiteX42" fmla="*/ 1376917 w 5194005"/>
              <a:gd name="connsiteY42" fmla="*/ 1548938 h 1559570"/>
              <a:gd name="connsiteX43" fmla="*/ 1892596 w 5194005"/>
              <a:gd name="connsiteY43" fmla="*/ 1543622 h 1559570"/>
              <a:gd name="connsiteX44" fmla="*/ 2020186 w 5194005"/>
              <a:gd name="connsiteY44" fmla="*/ 1532989 h 1559570"/>
              <a:gd name="connsiteX45" fmla="*/ 2068033 w 5194005"/>
              <a:gd name="connsiteY45" fmla="*/ 1511724 h 1559570"/>
              <a:gd name="connsiteX46" fmla="*/ 2083982 w 5194005"/>
              <a:gd name="connsiteY46" fmla="*/ 1506408 h 1559570"/>
              <a:gd name="connsiteX47" fmla="*/ 2115879 w 5194005"/>
              <a:gd name="connsiteY47" fmla="*/ 1490459 h 1559570"/>
              <a:gd name="connsiteX48" fmla="*/ 2147777 w 5194005"/>
              <a:gd name="connsiteY48" fmla="*/ 1474510 h 1559570"/>
              <a:gd name="connsiteX49" fmla="*/ 2163726 w 5194005"/>
              <a:gd name="connsiteY49" fmla="*/ 1463877 h 1559570"/>
              <a:gd name="connsiteX50" fmla="*/ 2206256 w 5194005"/>
              <a:gd name="connsiteY50" fmla="*/ 1453245 h 1559570"/>
              <a:gd name="connsiteX51" fmla="*/ 2243470 w 5194005"/>
              <a:gd name="connsiteY51" fmla="*/ 1442612 h 1559570"/>
              <a:gd name="connsiteX52" fmla="*/ 2402958 w 5194005"/>
              <a:gd name="connsiteY52" fmla="*/ 1447928 h 1559570"/>
              <a:gd name="connsiteX53" fmla="*/ 2477386 w 5194005"/>
              <a:gd name="connsiteY53" fmla="*/ 1458561 h 1559570"/>
              <a:gd name="connsiteX54" fmla="*/ 2519917 w 5194005"/>
              <a:gd name="connsiteY54" fmla="*/ 1463877 h 1559570"/>
              <a:gd name="connsiteX55" fmla="*/ 2796363 w 5194005"/>
              <a:gd name="connsiteY55" fmla="*/ 1469194 h 1559570"/>
              <a:gd name="connsiteX56" fmla="*/ 2881424 w 5194005"/>
              <a:gd name="connsiteY56" fmla="*/ 1474510 h 1559570"/>
              <a:gd name="connsiteX57" fmla="*/ 2908005 w 5194005"/>
              <a:gd name="connsiteY57" fmla="*/ 1479826 h 1559570"/>
              <a:gd name="connsiteX58" fmla="*/ 2950535 w 5194005"/>
              <a:gd name="connsiteY58" fmla="*/ 1485142 h 1559570"/>
              <a:gd name="connsiteX59" fmla="*/ 2987749 w 5194005"/>
              <a:gd name="connsiteY59" fmla="*/ 1495775 h 1559570"/>
              <a:gd name="connsiteX60" fmla="*/ 3014331 w 5194005"/>
              <a:gd name="connsiteY60" fmla="*/ 1501091 h 1559570"/>
              <a:gd name="connsiteX61" fmla="*/ 3067493 w 5194005"/>
              <a:gd name="connsiteY61" fmla="*/ 1506408 h 1559570"/>
              <a:gd name="connsiteX62" fmla="*/ 3386470 w 5194005"/>
              <a:gd name="connsiteY62" fmla="*/ 1501091 h 1559570"/>
              <a:gd name="connsiteX63" fmla="*/ 3423684 w 5194005"/>
              <a:gd name="connsiteY63" fmla="*/ 1495775 h 1559570"/>
              <a:gd name="connsiteX64" fmla="*/ 3503428 w 5194005"/>
              <a:gd name="connsiteY64" fmla="*/ 1490459 h 1559570"/>
              <a:gd name="connsiteX65" fmla="*/ 3726712 w 5194005"/>
              <a:gd name="connsiteY65" fmla="*/ 1485142 h 1559570"/>
              <a:gd name="connsiteX66" fmla="*/ 3790507 w 5194005"/>
              <a:gd name="connsiteY66" fmla="*/ 1474510 h 1559570"/>
              <a:gd name="connsiteX67" fmla="*/ 3864935 w 5194005"/>
              <a:gd name="connsiteY67" fmla="*/ 1463877 h 1559570"/>
              <a:gd name="connsiteX68" fmla="*/ 3886200 w 5194005"/>
              <a:gd name="connsiteY68" fmla="*/ 1458561 h 1559570"/>
              <a:gd name="connsiteX69" fmla="*/ 3918098 w 5194005"/>
              <a:gd name="connsiteY69" fmla="*/ 1453245 h 1559570"/>
              <a:gd name="connsiteX70" fmla="*/ 3934047 w 5194005"/>
              <a:gd name="connsiteY70" fmla="*/ 1447928 h 1559570"/>
              <a:gd name="connsiteX71" fmla="*/ 4082903 w 5194005"/>
              <a:gd name="connsiteY71" fmla="*/ 1447928 h 1559570"/>
              <a:gd name="connsiteX72" fmla="*/ 4098852 w 5194005"/>
              <a:gd name="connsiteY72" fmla="*/ 1453245 h 1559570"/>
              <a:gd name="connsiteX73" fmla="*/ 4327452 w 5194005"/>
              <a:gd name="connsiteY73" fmla="*/ 1453245 h 1559570"/>
              <a:gd name="connsiteX74" fmla="*/ 4348717 w 5194005"/>
              <a:gd name="connsiteY74" fmla="*/ 1447928 h 1559570"/>
              <a:gd name="connsiteX75" fmla="*/ 4385931 w 5194005"/>
              <a:gd name="connsiteY75" fmla="*/ 1442612 h 1559570"/>
              <a:gd name="connsiteX76" fmla="*/ 4412512 w 5194005"/>
              <a:gd name="connsiteY76" fmla="*/ 1437296 h 1559570"/>
              <a:gd name="connsiteX77" fmla="*/ 4465675 w 5194005"/>
              <a:gd name="connsiteY77" fmla="*/ 1421347 h 1559570"/>
              <a:gd name="connsiteX78" fmla="*/ 4577317 w 5194005"/>
              <a:gd name="connsiteY78" fmla="*/ 1394766 h 1559570"/>
              <a:gd name="connsiteX79" fmla="*/ 4635796 w 5194005"/>
              <a:gd name="connsiteY79" fmla="*/ 1389449 h 1559570"/>
              <a:gd name="connsiteX80" fmla="*/ 5066414 w 5194005"/>
              <a:gd name="connsiteY80" fmla="*/ 1384133 h 1559570"/>
              <a:gd name="connsiteX81" fmla="*/ 5098312 w 5194005"/>
              <a:gd name="connsiteY81" fmla="*/ 1373501 h 1559570"/>
              <a:gd name="connsiteX82" fmla="*/ 5135526 w 5194005"/>
              <a:gd name="connsiteY82" fmla="*/ 1341603 h 1559570"/>
              <a:gd name="connsiteX83" fmla="*/ 5172740 w 5194005"/>
              <a:gd name="connsiteY83" fmla="*/ 1293756 h 1559570"/>
              <a:gd name="connsiteX84" fmla="*/ 5178056 w 5194005"/>
              <a:gd name="connsiteY84" fmla="*/ 1277808 h 1559570"/>
              <a:gd name="connsiteX85" fmla="*/ 5183372 w 5194005"/>
              <a:gd name="connsiteY85" fmla="*/ 1256542 h 1559570"/>
              <a:gd name="connsiteX86" fmla="*/ 5194005 w 5194005"/>
              <a:gd name="connsiteY86" fmla="*/ 1235277 h 1559570"/>
              <a:gd name="connsiteX87" fmla="*/ 5188689 w 5194005"/>
              <a:gd name="connsiteY87" fmla="*/ 996045 h 1559570"/>
              <a:gd name="connsiteX88" fmla="*/ 5178056 w 5194005"/>
              <a:gd name="connsiteY88" fmla="*/ 964147 h 1559570"/>
              <a:gd name="connsiteX89" fmla="*/ 5167424 w 5194005"/>
              <a:gd name="connsiteY89" fmla="*/ 910984 h 1559570"/>
              <a:gd name="connsiteX90" fmla="*/ 5135526 w 5194005"/>
              <a:gd name="connsiteY90" fmla="*/ 884403 h 1559570"/>
              <a:gd name="connsiteX91" fmla="*/ 5103628 w 5194005"/>
              <a:gd name="connsiteY91" fmla="*/ 863138 h 1559570"/>
              <a:gd name="connsiteX92" fmla="*/ 5066414 w 5194005"/>
              <a:gd name="connsiteY92" fmla="*/ 841873 h 1559570"/>
              <a:gd name="connsiteX93" fmla="*/ 5034517 w 5194005"/>
              <a:gd name="connsiteY93" fmla="*/ 836556 h 1559570"/>
              <a:gd name="connsiteX94" fmla="*/ 5013252 w 5194005"/>
              <a:gd name="connsiteY94" fmla="*/ 831240 h 1559570"/>
              <a:gd name="connsiteX95" fmla="*/ 4976038 w 5194005"/>
              <a:gd name="connsiteY95" fmla="*/ 825924 h 1559570"/>
              <a:gd name="connsiteX96" fmla="*/ 4949456 w 5194005"/>
              <a:gd name="connsiteY96" fmla="*/ 820608 h 1559570"/>
              <a:gd name="connsiteX97" fmla="*/ 4768703 w 5194005"/>
              <a:gd name="connsiteY97" fmla="*/ 804659 h 1559570"/>
              <a:gd name="connsiteX98" fmla="*/ 4710224 w 5194005"/>
              <a:gd name="connsiteY98" fmla="*/ 794026 h 1559570"/>
              <a:gd name="connsiteX99" fmla="*/ 4694275 w 5194005"/>
              <a:gd name="connsiteY99" fmla="*/ 788710 h 1559570"/>
              <a:gd name="connsiteX100" fmla="*/ 4630479 w 5194005"/>
              <a:gd name="connsiteY100" fmla="*/ 772761 h 1559570"/>
              <a:gd name="connsiteX101" fmla="*/ 4609214 w 5194005"/>
              <a:gd name="connsiteY101" fmla="*/ 767445 h 1559570"/>
              <a:gd name="connsiteX102" fmla="*/ 4470991 w 5194005"/>
              <a:gd name="connsiteY102" fmla="*/ 762128 h 1559570"/>
              <a:gd name="connsiteX103" fmla="*/ 4391247 w 5194005"/>
              <a:gd name="connsiteY103" fmla="*/ 767445 h 1559570"/>
              <a:gd name="connsiteX104" fmla="*/ 4375298 w 5194005"/>
              <a:gd name="connsiteY104" fmla="*/ 772761 h 1559570"/>
              <a:gd name="connsiteX105" fmla="*/ 4354033 w 5194005"/>
              <a:gd name="connsiteY105" fmla="*/ 778077 h 1559570"/>
              <a:gd name="connsiteX106" fmla="*/ 4162647 w 5194005"/>
              <a:gd name="connsiteY106" fmla="*/ 772761 h 1559570"/>
              <a:gd name="connsiteX107" fmla="*/ 4146698 w 5194005"/>
              <a:gd name="connsiteY107" fmla="*/ 762128 h 1559570"/>
              <a:gd name="connsiteX108" fmla="*/ 4130749 w 5194005"/>
              <a:gd name="connsiteY108" fmla="*/ 756812 h 1559570"/>
              <a:gd name="connsiteX109" fmla="*/ 4120117 w 5194005"/>
              <a:gd name="connsiteY109" fmla="*/ 581375 h 1559570"/>
              <a:gd name="connsiteX110" fmla="*/ 4114800 w 5194005"/>
              <a:gd name="connsiteY110" fmla="*/ 560110 h 1559570"/>
              <a:gd name="connsiteX111" fmla="*/ 4109484 w 5194005"/>
              <a:gd name="connsiteY111" fmla="*/ 352775 h 1559570"/>
              <a:gd name="connsiteX112" fmla="*/ 4104168 w 5194005"/>
              <a:gd name="connsiteY112" fmla="*/ 320877 h 1559570"/>
              <a:gd name="connsiteX113" fmla="*/ 4093535 w 5194005"/>
              <a:gd name="connsiteY113" fmla="*/ 299612 h 1559570"/>
              <a:gd name="connsiteX114" fmla="*/ 4088219 w 5194005"/>
              <a:gd name="connsiteY114" fmla="*/ 283663 h 1559570"/>
              <a:gd name="connsiteX115" fmla="*/ 4061638 w 5194005"/>
              <a:gd name="connsiteY115" fmla="*/ 251766 h 1559570"/>
              <a:gd name="connsiteX116" fmla="*/ 4024424 w 5194005"/>
              <a:gd name="connsiteY116" fmla="*/ 214552 h 1559570"/>
              <a:gd name="connsiteX117" fmla="*/ 3992526 w 5194005"/>
              <a:gd name="connsiteY117" fmla="*/ 187970 h 1559570"/>
              <a:gd name="connsiteX118" fmla="*/ 3976577 w 5194005"/>
              <a:gd name="connsiteY118" fmla="*/ 182654 h 1559570"/>
              <a:gd name="connsiteX119" fmla="*/ 3949996 w 5194005"/>
              <a:gd name="connsiteY119" fmla="*/ 161389 h 1559570"/>
              <a:gd name="connsiteX120" fmla="*/ 3934047 w 5194005"/>
              <a:gd name="connsiteY120" fmla="*/ 145440 h 1559570"/>
              <a:gd name="connsiteX121" fmla="*/ 3907465 w 5194005"/>
              <a:gd name="connsiteY121" fmla="*/ 134808 h 1559570"/>
              <a:gd name="connsiteX122" fmla="*/ 3875568 w 5194005"/>
              <a:gd name="connsiteY122" fmla="*/ 124175 h 1559570"/>
              <a:gd name="connsiteX123" fmla="*/ 3806456 w 5194005"/>
              <a:gd name="connsiteY123" fmla="*/ 108226 h 1559570"/>
              <a:gd name="connsiteX124" fmla="*/ 3769242 w 5194005"/>
              <a:gd name="connsiteY124" fmla="*/ 97594 h 1559570"/>
              <a:gd name="connsiteX125" fmla="*/ 3753293 w 5194005"/>
              <a:gd name="connsiteY125" fmla="*/ 92277 h 1559570"/>
              <a:gd name="connsiteX126" fmla="*/ 3721396 w 5194005"/>
              <a:gd name="connsiteY126" fmla="*/ 86961 h 1559570"/>
              <a:gd name="connsiteX127" fmla="*/ 3694814 w 5194005"/>
              <a:gd name="connsiteY127" fmla="*/ 81645 h 1559570"/>
              <a:gd name="connsiteX128" fmla="*/ 3492796 w 5194005"/>
              <a:gd name="connsiteY128" fmla="*/ 76328 h 1559570"/>
              <a:gd name="connsiteX129" fmla="*/ 3110024 w 5194005"/>
              <a:gd name="connsiteY129" fmla="*/ 60380 h 1559570"/>
              <a:gd name="connsiteX130" fmla="*/ 2509284 w 5194005"/>
              <a:gd name="connsiteY130" fmla="*/ 55063 h 1559570"/>
              <a:gd name="connsiteX131" fmla="*/ 2270052 w 5194005"/>
              <a:gd name="connsiteY131" fmla="*/ 44431 h 1559570"/>
              <a:gd name="connsiteX132" fmla="*/ 1892596 w 5194005"/>
              <a:gd name="connsiteY132" fmla="*/ 39115 h 1559570"/>
              <a:gd name="connsiteX133" fmla="*/ 1855382 w 5194005"/>
              <a:gd name="connsiteY133" fmla="*/ 33798 h 1559570"/>
              <a:gd name="connsiteX134" fmla="*/ 1828800 w 5194005"/>
              <a:gd name="connsiteY134" fmla="*/ 28482 h 1559570"/>
              <a:gd name="connsiteX135" fmla="*/ 1616149 w 5194005"/>
              <a:gd name="connsiteY135" fmla="*/ 23166 h 1559570"/>
              <a:gd name="connsiteX136" fmla="*/ 1461977 w 5194005"/>
              <a:gd name="connsiteY136" fmla="*/ 17849 h 1559570"/>
              <a:gd name="connsiteX137" fmla="*/ 967563 w 5194005"/>
              <a:gd name="connsiteY137" fmla="*/ 17849 h 1559570"/>
              <a:gd name="connsiteX138" fmla="*/ 903768 w 5194005"/>
              <a:gd name="connsiteY138" fmla="*/ 39115 h 1559570"/>
              <a:gd name="connsiteX139" fmla="*/ 850605 w 5194005"/>
              <a:gd name="connsiteY139" fmla="*/ 44431 h 1559570"/>
              <a:gd name="connsiteX140" fmla="*/ 834656 w 5194005"/>
              <a:gd name="connsiteY140" fmla="*/ 49747 h 1559570"/>
              <a:gd name="connsiteX141" fmla="*/ 622005 w 5194005"/>
              <a:gd name="connsiteY141" fmla="*/ 65696 h 1559570"/>
              <a:gd name="connsiteX142" fmla="*/ 590107 w 5194005"/>
              <a:gd name="connsiteY142" fmla="*/ 76328 h 1559570"/>
              <a:gd name="connsiteX143" fmla="*/ 563526 w 5194005"/>
              <a:gd name="connsiteY143" fmla="*/ 81645 h 1559570"/>
              <a:gd name="connsiteX144" fmla="*/ 462517 w 5194005"/>
              <a:gd name="connsiteY144" fmla="*/ 97594 h 1559570"/>
              <a:gd name="connsiteX145" fmla="*/ 425303 w 5194005"/>
              <a:gd name="connsiteY145" fmla="*/ 113542 h 1559570"/>
              <a:gd name="connsiteX146" fmla="*/ 409354 w 5194005"/>
              <a:gd name="connsiteY146" fmla="*/ 118859 h 1559570"/>
              <a:gd name="connsiteX147" fmla="*/ 388089 w 5194005"/>
              <a:gd name="connsiteY147" fmla="*/ 129491 h 1559570"/>
              <a:gd name="connsiteX148" fmla="*/ 361507 w 5194005"/>
              <a:gd name="connsiteY148" fmla="*/ 134808 h 1559570"/>
              <a:gd name="connsiteX149" fmla="*/ 313661 w 5194005"/>
              <a:gd name="connsiteY149" fmla="*/ 161389 h 1559570"/>
              <a:gd name="connsiteX150" fmla="*/ 281763 w 5194005"/>
              <a:gd name="connsiteY150" fmla="*/ 182654 h 1559570"/>
              <a:gd name="connsiteX151" fmla="*/ 271131 w 5194005"/>
              <a:gd name="connsiteY151" fmla="*/ 198603 h 1559570"/>
              <a:gd name="connsiteX152" fmla="*/ 239233 w 5194005"/>
              <a:gd name="connsiteY152" fmla="*/ 219868 h 1559570"/>
              <a:gd name="connsiteX153" fmla="*/ 228600 w 5194005"/>
              <a:gd name="connsiteY153" fmla="*/ 235817 h 1559570"/>
              <a:gd name="connsiteX154" fmla="*/ 223284 w 5194005"/>
              <a:gd name="connsiteY154" fmla="*/ 251766 h 1559570"/>
              <a:gd name="connsiteX155" fmla="*/ 191386 w 5194005"/>
              <a:gd name="connsiteY155" fmla="*/ 273031 h 1559570"/>
              <a:gd name="connsiteX156" fmla="*/ 175438 w 5194005"/>
              <a:gd name="connsiteY156" fmla="*/ 283663 h 1559570"/>
              <a:gd name="connsiteX157" fmla="*/ 143540 w 5194005"/>
              <a:gd name="connsiteY157" fmla="*/ 294296 h 1559570"/>
              <a:gd name="connsiteX158" fmla="*/ 106326 w 5194005"/>
              <a:gd name="connsiteY158" fmla="*/ 320877 h 1559570"/>
              <a:gd name="connsiteX159" fmla="*/ 111642 w 5194005"/>
              <a:gd name="connsiteY159" fmla="*/ 352775 h 155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5194005" h="1559570">
                <a:moveTo>
                  <a:pt x="111642" y="352775"/>
                </a:moveTo>
                <a:cubicBezTo>
                  <a:pt x="108098" y="366952"/>
                  <a:pt x="101284" y="382762"/>
                  <a:pt x="85061" y="405938"/>
                </a:cubicBezTo>
                <a:cubicBezTo>
                  <a:pt x="75846" y="419102"/>
                  <a:pt x="47529" y="449426"/>
                  <a:pt x="42531" y="464417"/>
                </a:cubicBezTo>
                <a:cubicBezTo>
                  <a:pt x="24669" y="517998"/>
                  <a:pt x="51917" y="434903"/>
                  <a:pt x="31898" y="501631"/>
                </a:cubicBezTo>
                <a:cubicBezTo>
                  <a:pt x="28677" y="512366"/>
                  <a:pt x="24809" y="522896"/>
                  <a:pt x="21265" y="533528"/>
                </a:cubicBezTo>
                <a:cubicBezTo>
                  <a:pt x="19493" y="538844"/>
                  <a:pt x="16870" y="543949"/>
                  <a:pt x="15949" y="549477"/>
                </a:cubicBezTo>
                <a:lnTo>
                  <a:pt x="10633" y="581375"/>
                </a:lnTo>
                <a:cubicBezTo>
                  <a:pt x="8861" y="606184"/>
                  <a:pt x="7921" y="631067"/>
                  <a:pt x="5317" y="655803"/>
                </a:cubicBezTo>
                <a:cubicBezTo>
                  <a:pt x="4371" y="664789"/>
                  <a:pt x="0" y="673348"/>
                  <a:pt x="0" y="682384"/>
                </a:cubicBezTo>
                <a:cubicBezTo>
                  <a:pt x="0" y="792268"/>
                  <a:pt x="1989" y="902160"/>
                  <a:pt x="5317" y="1011994"/>
                </a:cubicBezTo>
                <a:cubicBezTo>
                  <a:pt x="5585" y="1020832"/>
                  <a:pt x="20235" y="1062067"/>
                  <a:pt x="21265" y="1065156"/>
                </a:cubicBezTo>
                <a:cubicBezTo>
                  <a:pt x="23037" y="1070472"/>
                  <a:pt x="25223" y="1075668"/>
                  <a:pt x="26582" y="1081105"/>
                </a:cubicBezTo>
                <a:cubicBezTo>
                  <a:pt x="28354" y="1088193"/>
                  <a:pt x="29020" y="1095654"/>
                  <a:pt x="31898" y="1102370"/>
                </a:cubicBezTo>
                <a:cubicBezTo>
                  <a:pt x="34415" y="1108243"/>
                  <a:pt x="39361" y="1112771"/>
                  <a:pt x="42531" y="1118319"/>
                </a:cubicBezTo>
                <a:cubicBezTo>
                  <a:pt x="55045" y="1140218"/>
                  <a:pt x="55084" y="1145347"/>
                  <a:pt x="63796" y="1171482"/>
                </a:cubicBezTo>
                <a:cubicBezTo>
                  <a:pt x="73154" y="1199555"/>
                  <a:pt x="66001" y="1182765"/>
                  <a:pt x="90377" y="1219328"/>
                </a:cubicBezTo>
                <a:lnTo>
                  <a:pt x="101010" y="1235277"/>
                </a:lnTo>
                <a:cubicBezTo>
                  <a:pt x="108948" y="1259093"/>
                  <a:pt x="104781" y="1252717"/>
                  <a:pt x="127591" y="1277808"/>
                </a:cubicBezTo>
                <a:cubicBezTo>
                  <a:pt x="137706" y="1288934"/>
                  <a:pt x="146978" y="1301364"/>
                  <a:pt x="159489" y="1309705"/>
                </a:cubicBezTo>
                <a:cubicBezTo>
                  <a:pt x="164805" y="1313249"/>
                  <a:pt x="170530" y="1316247"/>
                  <a:pt x="175438" y="1320338"/>
                </a:cubicBezTo>
                <a:cubicBezTo>
                  <a:pt x="181214" y="1325151"/>
                  <a:pt x="185131" y="1332117"/>
                  <a:pt x="191386" y="1336287"/>
                </a:cubicBezTo>
                <a:cubicBezTo>
                  <a:pt x="196049" y="1339396"/>
                  <a:pt x="202382" y="1338981"/>
                  <a:pt x="207335" y="1341603"/>
                </a:cubicBezTo>
                <a:cubicBezTo>
                  <a:pt x="232589" y="1354972"/>
                  <a:pt x="258904" y="1366988"/>
                  <a:pt x="281763" y="1384133"/>
                </a:cubicBezTo>
                <a:cubicBezTo>
                  <a:pt x="288851" y="1389449"/>
                  <a:pt x="296301" y="1394316"/>
                  <a:pt x="303028" y="1400082"/>
                </a:cubicBezTo>
                <a:cubicBezTo>
                  <a:pt x="308736" y="1404975"/>
                  <a:pt x="311911" y="1413462"/>
                  <a:pt x="318977" y="1416031"/>
                </a:cubicBezTo>
                <a:cubicBezTo>
                  <a:pt x="332404" y="1420913"/>
                  <a:pt x="347330" y="1419575"/>
                  <a:pt x="361507" y="1421347"/>
                </a:cubicBezTo>
                <a:cubicBezTo>
                  <a:pt x="372140" y="1428435"/>
                  <a:pt x="381008" y="1439513"/>
                  <a:pt x="393405" y="1442612"/>
                </a:cubicBezTo>
                <a:cubicBezTo>
                  <a:pt x="400493" y="1444384"/>
                  <a:pt x="407645" y="1445921"/>
                  <a:pt x="414670" y="1447928"/>
                </a:cubicBezTo>
                <a:cubicBezTo>
                  <a:pt x="420058" y="1449468"/>
                  <a:pt x="425080" y="1452393"/>
                  <a:pt x="430619" y="1453245"/>
                </a:cubicBezTo>
                <a:cubicBezTo>
                  <a:pt x="448221" y="1455953"/>
                  <a:pt x="466061" y="1456789"/>
                  <a:pt x="483782" y="1458561"/>
                </a:cubicBezTo>
                <a:cubicBezTo>
                  <a:pt x="547343" y="1471273"/>
                  <a:pt x="468965" y="1453173"/>
                  <a:pt x="542261" y="1479826"/>
                </a:cubicBezTo>
                <a:cubicBezTo>
                  <a:pt x="550753" y="1482914"/>
                  <a:pt x="560076" y="1482950"/>
                  <a:pt x="568842" y="1485142"/>
                </a:cubicBezTo>
                <a:cubicBezTo>
                  <a:pt x="574279" y="1486501"/>
                  <a:pt x="579384" y="1488984"/>
                  <a:pt x="584791" y="1490459"/>
                </a:cubicBezTo>
                <a:cubicBezTo>
                  <a:pt x="598889" y="1494304"/>
                  <a:pt x="613223" y="1497246"/>
                  <a:pt x="627321" y="1501091"/>
                </a:cubicBezTo>
                <a:cubicBezTo>
                  <a:pt x="632728" y="1502566"/>
                  <a:pt x="637799" y="1505192"/>
                  <a:pt x="643270" y="1506408"/>
                </a:cubicBezTo>
                <a:cubicBezTo>
                  <a:pt x="653793" y="1508746"/>
                  <a:pt x="664535" y="1509952"/>
                  <a:pt x="675168" y="1511724"/>
                </a:cubicBezTo>
                <a:cubicBezTo>
                  <a:pt x="741871" y="1545074"/>
                  <a:pt x="682066" y="1518850"/>
                  <a:pt x="845289" y="1527673"/>
                </a:cubicBezTo>
                <a:cubicBezTo>
                  <a:pt x="861312" y="1528539"/>
                  <a:pt x="877186" y="1531217"/>
                  <a:pt x="893135" y="1532989"/>
                </a:cubicBezTo>
                <a:cubicBezTo>
                  <a:pt x="941366" y="1545046"/>
                  <a:pt x="881769" y="1530922"/>
                  <a:pt x="951614" y="1543622"/>
                </a:cubicBezTo>
                <a:cubicBezTo>
                  <a:pt x="958803" y="1544929"/>
                  <a:pt x="965760" y="1547295"/>
                  <a:pt x="972879" y="1548938"/>
                </a:cubicBezTo>
                <a:lnTo>
                  <a:pt x="1020726" y="1559570"/>
                </a:lnTo>
                <a:lnTo>
                  <a:pt x="1334386" y="1554254"/>
                </a:lnTo>
                <a:cubicBezTo>
                  <a:pt x="1348667" y="1553828"/>
                  <a:pt x="1362632" y="1549210"/>
                  <a:pt x="1376917" y="1548938"/>
                </a:cubicBezTo>
                <a:lnTo>
                  <a:pt x="1892596" y="1543622"/>
                </a:lnTo>
                <a:cubicBezTo>
                  <a:pt x="1959648" y="1526857"/>
                  <a:pt x="1851386" y="1552466"/>
                  <a:pt x="2020186" y="1532989"/>
                </a:cubicBezTo>
                <a:cubicBezTo>
                  <a:pt x="2055845" y="1528874"/>
                  <a:pt x="2044070" y="1523705"/>
                  <a:pt x="2068033" y="1511724"/>
                </a:cubicBezTo>
                <a:cubicBezTo>
                  <a:pt x="2073045" y="1509218"/>
                  <a:pt x="2078666" y="1508180"/>
                  <a:pt x="2083982" y="1506408"/>
                </a:cubicBezTo>
                <a:cubicBezTo>
                  <a:pt x="2129692" y="1475934"/>
                  <a:pt x="2071858" y="1512470"/>
                  <a:pt x="2115879" y="1490459"/>
                </a:cubicBezTo>
                <a:cubicBezTo>
                  <a:pt x="2157098" y="1469849"/>
                  <a:pt x="2107692" y="1487871"/>
                  <a:pt x="2147777" y="1474510"/>
                </a:cubicBezTo>
                <a:cubicBezTo>
                  <a:pt x="2153093" y="1470966"/>
                  <a:pt x="2157721" y="1466061"/>
                  <a:pt x="2163726" y="1463877"/>
                </a:cubicBezTo>
                <a:cubicBezTo>
                  <a:pt x="2177459" y="1458883"/>
                  <a:pt x="2192393" y="1457867"/>
                  <a:pt x="2206256" y="1453245"/>
                </a:cubicBezTo>
                <a:cubicBezTo>
                  <a:pt x="2229136" y="1445617"/>
                  <a:pt x="2216768" y="1449287"/>
                  <a:pt x="2243470" y="1442612"/>
                </a:cubicBezTo>
                <a:cubicBezTo>
                  <a:pt x="2296633" y="1444384"/>
                  <a:pt x="2349889" y="1444310"/>
                  <a:pt x="2402958" y="1447928"/>
                </a:cubicBezTo>
                <a:cubicBezTo>
                  <a:pt x="2427961" y="1449633"/>
                  <a:pt x="2452518" y="1455453"/>
                  <a:pt x="2477386" y="1458561"/>
                </a:cubicBezTo>
                <a:cubicBezTo>
                  <a:pt x="2491563" y="1460333"/>
                  <a:pt x="2505638" y="1463401"/>
                  <a:pt x="2519917" y="1463877"/>
                </a:cubicBezTo>
                <a:cubicBezTo>
                  <a:pt x="2612032" y="1466948"/>
                  <a:pt x="2704214" y="1467422"/>
                  <a:pt x="2796363" y="1469194"/>
                </a:cubicBezTo>
                <a:cubicBezTo>
                  <a:pt x="2824717" y="1470966"/>
                  <a:pt x="2853143" y="1471817"/>
                  <a:pt x="2881424" y="1474510"/>
                </a:cubicBezTo>
                <a:cubicBezTo>
                  <a:pt x="2890419" y="1475367"/>
                  <a:pt x="2899074" y="1478452"/>
                  <a:pt x="2908005" y="1479826"/>
                </a:cubicBezTo>
                <a:cubicBezTo>
                  <a:pt x="2922126" y="1481998"/>
                  <a:pt x="2936358" y="1483370"/>
                  <a:pt x="2950535" y="1485142"/>
                </a:cubicBezTo>
                <a:cubicBezTo>
                  <a:pt x="2968298" y="1491064"/>
                  <a:pt x="2967720" y="1491324"/>
                  <a:pt x="2987749" y="1495775"/>
                </a:cubicBezTo>
                <a:cubicBezTo>
                  <a:pt x="2996570" y="1497735"/>
                  <a:pt x="3005374" y="1499897"/>
                  <a:pt x="3014331" y="1501091"/>
                </a:cubicBezTo>
                <a:cubicBezTo>
                  <a:pt x="3031984" y="1503445"/>
                  <a:pt x="3049772" y="1504636"/>
                  <a:pt x="3067493" y="1506408"/>
                </a:cubicBezTo>
                <a:lnTo>
                  <a:pt x="3386470" y="1501091"/>
                </a:lnTo>
                <a:cubicBezTo>
                  <a:pt x="3398995" y="1500717"/>
                  <a:pt x="3411205" y="1496909"/>
                  <a:pt x="3423684" y="1495775"/>
                </a:cubicBezTo>
                <a:cubicBezTo>
                  <a:pt x="3450215" y="1493363"/>
                  <a:pt x="3476804" y="1491393"/>
                  <a:pt x="3503428" y="1490459"/>
                </a:cubicBezTo>
                <a:cubicBezTo>
                  <a:pt x="3577831" y="1487848"/>
                  <a:pt x="3652284" y="1486914"/>
                  <a:pt x="3726712" y="1485142"/>
                </a:cubicBezTo>
                <a:lnTo>
                  <a:pt x="3790507" y="1474510"/>
                </a:lnTo>
                <a:cubicBezTo>
                  <a:pt x="3815277" y="1470699"/>
                  <a:pt x="3840215" y="1467997"/>
                  <a:pt x="3864935" y="1463877"/>
                </a:cubicBezTo>
                <a:cubicBezTo>
                  <a:pt x="3872142" y="1462676"/>
                  <a:pt x="3879035" y="1459994"/>
                  <a:pt x="3886200" y="1458561"/>
                </a:cubicBezTo>
                <a:cubicBezTo>
                  <a:pt x="3896770" y="1456447"/>
                  <a:pt x="3907465" y="1455017"/>
                  <a:pt x="3918098" y="1453245"/>
                </a:cubicBezTo>
                <a:cubicBezTo>
                  <a:pt x="3923414" y="1451473"/>
                  <a:pt x="3928492" y="1448669"/>
                  <a:pt x="3934047" y="1447928"/>
                </a:cubicBezTo>
                <a:cubicBezTo>
                  <a:pt x="4002632" y="1438783"/>
                  <a:pt x="4007859" y="1443238"/>
                  <a:pt x="4082903" y="1447928"/>
                </a:cubicBezTo>
                <a:cubicBezTo>
                  <a:pt x="4088219" y="1449700"/>
                  <a:pt x="4093415" y="1451886"/>
                  <a:pt x="4098852" y="1453245"/>
                </a:cubicBezTo>
                <a:cubicBezTo>
                  <a:pt x="4174719" y="1472213"/>
                  <a:pt x="4241412" y="1455509"/>
                  <a:pt x="4327452" y="1453245"/>
                </a:cubicBezTo>
                <a:cubicBezTo>
                  <a:pt x="4334540" y="1451473"/>
                  <a:pt x="4341528" y="1449235"/>
                  <a:pt x="4348717" y="1447928"/>
                </a:cubicBezTo>
                <a:cubicBezTo>
                  <a:pt x="4361045" y="1445686"/>
                  <a:pt x="4373571" y="1444672"/>
                  <a:pt x="4385931" y="1442612"/>
                </a:cubicBezTo>
                <a:cubicBezTo>
                  <a:pt x="4394844" y="1441127"/>
                  <a:pt x="4403652" y="1439068"/>
                  <a:pt x="4412512" y="1437296"/>
                </a:cubicBezTo>
                <a:cubicBezTo>
                  <a:pt x="4469166" y="1414633"/>
                  <a:pt x="4409204" y="1436747"/>
                  <a:pt x="4465675" y="1421347"/>
                </a:cubicBezTo>
                <a:cubicBezTo>
                  <a:pt x="4538103" y="1401595"/>
                  <a:pt x="4450751" y="1414238"/>
                  <a:pt x="4577317" y="1394766"/>
                </a:cubicBezTo>
                <a:cubicBezTo>
                  <a:pt x="4596663" y="1391790"/>
                  <a:pt x="4616227" y="1389874"/>
                  <a:pt x="4635796" y="1389449"/>
                </a:cubicBezTo>
                <a:lnTo>
                  <a:pt x="5066414" y="1384133"/>
                </a:lnTo>
                <a:cubicBezTo>
                  <a:pt x="5077047" y="1380589"/>
                  <a:pt x="5092095" y="1382826"/>
                  <a:pt x="5098312" y="1373501"/>
                </a:cubicBezTo>
                <a:cubicBezTo>
                  <a:pt x="5114677" y="1348955"/>
                  <a:pt x="5103466" y="1360839"/>
                  <a:pt x="5135526" y="1341603"/>
                </a:cubicBezTo>
                <a:cubicBezTo>
                  <a:pt x="5160961" y="1303449"/>
                  <a:pt x="5147755" y="1318741"/>
                  <a:pt x="5172740" y="1293756"/>
                </a:cubicBezTo>
                <a:cubicBezTo>
                  <a:pt x="5174512" y="1288440"/>
                  <a:pt x="5176517" y="1283196"/>
                  <a:pt x="5178056" y="1277808"/>
                </a:cubicBezTo>
                <a:cubicBezTo>
                  <a:pt x="5180063" y="1270782"/>
                  <a:pt x="5180806" y="1263384"/>
                  <a:pt x="5183372" y="1256542"/>
                </a:cubicBezTo>
                <a:cubicBezTo>
                  <a:pt x="5186155" y="1249122"/>
                  <a:pt x="5190461" y="1242365"/>
                  <a:pt x="5194005" y="1235277"/>
                </a:cubicBezTo>
                <a:cubicBezTo>
                  <a:pt x="5192233" y="1155533"/>
                  <a:pt x="5193373" y="1075671"/>
                  <a:pt x="5188689" y="996045"/>
                </a:cubicBezTo>
                <a:cubicBezTo>
                  <a:pt x="5188031" y="984856"/>
                  <a:pt x="5180254" y="975137"/>
                  <a:pt x="5178056" y="964147"/>
                </a:cubicBezTo>
                <a:cubicBezTo>
                  <a:pt x="5174512" y="946426"/>
                  <a:pt x="5180203" y="923763"/>
                  <a:pt x="5167424" y="910984"/>
                </a:cubicBezTo>
                <a:cubicBezTo>
                  <a:pt x="5120828" y="864388"/>
                  <a:pt x="5179936" y="921410"/>
                  <a:pt x="5135526" y="884403"/>
                </a:cubicBezTo>
                <a:cubicBezTo>
                  <a:pt x="5108976" y="862279"/>
                  <a:pt x="5131657" y="872481"/>
                  <a:pt x="5103628" y="863138"/>
                </a:cubicBezTo>
                <a:cubicBezTo>
                  <a:pt x="5092948" y="856018"/>
                  <a:pt x="5078680" y="845553"/>
                  <a:pt x="5066414" y="841873"/>
                </a:cubicBezTo>
                <a:cubicBezTo>
                  <a:pt x="5056090" y="838776"/>
                  <a:pt x="5045087" y="838670"/>
                  <a:pt x="5034517" y="836556"/>
                </a:cubicBezTo>
                <a:cubicBezTo>
                  <a:pt x="5027352" y="835123"/>
                  <a:pt x="5020441" y="832547"/>
                  <a:pt x="5013252" y="831240"/>
                </a:cubicBezTo>
                <a:cubicBezTo>
                  <a:pt x="5000924" y="828999"/>
                  <a:pt x="4988398" y="827984"/>
                  <a:pt x="4976038" y="825924"/>
                </a:cubicBezTo>
                <a:cubicBezTo>
                  <a:pt x="4967125" y="824439"/>
                  <a:pt x="4958453" y="821451"/>
                  <a:pt x="4949456" y="820608"/>
                </a:cubicBezTo>
                <a:cubicBezTo>
                  <a:pt x="4730898" y="800118"/>
                  <a:pt x="4869742" y="819092"/>
                  <a:pt x="4768703" y="804659"/>
                </a:cubicBezTo>
                <a:cubicBezTo>
                  <a:pt x="4732129" y="792466"/>
                  <a:pt x="4776342" y="806047"/>
                  <a:pt x="4710224" y="794026"/>
                </a:cubicBezTo>
                <a:cubicBezTo>
                  <a:pt x="4704711" y="793024"/>
                  <a:pt x="4699681" y="790184"/>
                  <a:pt x="4694275" y="788710"/>
                </a:cubicBezTo>
                <a:cubicBezTo>
                  <a:pt x="4694193" y="788688"/>
                  <a:pt x="4641153" y="775429"/>
                  <a:pt x="4630479" y="772761"/>
                </a:cubicBezTo>
                <a:cubicBezTo>
                  <a:pt x="4623391" y="770989"/>
                  <a:pt x="4616515" y="767726"/>
                  <a:pt x="4609214" y="767445"/>
                </a:cubicBezTo>
                <a:lnTo>
                  <a:pt x="4470991" y="762128"/>
                </a:lnTo>
                <a:cubicBezTo>
                  <a:pt x="4444410" y="763900"/>
                  <a:pt x="4417724" y="764503"/>
                  <a:pt x="4391247" y="767445"/>
                </a:cubicBezTo>
                <a:cubicBezTo>
                  <a:pt x="4385677" y="768064"/>
                  <a:pt x="4380686" y="771222"/>
                  <a:pt x="4375298" y="772761"/>
                </a:cubicBezTo>
                <a:cubicBezTo>
                  <a:pt x="4368273" y="774768"/>
                  <a:pt x="4361121" y="776305"/>
                  <a:pt x="4354033" y="778077"/>
                </a:cubicBezTo>
                <a:cubicBezTo>
                  <a:pt x="4290238" y="776305"/>
                  <a:pt x="4226279" y="777656"/>
                  <a:pt x="4162647" y="772761"/>
                </a:cubicBezTo>
                <a:cubicBezTo>
                  <a:pt x="4156276" y="772271"/>
                  <a:pt x="4152413" y="764985"/>
                  <a:pt x="4146698" y="762128"/>
                </a:cubicBezTo>
                <a:cubicBezTo>
                  <a:pt x="4141686" y="759622"/>
                  <a:pt x="4136065" y="758584"/>
                  <a:pt x="4130749" y="756812"/>
                </a:cubicBezTo>
                <a:cubicBezTo>
                  <a:pt x="4108075" y="688785"/>
                  <a:pt x="4130731" y="761797"/>
                  <a:pt x="4120117" y="581375"/>
                </a:cubicBezTo>
                <a:cubicBezTo>
                  <a:pt x="4119688" y="574081"/>
                  <a:pt x="4116572" y="567198"/>
                  <a:pt x="4114800" y="560110"/>
                </a:cubicBezTo>
                <a:cubicBezTo>
                  <a:pt x="4113028" y="490998"/>
                  <a:pt x="4112553" y="421841"/>
                  <a:pt x="4109484" y="352775"/>
                </a:cubicBezTo>
                <a:cubicBezTo>
                  <a:pt x="4109005" y="342006"/>
                  <a:pt x="4107265" y="331202"/>
                  <a:pt x="4104168" y="320877"/>
                </a:cubicBezTo>
                <a:cubicBezTo>
                  <a:pt x="4101891" y="313286"/>
                  <a:pt x="4096657" y="306896"/>
                  <a:pt x="4093535" y="299612"/>
                </a:cubicBezTo>
                <a:cubicBezTo>
                  <a:pt x="4091328" y="294461"/>
                  <a:pt x="4090725" y="288675"/>
                  <a:pt x="4088219" y="283663"/>
                </a:cubicBezTo>
                <a:cubicBezTo>
                  <a:pt x="4076824" y="260874"/>
                  <a:pt x="4078093" y="272922"/>
                  <a:pt x="4061638" y="251766"/>
                </a:cubicBezTo>
                <a:cubicBezTo>
                  <a:pt x="4031781" y="213378"/>
                  <a:pt x="4054899" y="224710"/>
                  <a:pt x="4024424" y="214552"/>
                </a:cubicBezTo>
                <a:cubicBezTo>
                  <a:pt x="4012667" y="202795"/>
                  <a:pt x="4007328" y="195371"/>
                  <a:pt x="3992526" y="187970"/>
                </a:cubicBezTo>
                <a:cubicBezTo>
                  <a:pt x="3987514" y="185464"/>
                  <a:pt x="3981893" y="184426"/>
                  <a:pt x="3976577" y="182654"/>
                </a:cubicBezTo>
                <a:cubicBezTo>
                  <a:pt x="3952799" y="146985"/>
                  <a:pt x="3980810" y="181931"/>
                  <a:pt x="3949996" y="161389"/>
                </a:cubicBezTo>
                <a:cubicBezTo>
                  <a:pt x="3943740" y="157219"/>
                  <a:pt x="3940423" y="149425"/>
                  <a:pt x="3934047" y="145440"/>
                </a:cubicBezTo>
                <a:cubicBezTo>
                  <a:pt x="3925954" y="140382"/>
                  <a:pt x="3916434" y="138069"/>
                  <a:pt x="3907465" y="134808"/>
                </a:cubicBezTo>
                <a:cubicBezTo>
                  <a:pt x="3896932" y="130978"/>
                  <a:pt x="3886558" y="126373"/>
                  <a:pt x="3875568" y="124175"/>
                </a:cubicBezTo>
                <a:cubicBezTo>
                  <a:pt x="3854475" y="119957"/>
                  <a:pt x="3825703" y="114641"/>
                  <a:pt x="3806456" y="108226"/>
                </a:cubicBezTo>
                <a:cubicBezTo>
                  <a:pt x="3768195" y="95473"/>
                  <a:pt x="3815996" y="110953"/>
                  <a:pt x="3769242" y="97594"/>
                </a:cubicBezTo>
                <a:cubicBezTo>
                  <a:pt x="3763854" y="96054"/>
                  <a:pt x="3758764" y="93493"/>
                  <a:pt x="3753293" y="92277"/>
                </a:cubicBezTo>
                <a:cubicBezTo>
                  <a:pt x="3742771" y="89939"/>
                  <a:pt x="3732001" y="88889"/>
                  <a:pt x="3721396" y="86961"/>
                </a:cubicBezTo>
                <a:cubicBezTo>
                  <a:pt x="3712506" y="85345"/>
                  <a:pt x="3703840" y="82065"/>
                  <a:pt x="3694814" y="81645"/>
                </a:cubicBezTo>
                <a:cubicBezTo>
                  <a:pt x="3627524" y="78515"/>
                  <a:pt x="3560135" y="78100"/>
                  <a:pt x="3492796" y="76328"/>
                </a:cubicBezTo>
                <a:cubicBezTo>
                  <a:pt x="3364893" y="67193"/>
                  <a:pt x="3238526" y="62082"/>
                  <a:pt x="3110024" y="60380"/>
                </a:cubicBezTo>
                <a:lnTo>
                  <a:pt x="2509284" y="55063"/>
                </a:lnTo>
                <a:cubicBezTo>
                  <a:pt x="2410901" y="38667"/>
                  <a:pt x="2477205" y="48197"/>
                  <a:pt x="2270052" y="44431"/>
                </a:cubicBezTo>
                <a:lnTo>
                  <a:pt x="1892596" y="39115"/>
                </a:lnTo>
                <a:cubicBezTo>
                  <a:pt x="1880191" y="37343"/>
                  <a:pt x="1867742" y="35858"/>
                  <a:pt x="1855382" y="33798"/>
                </a:cubicBezTo>
                <a:cubicBezTo>
                  <a:pt x="1846469" y="32312"/>
                  <a:pt x="1837827" y="28883"/>
                  <a:pt x="1828800" y="28482"/>
                </a:cubicBezTo>
                <a:cubicBezTo>
                  <a:pt x="1757964" y="25334"/>
                  <a:pt x="1687025" y="25220"/>
                  <a:pt x="1616149" y="23166"/>
                </a:cubicBezTo>
                <a:lnTo>
                  <a:pt x="1461977" y="17849"/>
                </a:lnTo>
                <a:cubicBezTo>
                  <a:pt x="1282787" y="-12014"/>
                  <a:pt x="1372307" y="985"/>
                  <a:pt x="967563" y="17849"/>
                </a:cubicBezTo>
                <a:cubicBezTo>
                  <a:pt x="797372" y="24940"/>
                  <a:pt x="974676" y="32025"/>
                  <a:pt x="903768" y="39115"/>
                </a:cubicBezTo>
                <a:lnTo>
                  <a:pt x="850605" y="44431"/>
                </a:lnTo>
                <a:cubicBezTo>
                  <a:pt x="845289" y="46203"/>
                  <a:pt x="840151" y="48648"/>
                  <a:pt x="834656" y="49747"/>
                </a:cubicBezTo>
                <a:cubicBezTo>
                  <a:pt x="744763" y="67726"/>
                  <a:pt x="739719" y="61492"/>
                  <a:pt x="622005" y="65696"/>
                </a:cubicBezTo>
                <a:cubicBezTo>
                  <a:pt x="611372" y="69240"/>
                  <a:pt x="601097" y="74130"/>
                  <a:pt x="590107" y="76328"/>
                </a:cubicBezTo>
                <a:cubicBezTo>
                  <a:pt x="581247" y="78100"/>
                  <a:pt x="572424" y="80075"/>
                  <a:pt x="563526" y="81645"/>
                </a:cubicBezTo>
                <a:cubicBezTo>
                  <a:pt x="509618" y="91158"/>
                  <a:pt x="508141" y="91075"/>
                  <a:pt x="462517" y="97594"/>
                </a:cubicBezTo>
                <a:cubicBezTo>
                  <a:pt x="425123" y="110058"/>
                  <a:pt x="471276" y="93839"/>
                  <a:pt x="425303" y="113542"/>
                </a:cubicBezTo>
                <a:cubicBezTo>
                  <a:pt x="420152" y="115750"/>
                  <a:pt x="414505" y="116651"/>
                  <a:pt x="409354" y="118859"/>
                </a:cubicBezTo>
                <a:cubicBezTo>
                  <a:pt x="402070" y="121981"/>
                  <a:pt x="395607" y="126985"/>
                  <a:pt x="388089" y="129491"/>
                </a:cubicBezTo>
                <a:cubicBezTo>
                  <a:pt x="379517" y="132348"/>
                  <a:pt x="370368" y="133036"/>
                  <a:pt x="361507" y="134808"/>
                </a:cubicBezTo>
                <a:cubicBezTo>
                  <a:pt x="324947" y="159182"/>
                  <a:pt x="341733" y="152032"/>
                  <a:pt x="313661" y="161389"/>
                </a:cubicBezTo>
                <a:cubicBezTo>
                  <a:pt x="303028" y="168477"/>
                  <a:pt x="288851" y="172021"/>
                  <a:pt x="281763" y="182654"/>
                </a:cubicBezTo>
                <a:cubicBezTo>
                  <a:pt x="278219" y="187970"/>
                  <a:pt x="275939" y="194396"/>
                  <a:pt x="271131" y="198603"/>
                </a:cubicBezTo>
                <a:cubicBezTo>
                  <a:pt x="261514" y="207018"/>
                  <a:pt x="239233" y="219868"/>
                  <a:pt x="239233" y="219868"/>
                </a:cubicBezTo>
                <a:cubicBezTo>
                  <a:pt x="235689" y="225184"/>
                  <a:pt x="231457" y="230102"/>
                  <a:pt x="228600" y="235817"/>
                </a:cubicBezTo>
                <a:cubicBezTo>
                  <a:pt x="226094" y="240829"/>
                  <a:pt x="227247" y="247803"/>
                  <a:pt x="223284" y="251766"/>
                </a:cubicBezTo>
                <a:cubicBezTo>
                  <a:pt x="214248" y="260802"/>
                  <a:pt x="202019" y="265943"/>
                  <a:pt x="191386" y="273031"/>
                </a:cubicBezTo>
                <a:cubicBezTo>
                  <a:pt x="186070" y="276575"/>
                  <a:pt x="181499" y="281643"/>
                  <a:pt x="175438" y="283663"/>
                </a:cubicBezTo>
                <a:lnTo>
                  <a:pt x="143540" y="294296"/>
                </a:lnTo>
                <a:cubicBezTo>
                  <a:pt x="138718" y="297912"/>
                  <a:pt x="114104" y="316988"/>
                  <a:pt x="106326" y="320877"/>
                </a:cubicBezTo>
                <a:cubicBezTo>
                  <a:pt x="81892" y="333094"/>
                  <a:pt x="115186" y="338598"/>
                  <a:pt x="111642" y="352775"/>
                </a:cubicBezTo>
                <a:close/>
              </a:path>
            </a:pathLst>
          </a:custGeom>
          <a:solidFill>
            <a:srgbClr val="FF0000">
              <a:alpha val="1607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117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531C2A-3E73-4CDA-A5F0-2B9C2B56A10F}"/>
              </a:ext>
            </a:extLst>
          </p:cNvPr>
          <p:cNvSpPr>
            <a:spLocks noGrp="1"/>
          </p:cNvSpPr>
          <p:nvPr>
            <p:ph type="title"/>
          </p:nvPr>
        </p:nvSpPr>
        <p:spPr/>
        <p:txBody>
          <a:bodyPr/>
          <a:lstStyle/>
          <a:p>
            <a:r>
              <a:rPr lang="en-US" altLang="ja-JP" dirty="0"/>
              <a:t>Our algorithm (2/3)</a:t>
            </a:r>
            <a:endParaRPr kumimoji="1" lang="ja-JP" altLang="en-US" dirty="0"/>
          </a:p>
        </p:txBody>
      </p:sp>
      <p:sp>
        <p:nvSpPr>
          <p:cNvPr id="3" name="コンテンツ プレースホルダー 2">
            <a:extLst>
              <a:ext uri="{FF2B5EF4-FFF2-40B4-BE49-F238E27FC236}">
                <a16:creationId xmlns:a16="http://schemas.microsoft.com/office/drawing/2014/main" id="{630D27E8-97B6-47E7-8EA2-233E05228630}"/>
              </a:ext>
            </a:extLst>
          </p:cNvPr>
          <p:cNvSpPr>
            <a:spLocks noGrp="1"/>
          </p:cNvSpPr>
          <p:nvPr>
            <p:ph idx="1"/>
          </p:nvPr>
        </p:nvSpPr>
        <p:spPr/>
        <p:txBody>
          <a:bodyPr/>
          <a:lstStyle/>
          <a:p>
            <a:pPr marL="0" indent="0">
              <a:buNone/>
            </a:pPr>
            <a:r>
              <a:rPr lang="en-US" altLang="ja-JP" b="1" dirty="0">
                <a:solidFill>
                  <a:schemeClr val="accent2">
                    <a:lumMod val="50000"/>
                  </a:schemeClr>
                </a:solidFill>
              </a:rPr>
              <a:t>Efficient algorithm</a:t>
            </a:r>
            <a:r>
              <a:rPr lang="en-US" altLang="ja-JP" dirty="0"/>
              <a:t> During the construction of sequences in brute force algorithm, we only need to retain a limited information rather than the sequence itself.</a:t>
            </a:r>
          </a:p>
          <a:p>
            <a:pPr marL="0" indent="0">
              <a:buNone/>
            </a:pPr>
            <a:r>
              <a:rPr lang="en-US" altLang="ja-JP" dirty="0"/>
              <a:t>Instead of (</a:t>
            </a:r>
            <a:r>
              <a:rPr lang="en-US" altLang="ja-JP" i="1" dirty="0"/>
              <a:t>L</a:t>
            </a:r>
            <a:r>
              <a:rPr lang="en-US" altLang="ja-JP" baseline="-25000" dirty="0"/>
              <a:t>1</a:t>
            </a:r>
            <a:r>
              <a:rPr lang="en-US" altLang="ja-JP" dirty="0"/>
              <a:t>, …, </a:t>
            </a:r>
            <a:r>
              <a:rPr lang="en-US" altLang="ja-JP" i="1" dirty="0"/>
              <a:t>L</a:t>
            </a:r>
            <a:r>
              <a:rPr lang="en-US" altLang="ja-JP" i="1" baseline="-25000" dirty="0"/>
              <a:t>i</a:t>
            </a:r>
            <a:r>
              <a:rPr lang="en-US" altLang="ja-JP" dirty="0"/>
              <a:t>), we retain a triplet (</a:t>
            </a:r>
            <a:r>
              <a:rPr lang="en-US" altLang="ja-JP" i="1" dirty="0"/>
              <a:t>L</a:t>
            </a:r>
            <a:r>
              <a:rPr lang="en-US" altLang="ja-JP" dirty="0"/>
              <a:t>, </a:t>
            </a:r>
            <a:r>
              <a:rPr lang="en-US" altLang="ja-JP" i="1" dirty="0"/>
              <a:t>t</a:t>
            </a:r>
            <a:r>
              <a:rPr lang="en-US" altLang="ja-JP" dirty="0"/>
              <a:t>, </a:t>
            </a:r>
            <a:r>
              <a:rPr lang="en-US" altLang="ja-JP" i="1" dirty="0"/>
              <a:t>m</a:t>
            </a:r>
            <a:r>
              <a:rPr lang="en-US" altLang="ja-JP" dirty="0"/>
              <a:t>). This yields efficient DP algorithm.</a:t>
            </a:r>
          </a:p>
          <a:p>
            <a:pPr marL="0" indent="0">
              <a:buNone/>
            </a:pPr>
            <a:r>
              <a:rPr lang="en-US" altLang="ja-JP" dirty="0"/>
              <a:t>Runtime will be </a:t>
            </a:r>
            <a:r>
              <a:rPr lang="en-US" altLang="ja-JP" i="1" dirty="0"/>
              <a:t>O</a:t>
            </a:r>
            <a:r>
              <a:rPr lang="en-US" altLang="ja-JP" dirty="0"/>
              <a:t>(#(lower sets)^2 * (total overheads))</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C3E397C6-DD17-4E26-B071-3520D7BF3465}"/>
              </a:ext>
            </a:extLst>
          </p:cNvPr>
          <p:cNvSpPr>
            <a:spLocks noGrp="1"/>
          </p:cNvSpPr>
          <p:nvPr>
            <p:ph type="sldNum" sz="quarter" idx="12"/>
          </p:nvPr>
        </p:nvSpPr>
        <p:spPr/>
        <p:txBody>
          <a:bodyPr/>
          <a:lstStyle/>
          <a:p>
            <a:fld id="{B24DBEBF-0A13-4B89-A1E0-7E7C64C10442}" type="slidenum">
              <a:rPr kumimoji="1" lang="ja-JP" altLang="en-US" smtClean="0"/>
              <a:pPr/>
              <a:t>8</a:t>
            </a:fld>
            <a:endParaRPr kumimoji="1" lang="ja-JP" altLang="en-US"/>
          </a:p>
        </p:txBody>
      </p:sp>
      <p:grpSp>
        <p:nvGrpSpPr>
          <p:cNvPr id="5" name="グループ化 4">
            <a:extLst>
              <a:ext uri="{FF2B5EF4-FFF2-40B4-BE49-F238E27FC236}">
                <a16:creationId xmlns:a16="http://schemas.microsoft.com/office/drawing/2014/main" id="{E64EEF9F-27FD-4A88-A73C-0EB679C5E22F}"/>
              </a:ext>
            </a:extLst>
          </p:cNvPr>
          <p:cNvGrpSpPr/>
          <p:nvPr/>
        </p:nvGrpSpPr>
        <p:grpSpPr>
          <a:xfrm>
            <a:off x="635826" y="5703161"/>
            <a:ext cx="5504246" cy="880061"/>
            <a:chOff x="2281211" y="653667"/>
            <a:chExt cx="7919245" cy="1266190"/>
          </a:xfrm>
        </p:grpSpPr>
        <p:sp>
          <p:nvSpPr>
            <p:cNvPr id="6" name="楕円 5">
              <a:extLst>
                <a:ext uri="{FF2B5EF4-FFF2-40B4-BE49-F238E27FC236}">
                  <a16:creationId xmlns:a16="http://schemas.microsoft.com/office/drawing/2014/main" id="{EA6FE389-3DD8-4D06-B6B6-EA7E78756C3F}"/>
                </a:ext>
              </a:extLst>
            </p:cNvPr>
            <p:cNvSpPr/>
            <p:nvPr/>
          </p:nvSpPr>
          <p:spPr>
            <a:xfrm>
              <a:off x="2281211"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7" name="楕円 6">
              <a:extLst>
                <a:ext uri="{FF2B5EF4-FFF2-40B4-BE49-F238E27FC236}">
                  <a16:creationId xmlns:a16="http://schemas.microsoft.com/office/drawing/2014/main" id="{361A1C85-18A4-400B-BF83-F455FDAD4D94}"/>
                </a:ext>
              </a:extLst>
            </p:cNvPr>
            <p:cNvSpPr/>
            <p:nvPr/>
          </p:nvSpPr>
          <p:spPr>
            <a:xfrm>
              <a:off x="3073299"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8" name="楕円 7">
              <a:extLst>
                <a:ext uri="{FF2B5EF4-FFF2-40B4-BE49-F238E27FC236}">
                  <a16:creationId xmlns:a16="http://schemas.microsoft.com/office/drawing/2014/main" id="{73BAE35F-7E32-486D-9ACA-8EE916E154A7}"/>
                </a:ext>
              </a:extLst>
            </p:cNvPr>
            <p:cNvSpPr/>
            <p:nvPr/>
          </p:nvSpPr>
          <p:spPr>
            <a:xfrm>
              <a:off x="307329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9" name="楕円 8">
              <a:extLst>
                <a:ext uri="{FF2B5EF4-FFF2-40B4-BE49-F238E27FC236}">
                  <a16:creationId xmlns:a16="http://schemas.microsoft.com/office/drawing/2014/main" id="{651F1C46-7729-46DA-928C-7862C47B64F9}"/>
                </a:ext>
              </a:extLst>
            </p:cNvPr>
            <p:cNvSpPr/>
            <p:nvPr/>
          </p:nvSpPr>
          <p:spPr>
            <a:xfrm>
              <a:off x="3899061" y="656692"/>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0" name="楕円 9">
              <a:extLst>
                <a:ext uri="{FF2B5EF4-FFF2-40B4-BE49-F238E27FC236}">
                  <a16:creationId xmlns:a16="http://schemas.microsoft.com/office/drawing/2014/main" id="{FDD74E78-7107-4318-AED5-57047852B5C9}"/>
                </a:ext>
              </a:extLst>
            </p:cNvPr>
            <p:cNvSpPr/>
            <p:nvPr/>
          </p:nvSpPr>
          <p:spPr>
            <a:xfrm>
              <a:off x="3899061" y="1412776"/>
              <a:ext cx="504056" cy="504056"/>
            </a:xfrm>
            <a:prstGeom prst="ellipse">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1" name="楕円 10">
              <a:extLst>
                <a:ext uri="{FF2B5EF4-FFF2-40B4-BE49-F238E27FC236}">
                  <a16:creationId xmlns:a16="http://schemas.microsoft.com/office/drawing/2014/main" id="{7C44F2A0-ECB8-4ED4-A56E-4DE7B023328F}"/>
                </a:ext>
              </a:extLst>
            </p:cNvPr>
            <p:cNvSpPr/>
            <p:nvPr/>
          </p:nvSpPr>
          <p:spPr>
            <a:xfrm>
              <a:off x="4729483"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2" name="楕円 11">
              <a:extLst>
                <a:ext uri="{FF2B5EF4-FFF2-40B4-BE49-F238E27FC236}">
                  <a16:creationId xmlns:a16="http://schemas.microsoft.com/office/drawing/2014/main" id="{C0CEF7E0-4C26-4385-B453-1EB3986F574F}"/>
                </a:ext>
              </a:extLst>
            </p:cNvPr>
            <p:cNvSpPr/>
            <p:nvPr/>
          </p:nvSpPr>
          <p:spPr>
            <a:xfrm>
              <a:off x="4729483"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3" name="楕円 12">
              <a:extLst>
                <a:ext uri="{FF2B5EF4-FFF2-40B4-BE49-F238E27FC236}">
                  <a16:creationId xmlns:a16="http://schemas.microsoft.com/office/drawing/2014/main" id="{71088A33-8AD4-4DD4-8B5E-43561F51510D}"/>
                </a:ext>
              </a:extLst>
            </p:cNvPr>
            <p:cNvSpPr/>
            <p:nvPr/>
          </p:nvSpPr>
          <p:spPr>
            <a:xfrm>
              <a:off x="5559905"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4" name="楕円 13">
              <a:extLst>
                <a:ext uri="{FF2B5EF4-FFF2-40B4-BE49-F238E27FC236}">
                  <a16:creationId xmlns:a16="http://schemas.microsoft.com/office/drawing/2014/main" id="{F90A767D-E694-4BF1-A1D1-FC7EE0585C51}"/>
                </a:ext>
              </a:extLst>
            </p:cNvPr>
            <p:cNvSpPr/>
            <p:nvPr/>
          </p:nvSpPr>
          <p:spPr>
            <a:xfrm>
              <a:off x="555990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5" name="楕円 14">
              <a:extLst>
                <a:ext uri="{FF2B5EF4-FFF2-40B4-BE49-F238E27FC236}">
                  <a16:creationId xmlns:a16="http://schemas.microsoft.com/office/drawing/2014/main" id="{32D443CC-1CD6-4B87-BFE0-AD7AC1E9AF61}"/>
                </a:ext>
              </a:extLst>
            </p:cNvPr>
            <p:cNvSpPr/>
            <p:nvPr/>
          </p:nvSpPr>
          <p:spPr>
            <a:xfrm>
              <a:off x="6390327"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16" name="楕円 15">
              <a:extLst>
                <a:ext uri="{FF2B5EF4-FFF2-40B4-BE49-F238E27FC236}">
                  <a16:creationId xmlns:a16="http://schemas.microsoft.com/office/drawing/2014/main" id="{4957F4B5-BF6D-49F6-9EB9-985C58732D64}"/>
                </a:ext>
              </a:extLst>
            </p:cNvPr>
            <p:cNvSpPr/>
            <p:nvPr/>
          </p:nvSpPr>
          <p:spPr>
            <a:xfrm>
              <a:off x="6388747" y="1415801"/>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17" name="直線矢印コネクタ 16">
              <a:extLst>
                <a:ext uri="{FF2B5EF4-FFF2-40B4-BE49-F238E27FC236}">
                  <a16:creationId xmlns:a16="http://schemas.microsoft.com/office/drawing/2014/main" id="{233DFC00-0EBE-49DD-8EC2-B7D243577CD2}"/>
                </a:ext>
              </a:extLst>
            </p:cNvPr>
            <p:cNvCxnSpPr>
              <a:cxnSpLocks/>
            </p:cNvCxnSpPr>
            <p:nvPr/>
          </p:nvCxnSpPr>
          <p:spPr>
            <a:xfrm flipV="1">
              <a:off x="2778889" y="1017866"/>
              <a:ext cx="295701" cy="1592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B5B5F15-7AAE-4416-B55D-E020CD3190F3}"/>
                </a:ext>
              </a:extLst>
            </p:cNvPr>
            <p:cNvCxnSpPr>
              <a:cxnSpLocks/>
            </p:cNvCxnSpPr>
            <p:nvPr/>
          </p:nvCxnSpPr>
          <p:spPr>
            <a:xfrm>
              <a:off x="2783438" y="1431848"/>
              <a:ext cx="282054" cy="1319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ECF01970-128E-4312-9143-3C5D0E130570}"/>
                </a:ext>
              </a:extLst>
            </p:cNvPr>
            <p:cNvCxnSpPr>
              <a:stCxn id="7" idx="6"/>
              <a:endCxn id="9" idx="2"/>
            </p:cNvCxnSpPr>
            <p:nvPr/>
          </p:nvCxnSpPr>
          <p:spPr>
            <a:xfrm>
              <a:off x="3577355" y="908720"/>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310B051-53A7-470B-A739-F980CFE6A84E}"/>
                </a:ext>
              </a:extLst>
            </p:cNvPr>
            <p:cNvCxnSpPr>
              <a:stCxn id="9" idx="6"/>
              <a:endCxn id="11" idx="2"/>
            </p:cNvCxnSpPr>
            <p:nvPr/>
          </p:nvCxnSpPr>
          <p:spPr>
            <a:xfrm>
              <a:off x="4403117"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65B312C-5F5A-41D6-8527-3CB8A1212074}"/>
                </a:ext>
              </a:extLst>
            </p:cNvPr>
            <p:cNvCxnSpPr>
              <a:stCxn id="11" idx="6"/>
              <a:endCxn id="13" idx="2"/>
            </p:cNvCxnSpPr>
            <p:nvPr/>
          </p:nvCxnSpPr>
          <p:spPr>
            <a:xfrm>
              <a:off x="5233539"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2D198DF-905D-4AEF-8C35-DE4178345D22}"/>
                </a:ext>
              </a:extLst>
            </p:cNvPr>
            <p:cNvCxnSpPr>
              <a:stCxn id="13" idx="6"/>
              <a:endCxn id="15" idx="2"/>
            </p:cNvCxnSpPr>
            <p:nvPr/>
          </p:nvCxnSpPr>
          <p:spPr>
            <a:xfrm>
              <a:off x="6063961"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1ADF633-1D0A-4B1B-A0E5-86860DF40825}"/>
                </a:ext>
              </a:extLst>
            </p:cNvPr>
            <p:cNvCxnSpPr>
              <a:stCxn id="8" idx="6"/>
              <a:endCxn id="10" idx="2"/>
            </p:cNvCxnSpPr>
            <p:nvPr/>
          </p:nvCxnSpPr>
          <p:spPr>
            <a:xfrm>
              <a:off x="3577355" y="1664804"/>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5C2069A-740F-42B8-A85E-7199A0BA1CCD}"/>
                </a:ext>
              </a:extLst>
            </p:cNvPr>
            <p:cNvCxnSpPr>
              <a:stCxn id="10" idx="6"/>
              <a:endCxn id="12" idx="2"/>
            </p:cNvCxnSpPr>
            <p:nvPr/>
          </p:nvCxnSpPr>
          <p:spPr>
            <a:xfrm>
              <a:off x="4403117"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DE34492-9132-48F7-96FE-711A09569D90}"/>
                </a:ext>
              </a:extLst>
            </p:cNvPr>
            <p:cNvCxnSpPr>
              <a:stCxn id="12" idx="6"/>
              <a:endCxn id="14" idx="2"/>
            </p:cNvCxnSpPr>
            <p:nvPr/>
          </p:nvCxnSpPr>
          <p:spPr>
            <a:xfrm>
              <a:off x="5233539"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33FE6D7-A755-4DAF-A476-6AC01C395CE4}"/>
                </a:ext>
              </a:extLst>
            </p:cNvPr>
            <p:cNvCxnSpPr>
              <a:stCxn id="14" idx="6"/>
              <a:endCxn id="16" idx="2"/>
            </p:cNvCxnSpPr>
            <p:nvPr/>
          </p:nvCxnSpPr>
          <p:spPr>
            <a:xfrm>
              <a:off x="6063961"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71AFBA55-E7CD-4FA9-955F-F590285C25CD}"/>
                </a:ext>
              </a:extLst>
            </p:cNvPr>
            <p:cNvCxnSpPr>
              <a:cxnSpLocks/>
            </p:cNvCxnSpPr>
            <p:nvPr/>
          </p:nvCxnSpPr>
          <p:spPr>
            <a:xfrm>
              <a:off x="4403117" y="1052736"/>
              <a:ext cx="1156788" cy="445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9E527441-152F-4A50-A880-925E44318845}"/>
                </a:ext>
              </a:extLst>
            </p:cNvPr>
            <p:cNvSpPr/>
            <p:nvPr/>
          </p:nvSpPr>
          <p:spPr>
            <a:xfrm>
              <a:off x="7219169"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29" name="楕円 28">
              <a:extLst>
                <a:ext uri="{FF2B5EF4-FFF2-40B4-BE49-F238E27FC236}">
                  <a16:creationId xmlns:a16="http://schemas.microsoft.com/office/drawing/2014/main" id="{B6466DCF-118E-4969-9A96-BDCDA2D618AB}"/>
                </a:ext>
              </a:extLst>
            </p:cNvPr>
            <p:cNvSpPr/>
            <p:nvPr/>
          </p:nvSpPr>
          <p:spPr>
            <a:xfrm>
              <a:off x="721758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30" name="楕円 29">
              <a:extLst>
                <a:ext uri="{FF2B5EF4-FFF2-40B4-BE49-F238E27FC236}">
                  <a16:creationId xmlns:a16="http://schemas.microsoft.com/office/drawing/2014/main" id="{4C9D9257-1C47-4BF7-9805-D5D3E9BB4318}"/>
                </a:ext>
              </a:extLst>
            </p:cNvPr>
            <p:cNvSpPr/>
            <p:nvPr/>
          </p:nvSpPr>
          <p:spPr>
            <a:xfrm>
              <a:off x="8052447"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31" name="楕円 30">
              <a:extLst>
                <a:ext uri="{FF2B5EF4-FFF2-40B4-BE49-F238E27FC236}">
                  <a16:creationId xmlns:a16="http://schemas.microsoft.com/office/drawing/2014/main" id="{AA087943-740D-4414-BDF4-D50A350260A4}"/>
                </a:ext>
              </a:extLst>
            </p:cNvPr>
            <p:cNvSpPr/>
            <p:nvPr/>
          </p:nvSpPr>
          <p:spPr>
            <a:xfrm>
              <a:off x="8050867"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32" name="楕円 31">
              <a:extLst>
                <a:ext uri="{FF2B5EF4-FFF2-40B4-BE49-F238E27FC236}">
                  <a16:creationId xmlns:a16="http://schemas.microsoft.com/office/drawing/2014/main" id="{5016B33A-7B23-49E9-AE40-1A2EA88D192A}"/>
                </a:ext>
              </a:extLst>
            </p:cNvPr>
            <p:cNvSpPr/>
            <p:nvPr/>
          </p:nvSpPr>
          <p:spPr>
            <a:xfrm>
              <a:off x="8885725"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33" name="楕円 32">
              <a:extLst>
                <a:ext uri="{FF2B5EF4-FFF2-40B4-BE49-F238E27FC236}">
                  <a16:creationId xmlns:a16="http://schemas.microsoft.com/office/drawing/2014/main" id="{BB3672FD-7543-4A5B-A420-DD7598C44273}"/>
                </a:ext>
              </a:extLst>
            </p:cNvPr>
            <p:cNvSpPr/>
            <p:nvPr/>
          </p:nvSpPr>
          <p:spPr>
            <a:xfrm>
              <a:off x="888414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34" name="直線矢印コネクタ 33">
              <a:extLst>
                <a:ext uri="{FF2B5EF4-FFF2-40B4-BE49-F238E27FC236}">
                  <a16:creationId xmlns:a16="http://schemas.microsoft.com/office/drawing/2014/main" id="{942C9D13-00AE-4756-B74E-F19CC3888567}"/>
                </a:ext>
              </a:extLst>
            </p:cNvPr>
            <p:cNvCxnSpPr>
              <a:cxnSpLocks/>
              <a:stCxn id="16" idx="6"/>
              <a:endCxn id="29" idx="2"/>
            </p:cNvCxnSpPr>
            <p:nvPr/>
          </p:nvCxnSpPr>
          <p:spPr>
            <a:xfrm flipV="1">
              <a:off x="6892803"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E6AA5612-6DD4-4885-ACB4-1EFDBD7D20DF}"/>
                </a:ext>
              </a:extLst>
            </p:cNvPr>
            <p:cNvCxnSpPr>
              <a:cxnSpLocks/>
              <a:stCxn id="31" idx="6"/>
              <a:endCxn id="33" idx="2"/>
            </p:cNvCxnSpPr>
            <p:nvPr/>
          </p:nvCxnSpPr>
          <p:spPr>
            <a:xfrm>
              <a:off x="8554923"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DDF103D1-12EB-4354-823A-A5F2A983BAC3}"/>
                </a:ext>
              </a:extLst>
            </p:cNvPr>
            <p:cNvCxnSpPr>
              <a:cxnSpLocks/>
              <a:stCxn id="30" idx="6"/>
              <a:endCxn id="32" idx="2"/>
            </p:cNvCxnSpPr>
            <p:nvPr/>
          </p:nvCxnSpPr>
          <p:spPr>
            <a:xfrm>
              <a:off x="8556503"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FEAA3E6-793C-45F6-A1E2-367B6FEB699D}"/>
                </a:ext>
              </a:extLst>
            </p:cNvPr>
            <p:cNvCxnSpPr>
              <a:cxnSpLocks/>
              <a:stCxn id="28" idx="6"/>
              <a:endCxn id="30" idx="2"/>
            </p:cNvCxnSpPr>
            <p:nvPr/>
          </p:nvCxnSpPr>
          <p:spPr>
            <a:xfrm>
              <a:off x="7723225"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57C04E9-F637-4A0B-AA12-87F9E5BFB691}"/>
                </a:ext>
              </a:extLst>
            </p:cNvPr>
            <p:cNvCxnSpPr>
              <a:cxnSpLocks/>
              <a:stCxn id="15" idx="6"/>
              <a:endCxn id="28" idx="2"/>
            </p:cNvCxnSpPr>
            <p:nvPr/>
          </p:nvCxnSpPr>
          <p:spPr>
            <a:xfrm flipV="1">
              <a:off x="6894383" y="905695"/>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977ECC7-DE02-4A51-B54C-00762EB242F8}"/>
                </a:ext>
              </a:extLst>
            </p:cNvPr>
            <p:cNvCxnSpPr>
              <a:cxnSpLocks/>
              <a:stCxn id="29" idx="6"/>
              <a:endCxn id="31" idx="2"/>
            </p:cNvCxnSpPr>
            <p:nvPr/>
          </p:nvCxnSpPr>
          <p:spPr>
            <a:xfrm>
              <a:off x="7721645"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4525941-771A-4EA3-8D8B-CD6E12E88157}"/>
                </a:ext>
              </a:extLst>
            </p:cNvPr>
            <p:cNvCxnSpPr>
              <a:cxnSpLocks/>
              <a:stCxn id="29" idx="7"/>
              <a:endCxn id="30" idx="3"/>
            </p:cNvCxnSpPr>
            <p:nvPr/>
          </p:nvCxnSpPr>
          <p:spPr>
            <a:xfrm flipV="1">
              <a:off x="7647828" y="1083906"/>
              <a:ext cx="478436" cy="402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0F33FAAA-AA79-48BC-AC5D-E7CA1F4F4AD9}"/>
                </a:ext>
              </a:extLst>
            </p:cNvPr>
            <p:cNvSpPr/>
            <p:nvPr/>
          </p:nvSpPr>
          <p:spPr>
            <a:xfrm>
              <a:off x="9696400"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42" name="直線矢印コネクタ 41">
              <a:extLst>
                <a:ext uri="{FF2B5EF4-FFF2-40B4-BE49-F238E27FC236}">
                  <a16:creationId xmlns:a16="http://schemas.microsoft.com/office/drawing/2014/main" id="{4E3FC1AA-1A2D-48D2-BF3E-55435DC520A3}"/>
                </a:ext>
              </a:extLst>
            </p:cNvPr>
            <p:cNvCxnSpPr>
              <a:cxnSpLocks/>
            </p:cNvCxnSpPr>
            <p:nvPr/>
          </p:nvCxnSpPr>
          <p:spPr>
            <a:xfrm>
              <a:off x="9406024" y="1010410"/>
              <a:ext cx="299332" cy="1640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2925689D-A535-4860-899E-6186562BC73F}"/>
                </a:ext>
              </a:extLst>
            </p:cNvPr>
            <p:cNvCxnSpPr>
              <a:cxnSpLocks/>
            </p:cNvCxnSpPr>
            <p:nvPr/>
          </p:nvCxnSpPr>
          <p:spPr>
            <a:xfrm flipV="1">
              <a:off x="9414909" y="1432756"/>
              <a:ext cx="274046" cy="144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44" name="フリーフォーム: 図形 43">
            <a:extLst>
              <a:ext uri="{FF2B5EF4-FFF2-40B4-BE49-F238E27FC236}">
                <a16:creationId xmlns:a16="http://schemas.microsoft.com/office/drawing/2014/main" id="{10BEB362-CB11-424D-9AD1-3FADFA90541A}"/>
              </a:ext>
            </a:extLst>
          </p:cNvPr>
          <p:cNvSpPr/>
          <p:nvPr/>
        </p:nvSpPr>
        <p:spPr>
          <a:xfrm>
            <a:off x="529806" y="5415008"/>
            <a:ext cx="4036458" cy="1382232"/>
          </a:xfrm>
          <a:custGeom>
            <a:avLst/>
            <a:gdLst>
              <a:gd name="connsiteX0" fmla="*/ 2392326 w 4036458"/>
              <a:gd name="connsiteY0" fmla="*/ 42530 h 1382232"/>
              <a:gd name="connsiteX1" fmla="*/ 2291316 w 4036458"/>
              <a:gd name="connsiteY1" fmla="*/ 26581 h 1382232"/>
              <a:gd name="connsiteX2" fmla="*/ 2264735 w 4036458"/>
              <a:gd name="connsiteY2" fmla="*/ 21265 h 1382232"/>
              <a:gd name="connsiteX3" fmla="*/ 2068033 w 4036458"/>
              <a:gd name="connsiteY3" fmla="*/ 15948 h 1382232"/>
              <a:gd name="connsiteX4" fmla="*/ 1919177 w 4036458"/>
              <a:gd name="connsiteY4" fmla="*/ 10632 h 1382232"/>
              <a:gd name="connsiteX5" fmla="*/ 1749056 w 4036458"/>
              <a:gd name="connsiteY5" fmla="*/ 0 h 1382232"/>
              <a:gd name="connsiteX6" fmla="*/ 1419447 w 4036458"/>
              <a:gd name="connsiteY6" fmla="*/ 5316 h 1382232"/>
              <a:gd name="connsiteX7" fmla="*/ 1201479 w 4036458"/>
              <a:gd name="connsiteY7" fmla="*/ 21265 h 1382232"/>
              <a:gd name="connsiteX8" fmla="*/ 1153633 w 4036458"/>
              <a:gd name="connsiteY8" fmla="*/ 26581 h 1382232"/>
              <a:gd name="connsiteX9" fmla="*/ 1132367 w 4036458"/>
              <a:gd name="connsiteY9" fmla="*/ 31897 h 1382232"/>
              <a:gd name="connsiteX10" fmla="*/ 1105786 w 4036458"/>
              <a:gd name="connsiteY10" fmla="*/ 37214 h 1382232"/>
              <a:gd name="connsiteX11" fmla="*/ 1084521 w 4036458"/>
              <a:gd name="connsiteY11" fmla="*/ 42530 h 1382232"/>
              <a:gd name="connsiteX12" fmla="*/ 988828 w 4036458"/>
              <a:gd name="connsiteY12" fmla="*/ 53162 h 1382232"/>
              <a:gd name="connsiteX13" fmla="*/ 951614 w 4036458"/>
              <a:gd name="connsiteY13" fmla="*/ 58479 h 1382232"/>
              <a:gd name="connsiteX14" fmla="*/ 903767 w 4036458"/>
              <a:gd name="connsiteY14" fmla="*/ 69111 h 1382232"/>
              <a:gd name="connsiteX15" fmla="*/ 887819 w 4036458"/>
              <a:gd name="connsiteY15" fmla="*/ 74428 h 1382232"/>
              <a:gd name="connsiteX16" fmla="*/ 855921 w 4036458"/>
              <a:gd name="connsiteY16" fmla="*/ 79744 h 1382232"/>
              <a:gd name="connsiteX17" fmla="*/ 728330 w 4036458"/>
              <a:gd name="connsiteY17" fmla="*/ 90376 h 1382232"/>
              <a:gd name="connsiteX18" fmla="*/ 712381 w 4036458"/>
              <a:gd name="connsiteY18" fmla="*/ 95693 h 1382232"/>
              <a:gd name="connsiteX19" fmla="*/ 685800 w 4036458"/>
              <a:gd name="connsiteY19" fmla="*/ 106325 h 1382232"/>
              <a:gd name="connsiteX20" fmla="*/ 606056 w 4036458"/>
              <a:gd name="connsiteY20" fmla="*/ 111641 h 1382232"/>
              <a:gd name="connsiteX21" fmla="*/ 536944 w 4036458"/>
              <a:gd name="connsiteY21" fmla="*/ 116958 h 1382232"/>
              <a:gd name="connsiteX22" fmla="*/ 324293 w 4036458"/>
              <a:gd name="connsiteY22" fmla="*/ 127590 h 1382232"/>
              <a:gd name="connsiteX23" fmla="*/ 292395 w 4036458"/>
              <a:gd name="connsiteY23" fmla="*/ 143539 h 1382232"/>
              <a:gd name="connsiteX24" fmla="*/ 276447 w 4036458"/>
              <a:gd name="connsiteY24" fmla="*/ 148855 h 1382232"/>
              <a:gd name="connsiteX25" fmla="*/ 228600 w 4036458"/>
              <a:gd name="connsiteY25" fmla="*/ 175437 h 1382232"/>
              <a:gd name="connsiteX26" fmla="*/ 217967 w 4036458"/>
              <a:gd name="connsiteY26" fmla="*/ 191386 h 1382232"/>
              <a:gd name="connsiteX27" fmla="*/ 202019 w 4036458"/>
              <a:gd name="connsiteY27" fmla="*/ 196702 h 1382232"/>
              <a:gd name="connsiteX28" fmla="*/ 186070 w 4036458"/>
              <a:gd name="connsiteY28" fmla="*/ 207334 h 1382232"/>
              <a:gd name="connsiteX29" fmla="*/ 170121 w 4036458"/>
              <a:gd name="connsiteY29" fmla="*/ 223283 h 1382232"/>
              <a:gd name="connsiteX30" fmla="*/ 148856 w 4036458"/>
              <a:gd name="connsiteY30" fmla="*/ 239232 h 1382232"/>
              <a:gd name="connsiteX31" fmla="*/ 132907 w 4036458"/>
              <a:gd name="connsiteY31" fmla="*/ 255181 h 1382232"/>
              <a:gd name="connsiteX32" fmla="*/ 111642 w 4036458"/>
              <a:gd name="connsiteY32" fmla="*/ 271130 h 1382232"/>
              <a:gd name="connsiteX33" fmla="*/ 85061 w 4036458"/>
              <a:gd name="connsiteY33" fmla="*/ 308344 h 1382232"/>
              <a:gd name="connsiteX34" fmla="*/ 79744 w 4036458"/>
              <a:gd name="connsiteY34" fmla="*/ 324293 h 1382232"/>
              <a:gd name="connsiteX35" fmla="*/ 69112 w 4036458"/>
              <a:gd name="connsiteY35" fmla="*/ 340241 h 1382232"/>
              <a:gd name="connsiteX36" fmla="*/ 63795 w 4036458"/>
              <a:gd name="connsiteY36" fmla="*/ 356190 h 1382232"/>
              <a:gd name="connsiteX37" fmla="*/ 47847 w 4036458"/>
              <a:gd name="connsiteY37" fmla="*/ 361507 h 1382232"/>
              <a:gd name="connsiteX38" fmla="*/ 42530 w 4036458"/>
              <a:gd name="connsiteY38" fmla="*/ 382772 h 1382232"/>
              <a:gd name="connsiteX39" fmla="*/ 26581 w 4036458"/>
              <a:gd name="connsiteY39" fmla="*/ 393404 h 1382232"/>
              <a:gd name="connsiteX40" fmla="*/ 15949 w 4036458"/>
              <a:gd name="connsiteY40" fmla="*/ 425302 h 1382232"/>
              <a:gd name="connsiteX41" fmla="*/ 10633 w 4036458"/>
              <a:gd name="connsiteY41" fmla="*/ 441251 h 1382232"/>
              <a:gd name="connsiteX42" fmla="*/ 5316 w 4036458"/>
              <a:gd name="connsiteY42" fmla="*/ 457200 h 1382232"/>
              <a:gd name="connsiteX43" fmla="*/ 0 w 4036458"/>
              <a:gd name="connsiteY43" fmla="*/ 483781 h 1382232"/>
              <a:gd name="connsiteX44" fmla="*/ 10633 w 4036458"/>
              <a:gd name="connsiteY44" fmla="*/ 824023 h 1382232"/>
              <a:gd name="connsiteX45" fmla="*/ 21265 w 4036458"/>
              <a:gd name="connsiteY45" fmla="*/ 909083 h 1382232"/>
              <a:gd name="connsiteX46" fmla="*/ 31898 w 4036458"/>
              <a:gd name="connsiteY46" fmla="*/ 925032 h 1382232"/>
              <a:gd name="connsiteX47" fmla="*/ 42530 w 4036458"/>
              <a:gd name="connsiteY47" fmla="*/ 962246 h 1382232"/>
              <a:gd name="connsiteX48" fmla="*/ 63795 w 4036458"/>
              <a:gd name="connsiteY48" fmla="*/ 994144 h 1382232"/>
              <a:gd name="connsiteX49" fmla="*/ 74428 w 4036458"/>
              <a:gd name="connsiteY49" fmla="*/ 1010093 h 1382232"/>
              <a:gd name="connsiteX50" fmla="*/ 90377 w 4036458"/>
              <a:gd name="connsiteY50" fmla="*/ 1041990 h 1382232"/>
              <a:gd name="connsiteX51" fmla="*/ 106326 w 4036458"/>
              <a:gd name="connsiteY51" fmla="*/ 1052623 h 1382232"/>
              <a:gd name="connsiteX52" fmla="*/ 122274 w 4036458"/>
              <a:gd name="connsiteY52" fmla="*/ 1084521 h 1382232"/>
              <a:gd name="connsiteX53" fmla="*/ 138223 w 4036458"/>
              <a:gd name="connsiteY53" fmla="*/ 1089837 h 1382232"/>
              <a:gd name="connsiteX54" fmla="*/ 143540 w 4036458"/>
              <a:gd name="connsiteY54" fmla="*/ 1105786 h 1382232"/>
              <a:gd name="connsiteX55" fmla="*/ 164805 w 4036458"/>
              <a:gd name="connsiteY55" fmla="*/ 1137683 h 1382232"/>
              <a:gd name="connsiteX56" fmla="*/ 170121 w 4036458"/>
              <a:gd name="connsiteY56" fmla="*/ 1153632 h 1382232"/>
              <a:gd name="connsiteX57" fmla="*/ 180754 w 4036458"/>
              <a:gd name="connsiteY57" fmla="*/ 1169581 h 1382232"/>
              <a:gd name="connsiteX58" fmla="*/ 212651 w 4036458"/>
              <a:gd name="connsiteY58" fmla="*/ 1196162 h 1382232"/>
              <a:gd name="connsiteX59" fmla="*/ 249865 w 4036458"/>
              <a:gd name="connsiteY59" fmla="*/ 1206795 h 1382232"/>
              <a:gd name="connsiteX60" fmla="*/ 281763 w 4036458"/>
              <a:gd name="connsiteY60" fmla="*/ 1222744 h 1382232"/>
              <a:gd name="connsiteX61" fmla="*/ 297712 w 4036458"/>
              <a:gd name="connsiteY61" fmla="*/ 1233376 h 1382232"/>
              <a:gd name="connsiteX62" fmla="*/ 334926 w 4036458"/>
              <a:gd name="connsiteY62" fmla="*/ 1244009 h 1382232"/>
              <a:gd name="connsiteX63" fmla="*/ 350874 w 4036458"/>
              <a:gd name="connsiteY63" fmla="*/ 1249325 h 1382232"/>
              <a:gd name="connsiteX64" fmla="*/ 382772 w 4036458"/>
              <a:gd name="connsiteY64" fmla="*/ 1270590 h 1382232"/>
              <a:gd name="connsiteX65" fmla="*/ 446567 w 4036458"/>
              <a:gd name="connsiteY65" fmla="*/ 1291855 h 1382232"/>
              <a:gd name="connsiteX66" fmla="*/ 462516 w 4036458"/>
              <a:gd name="connsiteY66" fmla="*/ 1297172 h 1382232"/>
              <a:gd name="connsiteX67" fmla="*/ 754912 w 4036458"/>
              <a:gd name="connsiteY67" fmla="*/ 1302488 h 1382232"/>
              <a:gd name="connsiteX68" fmla="*/ 861237 w 4036458"/>
              <a:gd name="connsiteY68" fmla="*/ 1307804 h 1382232"/>
              <a:gd name="connsiteX69" fmla="*/ 919716 w 4036458"/>
              <a:gd name="connsiteY69" fmla="*/ 1323753 h 1382232"/>
              <a:gd name="connsiteX70" fmla="*/ 940981 w 4036458"/>
              <a:gd name="connsiteY70" fmla="*/ 1329069 h 1382232"/>
              <a:gd name="connsiteX71" fmla="*/ 978195 w 4036458"/>
              <a:gd name="connsiteY71" fmla="*/ 1345018 h 1382232"/>
              <a:gd name="connsiteX72" fmla="*/ 1015409 w 4036458"/>
              <a:gd name="connsiteY72" fmla="*/ 1355651 h 1382232"/>
              <a:gd name="connsiteX73" fmla="*/ 1031358 w 4036458"/>
              <a:gd name="connsiteY73" fmla="*/ 1360967 h 1382232"/>
              <a:gd name="connsiteX74" fmla="*/ 1057940 w 4036458"/>
              <a:gd name="connsiteY74" fmla="*/ 1376916 h 1382232"/>
              <a:gd name="connsiteX75" fmla="*/ 1095154 w 4036458"/>
              <a:gd name="connsiteY75" fmla="*/ 1382232 h 1382232"/>
              <a:gd name="connsiteX76" fmla="*/ 1174898 w 4036458"/>
              <a:gd name="connsiteY76" fmla="*/ 1376916 h 1382232"/>
              <a:gd name="connsiteX77" fmla="*/ 1190847 w 4036458"/>
              <a:gd name="connsiteY77" fmla="*/ 1366283 h 1382232"/>
              <a:gd name="connsiteX78" fmla="*/ 1244009 w 4036458"/>
              <a:gd name="connsiteY78" fmla="*/ 1355651 h 1382232"/>
              <a:gd name="connsiteX79" fmla="*/ 1265274 w 4036458"/>
              <a:gd name="connsiteY79" fmla="*/ 1350334 h 1382232"/>
              <a:gd name="connsiteX80" fmla="*/ 1355651 w 4036458"/>
              <a:gd name="connsiteY80" fmla="*/ 1345018 h 1382232"/>
              <a:gd name="connsiteX81" fmla="*/ 1690577 w 4036458"/>
              <a:gd name="connsiteY81" fmla="*/ 1334386 h 1382232"/>
              <a:gd name="connsiteX82" fmla="*/ 1711842 w 4036458"/>
              <a:gd name="connsiteY82" fmla="*/ 1323753 h 1382232"/>
              <a:gd name="connsiteX83" fmla="*/ 1765005 w 4036458"/>
              <a:gd name="connsiteY83" fmla="*/ 1307804 h 1382232"/>
              <a:gd name="connsiteX84" fmla="*/ 1796902 w 4036458"/>
              <a:gd name="connsiteY84" fmla="*/ 1291855 h 1382232"/>
              <a:gd name="connsiteX85" fmla="*/ 1956391 w 4036458"/>
              <a:gd name="connsiteY85" fmla="*/ 1281223 h 1382232"/>
              <a:gd name="connsiteX86" fmla="*/ 2030819 w 4036458"/>
              <a:gd name="connsiteY86" fmla="*/ 1275907 h 1382232"/>
              <a:gd name="connsiteX87" fmla="*/ 2147777 w 4036458"/>
              <a:gd name="connsiteY87" fmla="*/ 1259958 h 1382232"/>
              <a:gd name="connsiteX88" fmla="*/ 2371061 w 4036458"/>
              <a:gd name="connsiteY88" fmla="*/ 1265274 h 1382232"/>
              <a:gd name="connsiteX89" fmla="*/ 2445488 w 4036458"/>
              <a:gd name="connsiteY89" fmla="*/ 1270590 h 1382232"/>
              <a:gd name="connsiteX90" fmla="*/ 2477386 w 4036458"/>
              <a:gd name="connsiteY90" fmla="*/ 1275907 h 1382232"/>
              <a:gd name="connsiteX91" fmla="*/ 2668772 w 4036458"/>
              <a:gd name="connsiteY91" fmla="*/ 1281223 h 1382232"/>
              <a:gd name="connsiteX92" fmla="*/ 2785730 w 4036458"/>
              <a:gd name="connsiteY92" fmla="*/ 1291855 h 1382232"/>
              <a:gd name="connsiteX93" fmla="*/ 3014330 w 4036458"/>
              <a:gd name="connsiteY93" fmla="*/ 1281223 h 1382232"/>
              <a:gd name="connsiteX94" fmla="*/ 3200400 w 4036458"/>
              <a:gd name="connsiteY94" fmla="*/ 1265274 h 1382232"/>
              <a:gd name="connsiteX95" fmla="*/ 3264195 w 4036458"/>
              <a:gd name="connsiteY95" fmla="*/ 1254641 h 1382232"/>
              <a:gd name="connsiteX96" fmla="*/ 3290777 w 4036458"/>
              <a:gd name="connsiteY96" fmla="*/ 1249325 h 1382232"/>
              <a:gd name="connsiteX97" fmla="*/ 3657600 w 4036458"/>
              <a:gd name="connsiteY97" fmla="*/ 1244009 h 1382232"/>
              <a:gd name="connsiteX98" fmla="*/ 3726712 w 4036458"/>
              <a:gd name="connsiteY98" fmla="*/ 1228060 h 1382232"/>
              <a:gd name="connsiteX99" fmla="*/ 3747977 w 4036458"/>
              <a:gd name="connsiteY99" fmla="*/ 1217428 h 1382232"/>
              <a:gd name="connsiteX100" fmla="*/ 3763926 w 4036458"/>
              <a:gd name="connsiteY100" fmla="*/ 1212111 h 1382232"/>
              <a:gd name="connsiteX101" fmla="*/ 3785191 w 4036458"/>
              <a:gd name="connsiteY101" fmla="*/ 1206795 h 1382232"/>
              <a:gd name="connsiteX102" fmla="*/ 3801140 w 4036458"/>
              <a:gd name="connsiteY102" fmla="*/ 1201479 h 1382232"/>
              <a:gd name="connsiteX103" fmla="*/ 3843670 w 4036458"/>
              <a:gd name="connsiteY103" fmla="*/ 1190846 h 1382232"/>
              <a:gd name="connsiteX104" fmla="*/ 3859619 w 4036458"/>
              <a:gd name="connsiteY104" fmla="*/ 1185530 h 1382232"/>
              <a:gd name="connsiteX105" fmla="*/ 3896833 w 4036458"/>
              <a:gd name="connsiteY105" fmla="*/ 1180214 h 1382232"/>
              <a:gd name="connsiteX106" fmla="*/ 3918098 w 4036458"/>
              <a:gd name="connsiteY106" fmla="*/ 1174897 h 1382232"/>
              <a:gd name="connsiteX107" fmla="*/ 3934047 w 4036458"/>
              <a:gd name="connsiteY107" fmla="*/ 1169581 h 1382232"/>
              <a:gd name="connsiteX108" fmla="*/ 3976577 w 4036458"/>
              <a:gd name="connsiteY108" fmla="*/ 1164265 h 1382232"/>
              <a:gd name="connsiteX109" fmla="*/ 3997842 w 4036458"/>
              <a:gd name="connsiteY109" fmla="*/ 1153632 h 1382232"/>
              <a:gd name="connsiteX110" fmla="*/ 4008474 w 4036458"/>
              <a:gd name="connsiteY110" fmla="*/ 1132367 h 1382232"/>
              <a:gd name="connsiteX111" fmla="*/ 4019107 w 4036458"/>
              <a:gd name="connsiteY111" fmla="*/ 1095153 h 1382232"/>
              <a:gd name="connsiteX112" fmla="*/ 4013791 w 4036458"/>
              <a:gd name="connsiteY112" fmla="*/ 994144 h 1382232"/>
              <a:gd name="connsiteX113" fmla="*/ 4008474 w 4036458"/>
              <a:gd name="connsiteY113" fmla="*/ 978195 h 1382232"/>
              <a:gd name="connsiteX114" fmla="*/ 4013791 w 4036458"/>
              <a:gd name="connsiteY114" fmla="*/ 909083 h 1382232"/>
              <a:gd name="connsiteX115" fmla="*/ 4024423 w 4036458"/>
              <a:gd name="connsiteY115" fmla="*/ 877186 h 1382232"/>
              <a:gd name="connsiteX116" fmla="*/ 4029740 w 4036458"/>
              <a:gd name="connsiteY116" fmla="*/ 861237 h 1382232"/>
              <a:gd name="connsiteX117" fmla="*/ 4029740 w 4036458"/>
              <a:gd name="connsiteY117" fmla="*/ 717697 h 1382232"/>
              <a:gd name="connsiteX118" fmla="*/ 4019107 w 4036458"/>
              <a:gd name="connsiteY118" fmla="*/ 685800 h 1382232"/>
              <a:gd name="connsiteX119" fmla="*/ 4008474 w 4036458"/>
              <a:gd name="connsiteY119" fmla="*/ 669851 h 1382232"/>
              <a:gd name="connsiteX120" fmla="*/ 3997842 w 4036458"/>
              <a:gd name="connsiteY120" fmla="*/ 637953 h 1382232"/>
              <a:gd name="connsiteX121" fmla="*/ 3987209 w 4036458"/>
              <a:gd name="connsiteY121" fmla="*/ 595423 h 1382232"/>
              <a:gd name="connsiteX122" fmla="*/ 3992526 w 4036458"/>
              <a:gd name="connsiteY122" fmla="*/ 377455 h 1382232"/>
              <a:gd name="connsiteX123" fmla="*/ 3997842 w 4036458"/>
              <a:gd name="connsiteY123" fmla="*/ 361507 h 1382232"/>
              <a:gd name="connsiteX124" fmla="*/ 3992526 w 4036458"/>
              <a:gd name="connsiteY124" fmla="*/ 233916 h 1382232"/>
              <a:gd name="connsiteX125" fmla="*/ 3971261 w 4036458"/>
              <a:gd name="connsiteY125" fmla="*/ 202018 h 1382232"/>
              <a:gd name="connsiteX126" fmla="*/ 3934047 w 4036458"/>
              <a:gd name="connsiteY126" fmla="*/ 159488 h 1382232"/>
              <a:gd name="connsiteX127" fmla="*/ 3918098 w 4036458"/>
              <a:gd name="connsiteY127" fmla="*/ 138223 h 1382232"/>
              <a:gd name="connsiteX128" fmla="*/ 3880884 w 4036458"/>
              <a:gd name="connsiteY128" fmla="*/ 127590 h 1382232"/>
              <a:gd name="connsiteX129" fmla="*/ 3864935 w 4036458"/>
              <a:gd name="connsiteY129" fmla="*/ 116958 h 1382232"/>
              <a:gd name="connsiteX130" fmla="*/ 3822405 w 4036458"/>
              <a:gd name="connsiteY130" fmla="*/ 106325 h 1382232"/>
              <a:gd name="connsiteX131" fmla="*/ 3779874 w 4036458"/>
              <a:gd name="connsiteY131" fmla="*/ 101009 h 1382232"/>
              <a:gd name="connsiteX132" fmla="*/ 3110023 w 4036458"/>
              <a:gd name="connsiteY132" fmla="*/ 95693 h 1382232"/>
              <a:gd name="connsiteX133" fmla="*/ 3019647 w 4036458"/>
              <a:gd name="connsiteY133" fmla="*/ 79744 h 1382232"/>
              <a:gd name="connsiteX134" fmla="*/ 3003698 w 4036458"/>
              <a:gd name="connsiteY134" fmla="*/ 74428 h 1382232"/>
              <a:gd name="connsiteX135" fmla="*/ 2977116 w 4036458"/>
              <a:gd name="connsiteY135" fmla="*/ 69111 h 1382232"/>
              <a:gd name="connsiteX136" fmla="*/ 2961167 w 4036458"/>
              <a:gd name="connsiteY136" fmla="*/ 63795 h 1382232"/>
              <a:gd name="connsiteX137" fmla="*/ 2652823 w 4036458"/>
              <a:gd name="connsiteY137" fmla="*/ 58479 h 1382232"/>
              <a:gd name="connsiteX138" fmla="*/ 2631558 w 4036458"/>
              <a:gd name="connsiteY138" fmla="*/ 53162 h 1382232"/>
              <a:gd name="connsiteX139" fmla="*/ 2615609 w 4036458"/>
              <a:gd name="connsiteY139" fmla="*/ 47846 h 1382232"/>
              <a:gd name="connsiteX140" fmla="*/ 2589028 w 4036458"/>
              <a:gd name="connsiteY140" fmla="*/ 42530 h 1382232"/>
              <a:gd name="connsiteX141" fmla="*/ 2498651 w 4036458"/>
              <a:gd name="connsiteY141" fmla="*/ 47846 h 1382232"/>
              <a:gd name="connsiteX142" fmla="*/ 2466754 w 4036458"/>
              <a:gd name="connsiteY142" fmla="*/ 58479 h 1382232"/>
              <a:gd name="connsiteX143" fmla="*/ 2392326 w 4036458"/>
              <a:gd name="connsiteY143" fmla="*/ 42530 h 138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036458" h="1382232">
                <a:moveTo>
                  <a:pt x="2392326" y="42530"/>
                </a:moveTo>
                <a:cubicBezTo>
                  <a:pt x="2282266" y="20517"/>
                  <a:pt x="2393674" y="41203"/>
                  <a:pt x="2291316" y="26581"/>
                </a:cubicBezTo>
                <a:cubicBezTo>
                  <a:pt x="2282371" y="25303"/>
                  <a:pt x="2273761" y="21695"/>
                  <a:pt x="2264735" y="21265"/>
                </a:cubicBezTo>
                <a:cubicBezTo>
                  <a:pt x="2199218" y="18145"/>
                  <a:pt x="2133593" y="17965"/>
                  <a:pt x="2068033" y="15948"/>
                </a:cubicBezTo>
                <a:lnTo>
                  <a:pt x="1919177" y="10632"/>
                </a:lnTo>
                <a:cubicBezTo>
                  <a:pt x="1874629" y="7205"/>
                  <a:pt x="1788239" y="0"/>
                  <a:pt x="1749056" y="0"/>
                </a:cubicBezTo>
                <a:cubicBezTo>
                  <a:pt x="1639172" y="0"/>
                  <a:pt x="1529317" y="3544"/>
                  <a:pt x="1419447" y="5316"/>
                </a:cubicBezTo>
                <a:cubicBezTo>
                  <a:pt x="1312388" y="26727"/>
                  <a:pt x="1384347" y="15365"/>
                  <a:pt x="1201479" y="21265"/>
                </a:cubicBezTo>
                <a:cubicBezTo>
                  <a:pt x="1185530" y="23037"/>
                  <a:pt x="1169493" y="24141"/>
                  <a:pt x="1153633" y="26581"/>
                </a:cubicBezTo>
                <a:cubicBezTo>
                  <a:pt x="1146411" y="27692"/>
                  <a:pt x="1139500" y="30312"/>
                  <a:pt x="1132367" y="31897"/>
                </a:cubicBezTo>
                <a:cubicBezTo>
                  <a:pt x="1123546" y="33857"/>
                  <a:pt x="1114607" y="35254"/>
                  <a:pt x="1105786" y="37214"/>
                </a:cubicBezTo>
                <a:cubicBezTo>
                  <a:pt x="1098654" y="38799"/>
                  <a:pt x="1091760" y="41543"/>
                  <a:pt x="1084521" y="42530"/>
                </a:cubicBezTo>
                <a:cubicBezTo>
                  <a:pt x="1052721" y="46866"/>
                  <a:pt x="1020599" y="48623"/>
                  <a:pt x="988828" y="53162"/>
                </a:cubicBezTo>
                <a:lnTo>
                  <a:pt x="951614" y="58479"/>
                </a:lnTo>
                <a:cubicBezTo>
                  <a:pt x="915704" y="70448"/>
                  <a:pt x="959918" y="56632"/>
                  <a:pt x="903767" y="69111"/>
                </a:cubicBezTo>
                <a:cubicBezTo>
                  <a:pt x="898297" y="70327"/>
                  <a:pt x="893289" y="73212"/>
                  <a:pt x="887819" y="74428"/>
                </a:cubicBezTo>
                <a:cubicBezTo>
                  <a:pt x="877296" y="76766"/>
                  <a:pt x="866575" y="78105"/>
                  <a:pt x="855921" y="79744"/>
                </a:cubicBezTo>
                <a:cubicBezTo>
                  <a:pt x="796591" y="88871"/>
                  <a:pt x="812532" y="85423"/>
                  <a:pt x="728330" y="90376"/>
                </a:cubicBezTo>
                <a:cubicBezTo>
                  <a:pt x="723014" y="92148"/>
                  <a:pt x="717628" y="93725"/>
                  <a:pt x="712381" y="95693"/>
                </a:cubicBezTo>
                <a:cubicBezTo>
                  <a:pt x="703446" y="99044"/>
                  <a:pt x="695237" y="104909"/>
                  <a:pt x="685800" y="106325"/>
                </a:cubicBezTo>
                <a:cubicBezTo>
                  <a:pt x="659454" y="110277"/>
                  <a:pt x="632629" y="109743"/>
                  <a:pt x="606056" y="111641"/>
                </a:cubicBezTo>
                <a:lnTo>
                  <a:pt x="536944" y="116958"/>
                </a:lnTo>
                <a:cubicBezTo>
                  <a:pt x="457368" y="143482"/>
                  <a:pt x="543004" y="116654"/>
                  <a:pt x="324293" y="127590"/>
                </a:cubicBezTo>
                <a:cubicBezTo>
                  <a:pt x="309449" y="128332"/>
                  <a:pt x="304837" y="137318"/>
                  <a:pt x="292395" y="143539"/>
                </a:cubicBezTo>
                <a:cubicBezTo>
                  <a:pt x="287383" y="146045"/>
                  <a:pt x="281763" y="147083"/>
                  <a:pt x="276447" y="148855"/>
                </a:cubicBezTo>
                <a:cubicBezTo>
                  <a:pt x="239886" y="173230"/>
                  <a:pt x="256672" y="166080"/>
                  <a:pt x="228600" y="175437"/>
                </a:cubicBezTo>
                <a:cubicBezTo>
                  <a:pt x="225056" y="180753"/>
                  <a:pt x="222956" y="187394"/>
                  <a:pt x="217967" y="191386"/>
                </a:cubicBezTo>
                <a:cubicBezTo>
                  <a:pt x="213591" y="194887"/>
                  <a:pt x="207031" y="194196"/>
                  <a:pt x="202019" y="196702"/>
                </a:cubicBezTo>
                <a:cubicBezTo>
                  <a:pt x="196304" y="199559"/>
                  <a:pt x="190978" y="203244"/>
                  <a:pt x="186070" y="207334"/>
                </a:cubicBezTo>
                <a:cubicBezTo>
                  <a:pt x="180294" y="212147"/>
                  <a:pt x="175829" y="218390"/>
                  <a:pt x="170121" y="223283"/>
                </a:cubicBezTo>
                <a:cubicBezTo>
                  <a:pt x="163394" y="229049"/>
                  <a:pt x="155583" y="233466"/>
                  <a:pt x="148856" y="239232"/>
                </a:cubicBezTo>
                <a:cubicBezTo>
                  <a:pt x="143148" y="244125"/>
                  <a:pt x="138615" y="250288"/>
                  <a:pt x="132907" y="255181"/>
                </a:cubicBezTo>
                <a:cubicBezTo>
                  <a:pt x="126180" y="260947"/>
                  <a:pt x="117907" y="264865"/>
                  <a:pt x="111642" y="271130"/>
                </a:cubicBezTo>
                <a:cubicBezTo>
                  <a:pt x="109231" y="273541"/>
                  <a:pt x="88081" y="302304"/>
                  <a:pt x="85061" y="308344"/>
                </a:cubicBezTo>
                <a:cubicBezTo>
                  <a:pt x="82555" y="313356"/>
                  <a:pt x="82250" y="319281"/>
                  <a:pt x="79744" y="324293"/>
                </a:cubicBezTo>
                <a:cubicBezTo>
                  <a:pt x="76887" y="330007"/>
                  <a:pt x="71969" y="334527"/>
                  <a:pt x="69112" y="340241"/>
                </a:cubicBezTo>
                <a:cubicBezTo>
                  <a:pt x="66606" y="345253"/>
                  <a:pt x="67758" y="352227"/>
                  <a:pt x="63795" y="356190"/>
                </a:cubicBezTo>
                <a:cubicBezTo>
                  <a:pt x="59833" y="360152"/>
                  <a:pt x="53163" y="359735"/>
                  <a:pt x="47847" y="361507"/>
                </a:cubicBezTo>
                <a:cubicBezTo>
                  <a:pt x="46075" y="368595"/>
                  <a:pt x="46583" y="376693"/>
                  <a:pt x="42530" y="382772"/>
                </a:cubicBezTo>
                <a:cubicBezTo>
                  <a:pt x="38986" y="388088"/>
                  <a:pt x="29967" y="387986"/>
                  <a:pt x="26581" y="393404"/>
                </a:cubicBezTo>
                <a:cubicBezTo>
                  <a:pt x="20641" y="402908"/>
                  <a:pt x="19493" y="414669"/>
                  <a:pt x="15949" y="425302"/>
                </a:cubicBezTo>
                <a:lnTo>
                  <a:pt x="10633" y="441251"/>
                </a:lnTo>
                <a:cubicBezTo>
                  <a:pt x="8861" y="446567"/>
                  <a:pt x="6415" y="451705"/>
                  <a:pt x="5316" y="457200"/>
                </a:cubicBezTo>
                <a:lnTo>
                  <a:pt x="0" y="483781"/>
                </a:lnTo>
                <a:cubicBezTo>
                  <a:pt x="4542" y="715415"/>
                  <a:pt x="-1304" y="680784"/>
                  <a:pt x="10633" y="824023"/>
                </a:cubicBezTo>
                <a:cubicBezTo>
                  <a:pt x="11152" y="830252"/>
                  <a:pt x="14703" y="891583"/>
                  <a:pt x="21265" y="909083"/>
                </a:cubicBezTo>
                <a:cubicBezTo>
                  <a:pt x="23509" y="915066"/>
                  <a:pt x="28354" y="919716"/>
                  <a:pt x="31898" y="925032"/>
                </a:cubicBezTo>
                <a:cubicBezTo>
                  <a:pt x="33149" y="930037"/>
                  <a:pt x="39064" y="956006"/>
                  <a:pt x="42530" y="962246"/>
                </a:cubicBezTo>
                <a:cubicBezTo>
                  <a:pt x="48736" y="973417"/>
                  <a:pt x="56707" y="983511"/>
                  <a:pt x="63795" y="994144"/>
                </a:cubicBezTo>
                <a:lnTo>
                  <a:pt x="74428" y="1010093"/>
                </a:lnTo>
                <a:cubicBezTo>
                  <a:pt x="78752" y="1023065"/>
                  <a:pt x="80071" y="1031684"/>
                  <a:pt x="90377" y="1041990"/>
                </a:cubicBezTo>
                <a:cubicBezTo>
                  <a:pt x="94895" y="1046508"/>
                  <a:pt x="101010" y="1049079"/>
                  <a:pt x="106326" y="1052623"/>
                </a:cubicBezTo>
                <a:cubicBezTo>
                  <a:pt x="109828" y="1063129"/>
                  <a:pt x="112906" y="1077026"/>
                  <a:pt x="122274" y="1084521"/>
                </a:cubicBezTo>
                <a:cubicBezTo>
                  <a:pt x="126650" y="1088022"/>
                  <a:pt x="132907" y="1088065"/>
                  <a:pt x="138223" y="1089837"/>
                </a:cubicBezTo>
                <a:cubicBezTo>
                  <a:pt x="139995" y="1095153"/>
                  <a:pt x="140818" y="1100887"/>
                  <a:pt x="143540" y="1105786"/>
                </a:cubicBezTo>
                <a:cubicBezTo>
                  <a:pt x="149746" y="1116956"/>
                  <a:pt x="164805" y="1137683"/>
                  <a:pt x="164805" y="1137683"/>
                </a:cubicBezTo>
                <a:cubicBezTo>
                  <a:pt x="166577" y="1142999"/>
                  <a:pt x="167615" y="1148620"/>
                  <a:pt x="170121" y="1153632"/>
                </a:cubicBezTo>
                <a:cubicBezTo>
                  <a:pt x="172978" y="1159347"/>
                  <a:pt x="176664" y="1164672"/>
                  <a:pt x="180754" y="1169581"/>
                </a:cubicBezTo>
                <a:cubicBezTo>
                  <a:pt x="189155" y="1179662"/>
                  <a:pt x="200700" y="1190186"/>
                  <a:pt x="212651" y="1196162"/>
                </a:cubicBezTo>
                <a:cubicBezTo>
                  <a:pt x="220282" y="1199978"/>
                  <a:pt x="243045" y="1205090"/>
                  <a:pt x="249865" y="1206795"/>
                </a:cubicBezTo>
                <a:cubicBezTo>
                  <a:pt x="295564" y="1237262"/>
                  <a:pt x="237750" y="1200739"/>
                  <a:pt x="281763" y="1222744"/>
                </a:cubicBezTo>
                <a:cubicBezTo>
                  <a:pt x="287478" y="1225601"/>
                  <a:pt x="291997" y="1230519"/>
                  <a:pt x="297712" y="1233376"/>
                </a:cubicBezTo>
                <a:cubicBezTo>
                  <a:pt x="306215" y="1237628"/>
                  <a:pt x="326969" y="1241736"/>
                  <a:pt x="334926" y="1244009"/>
                </a:cubicBezTo>
                <a:cubicBezTo>
                  <a:pt x="340314" y="1245548"/>
                  <a:pt x="345558" y="1247553"/>
                  <a:pt x="350874" y="1249325"/>
                </a:cubicBezTo>
                <a:cubicBezTo>
                  <a:pt x="361507" y="1256413"/>
                  <a:pt x="370649" y="1266549"/>
                  <a:pt x="382772" y="1270590"/>
                </a:cubicBezTo>
                <a:lnTo>
                  <a:pt x="446567" y="1291855"/>
                </a:lnTo>
                <a:cubicBezTo>
                  <a:pt x="451883" y="1293627"/>
                  <a:pt x="456913" y="1297070"/>
                  <a:pt x="462516" y="1297172"/>
                </a:cubicBezTo>
                <a:lnTo>
                  <a:pt x="754912" y="1302488"/>
                </a:lnTo>
                <a:cubicBezTo>
                  <a:pt x="790354" y="1304260"/>
                  <a:pt x="825953" y="1304024"/>
                  <a:pt x="861237" y="1307804"/>
                </a:cubicBezTo>
                <a:cubicBezTo>
                  <a:pt x="891554" y="1311052"/>
                  <a:pt x="896672" y="1317169"/>
                  <a:pt x="919716" y="1323753"/>
                </a:cubicBezTo>
                <a:cubicBezTo>
                  <a:pt x="926741" y="1325760"/>
                  <a:pt x="933956" y="1327062"/>
                  <a:pt x="940981" y="1329069"/>
                </a:cubicBezTo>
                <a:cubicBezTo>
                  <a:pt x="982614" y="1340965"/>
                  <a:pt x="926229" y="1326121"/>
                  <a:pt x="978195" y="1345018"/>
                </a:cubicBezTo>
                <a:cubicBezTo>
                  <a:pt x="990319" y="1349427"/>
                  <a:pt x="1003052" y="1351944"/>
                  <a:pt x="1015409" y="1355651"/>
                </a:cubicBezTo>
                <a:cubicBezTo>
                  <a:pt x="1020777" y="1357261"/>
                  <a:pt x="1026346" y="1358461"/>
                  <a:pt x="1031358" y="1360967"/>
                </a:cubicBezTo>
                <a:cubicBezTo>
                  <a:pt x="1040600" y="1365588"/>
                  <a:pt x="1048137" y="1373648"/>
                  <a:pt x="1057940" y="1376916"/>
                </a:cubicBezTo>
                <a:cubicBezTo>
                  <a:pt x="1069828" y="1380878"/>
                  <a:pt x="1082749" y="1380460"/>
                  <a:pt x="1095154" y="1382232"/>
                </a:cubicBezTo>
                <a:cubicBezTo>
                  <a:pt x="1121735" y="1380460"/>
                  <a:pt x="1148620" y="1381296"/>
                  <a:pt x="1174898" y="1376916"/>
                </a:cubicBezTo>
                <a:cubicBezTo>
                  <a:pt x="1181201" y="1375866"/>
                  <a:pt x="1184974" y="1368800"/>
                  <a:pt x="1190847" y="1366283"/>
                </a:cubicBezTo>
                <a:cubicBezTo>
                  <a:pt x="1201651" y="1361653"/>
                  <a:pt x="1235765" y="1357300"/>
                  <a:pt x="1244009" y="1355651"/>
                </a:cubicBezTo>
                <a:cubicBezTo>
                  <a:pt x="1251174" y="1354218"/>
                  <a:pt x="1258000" y="1351027"/>
                  <a:pt x="1265274" y="1350334"/>
                </a:cubicBezTo>
                <a:cubicBezTo>
                  <a:pt x="1295316" y="1347473"/>
                  <a:pt x="1325525" y="1346790"/>
                  <a:pt x="1355651" y="1345018"/>
                </a:cubicBezTo>
                <a:cubicBezTo>
                  <a:pt x="1488766" y="1318397"/>
                  <a:pt x="1307990" y="1352898"/>
                  <a:pt x="1690577" y="1334386"/>
                </a:cubicBezTo>
                <a:cubicBezTo>
                  <a:pt x="1698493" y="1334003"/>
                  <a:pt x="1704422" y="1326536"/>
                  <a:pt x="1711842" y="1323753"/>
                </a:cubicBezTo>
                <a:cubicBezTo>
                  <a:pt x="1761346" y="1305189"/>
                  <a:pt x="1699538" y="1336900"/>
                  <a:pt x="1765005" y="1307804"/>
                </a:cubicBezTo>
                <a:cubicBezTo>
                  <a:pt x="1784948" y="1298941"/>
                  <a:pt x="1775479" y="1294916"/>
                  <a:pt x="1796902" y="1291855"/>
                </a:cubicBezTo>
                <a:cubicBezTo>
                  <a:pt x="1837596" y="1286041"/>
                  <a:pt x="1924311" y="1283167"/>
                  <a:pt x="1956391" y="1281223"/>
                </a:cubicBezTo>
                <a:cubicBezTo>
                  <a:pt x="1981218" y="1279718"/>
                  <a:pt x="2006010" y="1277679"/>
                  <a:pt x="2030819" y="1275907"/>
                </a:cubicBezTo>
                <a:cubicBezTo>
                  <a:pt x="2089667" y="1256290"/>
                  <a:pt x="2051530" y="1265973"/>
                  <a:pt x="2147777" y="1259958"/>
                </a:cubicBezTo>
                <a:lnTo>
                  <a:pt x="2371061" y="1265274"/>
                </a:lnTo>
                <a:cubicBezTo>
                  <a:pt x="2395917" y="1266162"/>
                  <a:pt x="2420739" y="1268115"/>
                  <a:pt x="2445488" y="1270590"/>
                </a:cubicBezTo>
                <a:cubicBezTo>
                  <a:pt x="2456214" y="1271663"/>
                  <a:pt x="2466619" y="1275394"/>
                  <a:pt x="2477386" y="1275907"/>
                </a:cubicBezTo>
                <a:cubicBezTo>
                  <a:pt x="2541134" y="1278943"/>
                  <a:pt x="2604977" y="1279451"/>
                  <a:pt x="2668772" y="1281223"/>
                </a:cubicBezTo>
                <a:cubicBezTo>
                  <a:pt x="2698658" y="1284543"/>
                  <a:pt x="2759543" y="1291855"/>
                  <a:pt x="2785730" y="1291855"/>
                </a:cubicBezTo>
                <a:cubicBezTo>
                  <a:pt x="2821481" y="1291855"/>
                  <a:pt x="2960018" y="1286479"/>
                  <a:pt x="3014330" y="1281223"/>
                </a:cubicBezTo>
                <a:cubicBezTo>
                  <a:pt x="3208633" y="1262419"/>
                  <a:pt x="2981432" y="1276798"/>
                  <a:pt x="3200400" y="1265274"/>
                </a:cubicBezTo>
                <a:cubicBezTo>
                  <a:pt x="3263038" y="1252747"/>
                  <a:pt x="3185072" y="1267829"/>
                  <a:pt x="3264195" y="1254641"/>
                </a:cubicBezTo>
                <a:cubicBezTo>
                  <a:pt x="3273108" y="1253155"/>
                  <a:pt x="3281744" y="1249569"/>
                  <a:pt x="3290777" y="1249325"/>
                </a:cubicBezTo>
                <a:cubicBezTo>
                  <a:pt x="3413020" y="1246021"/>
                  <a:pt x="3535326" y="1245781"/>
                  <a:pt x="3657600" y="1244009"/>
                </a:cubicBezTo>
                <a:cubicBezTo>
                  <a:pt x="3705447" y="1220085"/>
                  <a:pt x="3646227" y="1246632"/>
                  <a:pt x="3726712" y="1228060"/>
                </a:cubicBezTo>
                <a:cubicBezTo>
                  <a:pt x="3734434" y="1226278"/>
                  <a:pt x="3740693" y="1220550"/>
                  <a:pt x="3747977" y="1217428"/>
                </a:cubicBezTo>
                <a:cubicBezTo>
                  <a:pt x="3753128" y="1215220"/>
                  <a:pt x="3758538" y="1213651"/>
                  <a:pt x="3763926" y="1212111"/>
                </a:cubicBezTo>
                <a:cubicBezTo>
                  <a:pt x="3770951" y="1210104"/>
                  <a:pt x="3778166" y="1208802"/>
                  <a:pt x="3785191" y="1206795"/>
                </a:cubicBezTo>
                <a:cubicBezTo>
                  <a:pt x="3790579" y="1205256"/>
                  <a:pt x="3795734" y="1202953"/>
                  <a:pt x="3801140" y="1201479"/>
                </a:cubicBezTo>
                <a:cubicBezTo>
                  <a:pt x="3815238" y="1197634"/>
                  <a:pt x="3829807" y="1195467"/>
                  <a:pt x="3843670" y="1190846"/>
                </a:cubicBezTo>
                <a:cubicBezTo>
                  <a:pt x="3848986" y="1189074"/>
                  <a:pt x="3854124" y="1186629"/>
                  <a:pt x="3859619" y="1185530"/>
                </a:cubicBezTo>
                <a:cubicBezTo>
                  <a:pt x="3871906" y="1183073"/>
                  <a:pt x="3884505" y="1182456"/>
                  <a:pt x="3896833" y="1180214"/>
                </a:cubicBezTo>
                <a:cubicBezTo>
                  <a:pt x="3904022" y="1178907"/>
                  <a:pt x="3911073" y="1176904"/>
                  <a:pt x="3918098" y="1174897"/>
                </a:cubicBezTo>
                <a:cubicBezTo>
                  <a:pt x="3923486" y="1173357"/>
                  <a:pt x="3928534" y="1170583"/>
                  <a:pt x="3934047" y="1169581"/>
                </a:cubicBezTo>
                <a:cubicBezTo>
                  <a:pt x="3948104" y="1167025"/>
                  <a:pt x="3962400" y="1166037"/>
                  <a:pt x="3976577" y="1164265"/>
                </a:cubicBezTo>
                <a:cubicBezTo>
                  <a:pt x="3983665" y="1160721"/>
                  <a:pt x="3992238" y="1159236"/>
                  <a:pt x="3997842" y="1153632"/>
                </a:cubicBezTo>
                <a:cubicBezTo>
                  <a:pt x="4003446" y="1148028"/>
                  <a:pt x="4005352" y="1139651"/>
                  <a:pt x="4008474" y="1132367"/>
                </a:cubicBezTo>
                <a:cubicBezTo>
                  <a:pt x="4013053" y="1121684"/>
                  <a:pt x="4016407" y="1105952"/>
                  <a:pt x="4019107" y="1095153"/>
                </a:cubicBezTo>
                <a:cubicBezTo>
                  <a:pt x="4017335" y="1061483"/>
                  <a:pt x="4016844" y="1027722"/>
                  <a:pt x="4013791" y="994144"/>
                </a:cubicBezTo>
                <a:cubicBezTo>
                  <a:pt x="4013284" y="988563"/>
                  <a:pt x="4008474" y="983799"/>
                  <a:pt x="4008474" y="978195"/>
                </a:cubicBezTo>
                <a:cubicBezTo>
                  <a:pt x="4008474" y="955090"/>
                  <a:pt x="4010187" y="931906"/>
                  <a:pt x="4013791" y="909083"/>
                </a:cubicBezTo>
                <a:cubicBezTo>
                  <a:pt x="4015539" y="898013"/>
                  <a:pt x="4020879" y="887818"/>
                  <a:pt x="4024423" y="877186"/>
                </a:cubicBezTo>
                <a:lnTo>
                  <a:pt x="4029740" y="861237"/>
                </a:lnTo>
                <a:cubicBezTo>
                  <a:pt x="4037559" y="798684"/>
                  <a:pt x="4039769" y="801273"/>
                  <a:pt x="4029740" y="717697"/>
                </a:cubicBezTo>
                <a:cubicBezTo>
                  <a:pt x="4028405" y="706569"/>
                  <a:pt x="4025324" y="695125"/>
                  <a:pt x="4019107" y="685800"/>
                </a:cubicBezTo>
                <a:lnTo>
                  <a:pt x="4008474" y="669851"/>
                </a:lnTo>
                <a:cubicBezTo>
                  <a:pt x="4004930" y="659218"/>
                  <a:pt x="4000040" y="648943"/>
                  <a:pt x="3997842" y="637953"/>
                </a:cubicBezTo>
                <a:cubicBezTo>
                  <a:pt x="3991427" y="605877"/>
                  <a:pt x="3995384" y="619944"/>
                  <a:pt x="3987209" y="595423"/>
                </a:cubicBezTo>
                <a:cubicBezTo>
                  <a:pt x="3988981" y="522767"/>
                  <a:pt x="3989226" y="450058"/>
                  <a:pt x="3992526" y="377455"/>
                </a:cubicBezTo>
                <a:cubicBezTo>
                  <a:pt x="3992780" y="371857"/>
                  <a:pt x="3997842" y="367111"/>
                  <a:pt x="3997842" y="361507"/>
                </a:cubicBezTo>
                <a:cubicBezTo>
                  <a:pt x="3997842" y="318940"/>
                  <a:pt x="3999524" y="275904"/>
                  <a:pt x="3992526" y="233916"/>
                </a:cubicBezTo>
                <a:cubicBezTo>
                  <a:pt x="3990425" y="221311"/>
                  <a:pt x="3977836" y="212976"/>
                  <a:pt x="3971261" y="202018"/>
                </a:cubicBezTo>
                <a:cubicBezTo>
                  <a:pt x="3937838" y="146315"/>
                  <a:pt x="3974653" y="200094"/>
                  <a:pt x="3934047" y="159488"/>
                </a:cubicBezTo>
                <a:cubicBezTo>
                  <a:pt x="3927782" y="153223"/>
                  <a:pt x="3924905" y="143895"/>
                  <a:pt x="3918098" y="138223"/>
                </a:cubicBezTo>
                <a:cubicBezTo>
                  <a:pt x="3914831" y="135501"/>
                  <a:pt x="3882012" y="127872"/>
                  <a:pt x="3880884" y="127590"/>
                </a:cubicBezTo>
                <a:cubicBezTo>
                  <a:pt x="3875568" y="124046"/>
                  <a:pt x="3870650" y="119815"/>
                  <a:pt x="3864935" y="116958"/>
                </a:cubicBezTo>
                <a:cubicBezTo>
                  <a:pt x="3854870" y="111925"/>
                  <a:pt x="3831173" y="107674"/>
                  <a:pt x="3822405" y="106325"/>
                </a:cubicBezTo>
                <a:cubicBezTo>
                  <a:pt x="3808284" y="104153"/>
                  <a:pt x="3794160" y="101222"/>
                  <a:pt x="3779874" y="101009"/>
                </a:cubicBezTo>
                <a:lnTo>
                  <a:pt x="3110023" y="95693"/>
                </a:lnTo>
                <a:cubicBezTo>
                  <a:pt x="3063291" y="89851"/>
                  <a:pt x="3067706" y="91758"/>
                  <a:pt x="3019647" y="79744"/>
                </a:cubicBezTo>
                <a:cubicBezTo>
                  <a:pt x="3014210" y="78385"/>
                  <a:pt x="3009135" y="75787"/>
                  <a:pt x="3003698" y="74428"/>
                </a:cubicBezTo>
                <a:cubicBezTo>
                  <a:pt x="2994932" y="72236"/>
                  <a:pt x="2985882" y="71303"/>
                  <a:pt x="2977116" y="69111"/>
                </a:cubicBezTo>
                <a:cubicBezTo>
                  <a:pt x="2971679" y="67752"/>
                  <a:pt x="2966768" y="63979"/>
                  <a:pt x="2961167" y="63795"/>
                </a:cubicBezTo>
                <a:cubicBezTo>
                  <a:pt x="2858426" y="60427"/>
                  <a:pt x="2755604" y="60251"/>
                  <a:pt x="2652823" y="58479"/>
                </a:cubicBezTo>
                <a:cubicBezTo>
                  <a:pt x="2645735" y="56707"/>
                  <a:pt x="2638583" y="55169"/>
                  <a:pt x="2631558" y="53162"/>
                </a:cubicBezTo>
                <a:cubicBezTo>
                  <a:pt x="2626170" y="51622"/>
                  <a:pt x="2621046" y="49205"/>
                  <a:pt x="2615609" y="47846"/>
                </a:cubicBezTo>
                <a:cubicBezTo>
                  <a:pt x="2606843" y="45655"/>
                  <a:pt x="2597888" y="44302"/>
                  <a:pt x="2589028" y="42530"/>
                </a:cubicBezTo>
                <a:cubicBezTo>
                  <a:pt x="2558902" y="44302"/>
                  <a:pt x="2528575" y="43943"/>
                  <a:pt x="2498651" y="47846"/>
                </a:cubicBezTo>
                <a:cubicBezTo>
                  <a:pt x="2487538" y="49296"/>
                  <a:pt x="2477962" y="58479"/>
                  <a:pt x="2466754" y="58479"/>
                </a:cubicBezTo>
                <a:lnTo>
                  <a:pt x="2392326" y="42530"/>
                </a:lnTo>
                <a:close/>
              </a:path>
            </a:pathLst>
          </a:custGeom>
          <a:solidFill>
            <a:srgbClr val="E2F0D9">
              <a:alpha val="25882"/>
            </a:srgbClr>
          </a:solid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909219F0-C841-4B6B-825E-F729A648C5A1}"/>
              </a:ext>
            </a:extLst>
          </p:cNvPr>
          <p:cNvSpPr/>
          <p:nvPr/>
        </p:nvSpPr>
        <p:spPr>
          <a:xfrm>
            <a:off x="585816" y="5530035"/>
            <a:ext cx="1701209" cy="1132367"/>
          </a:xfrm>
          <a:custGeom>
            <a:avLst/>
            <a:gdLst>
              <a:gd name="connsiteX0" fmla="*/ 1472609 w 1701209"/>
              <a:gd name="connsiteY0" fmla="*/ 37214 h 1132367"/>
              <a:gd name="connsiteX1" fmla="*/ 962246 w 1701209"/>
              <a:gd name="connsiteY1" fmla="*/ 37214 h 1132367"/>
              <a:gd name="connsiteX2" fmla="*/ 871869 w 1701209"/>
              <a:gd name="connsiteY2" fmla="*/ 47846 h 1132367"/>
              <a:gd name="connsiteX3" fmla="*/ 813390 w 1701209"/>
              <a:gd name="connsiteY3" fmla="*/ 53163 h 1132367"/>
              <a:gd name="connsiteX4" fmla="*/ 770860 w 1701209"/>
              <a:gd name="connsiteY4" fmla="*/ 63795 h 1132367"/>
              <a:gd name="connsiteX5" fmla="*/ 754911 w 1701209"/>
              <a:gd name="connsiteY5" fmla="*/ 74428 h 1132367"/>
              <a:gd name="connsiteX6" fmla="*/ 723014 w 1701209"/>
              <a:gd name="connsiteY6" fmla="*/ 85060 h 1132367"/>
              <a:gd name="connsiteX7" fmla="*/ 707065 w 1701209"/>
              <a:gd name="connsiteY7" fmla="*/ 90377 h 1132367"/>
              <a:gd name="connsiteX8" fmla="*/ 691116 w 1701209"/>
              <a:gd name="connsiteY8" fmla="*/ 101009 h 1132367"/>
              <a:gd name="connsiteX9" fmla="*/ 600739 w 1701209"/>
              <a:gd name="connsiteY9" fmla="*/ 122274 h 1132367"/>
              <a:gd name="connsiteX10" fmla="*/ 563525 w 1701209"/>
              <a:gd name="connsiteY10" fmla="*/ 132907 h 1132367"/>
              <a:gd name="connsiteX11" fmla="*/ 547576 w 1701209"/>
              <a:gd name="connsiteY11" fmla="*/ 138223 h 1132367"/>
              <a:gd name="connsiteX12" fmla="*/ 520995 w 1701209"/>
              <a:gd name="connsiteY12" fmla="*/ 143539 h 1132367"/>
              <a:gd name="connsiteX13" fmla="*/ 457200 w 1701209"/>
              <a:gd name="connsiteY13" fmla="*/ 164805 h 1132367"/>
              <a:gd name="connsiteX14" fmla="*/ 419986 w 1701209"/>
              <a:gd name="connsiteY14" fmla="*/ 180753 h 1132367"/>
              <a:gd name="connsiteX15" fmla="*/ 388088 w 1701209"/>
              <a:gd name="connsiteY15" fmla="*/ 191386 h 1132367"/>
              <a:gd name="connsiteX16" fmla="*/ 345558 w 1701209"/>
              <a:gd name="connsiteY16" fmla="*/ 217967 h 1132367"/>
              <a:gd name="connsiteX17" fmla="*/ 329609 w 1701209"/>
              <a:gd name="connsiteY17" fmla="*/ 223284 h 1132367"/>
              <a:gd name="connsiteX18" fmla="*/ 292395 w 1701209"/>
              <a:gd name="connsiteY18" fmla="*/ 239232 h 1132367"/>
              <a:gd name="connsiteX19" fmla="*/ 260497 w 1701209"/>
              <a:gd name="connsiteY19" fmla="*/ 255181 h 1132367"/>
              <a:gd name="connsiteX20" fmla="*/ 217967 w 1701209"/>
              <a:gd name="connsiteY20" fmla="*/ 271130 h 1132367"/>
              <a:gd name="connsiteX21" fmla="*/ 164804 w 1701209"/>
              <a:gd name="connsiteY21" fmla="*/ 303028 h 1132367"/>
              <a:gd name="connsiteX22" fmla="*/ 132907 w 1701209"/>
              <a:gd name="connsiteY22" fmla="*/ 324293 h 1132367"/>
              <a:gd name="connsiteX23" fmla="*/ 101009 w 1701209"/>
              <a:gd name="connsiteY23" fmla="*/ 345558 h 1132367"/>
              <a:gd name="connsiteX24" fmla="*/ 85060 w 1701209"/>
              <a:gd name="connsiteY24" fmla="*/ 356191 h 1132367"/>
              <a:gd name="connsiteX25" fmla="*/ 63795 w 1701209"/>
              <a:gd name="connsiteY25" fmla="*/ 388088 h 1132367"/>
              <a:gd name="connsiteX26" fmla="*/ 53162 w 1701209"/>
              <a:gd name="connsiteY26" fmla="*/ 404037 h 1132367"/>
              <a:gd name="connsiteX27" fmla="*/ 37214 w 1701209"/>
              <a:gd name="connsiteY27" fmla="*/ 414670 h 1132367"/>
              <a:gd name="connsiteX28" fmla="*/ 26581 w 1701209"/>
              <a:gd name="connsiteY28" fmla="*/ 446567 h 1132367"/>
              <a:gd name="connsiteX29" fmla="*/ 15949 w 1701209"/>
              <a:gd name="connsiteY29" fmla="*/ 462516 h 1132367"/>
              <a:gd name="connsiteX30" fmla="*/ 5316 w 1701209"/>
              <a:gd name="connsiteY30" fmla="*/ 494414 h 1132367"/>
              <a:gd name="connsiteX31" fmla="*/ 0 w 1701209"/>
              <a:gd name="connsiteY31" fmla="*/ 510363 h 1132367"/>
              <a:gd name="connsiteX32" fmla="*/ 10632 w 1701209"/>
              <a:gd name="connsiteY32" fmla="*/ 754912 h 1132367"/>
              <a:gd name="connsiteX33" fmla="*/ 31897 w 1701209"/>
              <a:gd name="connsiteY33" fmla="*/ 786809 h 1132367"/>
              <a:gd name="connsiteX34" fmla="*/ 53162 w 1701209"/>
              <a:gd name="connsiteY34" fmla="*/ 813391 h 1132367"/>
              <a:gd name="connsiteX35" fmla="*/ 69111 w 1701209"/>
              <a:gd name="connsiteY35" fmla="*/ 834656 h 1132367"/>
              <a:gd name="connsiteX36" fmla="*/ 79744 w 1701209"/>
              <a:gd name="connsiteY36" fmla="*/ 850605 h 1132367"/>
              <a:gd name="connsiteX37" fmla="*/ 95693 w 1701209"/>
              <a:gd name="connsiteY37" fmla="*/ 861237 h 1132367"/>
              <a:gd name="connsiteX38" fmla="*/ 116958 w 1701209"/>
              <a:gd name="connsiteY38" fmla="*/ 882502 h 1132367"/>
              <a:gd name="connsiteX39" fmla="*/ 132907 w 1701209"/>
              <a:gd name="connsiteY39" fmla="*/ 887819 h 1132367"/>
              <a:gd name="connsiteX40" fmla="*/ 159488 w 1701209"/>
              <a:gd name="connsiteY40" fmla="*/ 903767 h 1132367"/>
              <a:gd name="connsiteX41" fmla="*/ 170121 w 1701209"/>
              <a:gd name="connsiteY41" fmla="*/ 919716 h 1132367"/>
              <a:gd name="connsiteX42" fmla="*/ 207335 w 1701209"/>
              <a:gd name="connsiteY42" fmla="*/ 935665 h 1132367"/>
              <a:gd name="connsiteX43" fmla="*/ 249865 w 1701209"/>
              <a:gd name="connsiteY43" fmla="*/ 962246 h 1132367"/>
              <a:gd name="connsiteX44" fmla="*/ 287079 w 1701209"/>
              <a:gd name="connsiteY44" fmla="*/ 978195 h 1132367"/>
              <a:gd name="connsiteX45" fmla="*/ 318976 w 1701209"/>
              <a:gd name="connsiteY45" fmla="*/ 994144 h 1132367"/>
              <a:gd name="connsiteX46" fmla="*/ 350874 w 1701209"/>
              <a:gd name="connsiteY46" fmla="*/ 1015409 h 1132367"/>
              <a:gd name="connsiteX47" fmla="*/ 366823 w 1701209"/>
              <a:gd name="connsiteY47" fmla="*/ 1020725 h 1132367"/>
              <a:gd name="connsiteX48" fmla="*/ 419986 w 1701209"/>
              <a:gd name="connsiteY48" fmla="*/ 1041991 h 1132367"/>
              <a:gd name="connsiteX49" fmla="*/ 494414 w 1701209"/>
              <a:gd name="connsiteY49" fmla="*/ 1052623 h 1132367"/>
              <a:gd name="connsiteX50" fmla="*/ 515679 w 1701209"/>
              <a:gd name="connsiteY50" fmla="*/ 1057939 h 1132367"/>
              <a:gd name="connsiteX51" fmla="*/ 531628 w 1701209"/>
              <a:gd name="connsiteY51" fmla="*/ 1063256 h 1132367"/>
              <a:gd name="connsiteX52" fmla="*/ 616688 w 1701209"/>
              <a:gd name="connsiteY52" fmla="*/ 1073888 h 1132367"/>
              <a:gd name="connsiteX53" fmla="*/ 834655 w 1701209"/>
              <a:gd name="connsiteY53" fmla="*/ 1084521 h 1132367"/>
              <a:gd name="connsiteX54" fmla="*/ 887818 w 1701209"/>
              <a:gd name="connsiteY54" fmla="*/ 1089837 h 1132367"/>
              <a:gd name="connsiteX55" fmla="*/ 935665 w 1701209"/>
              <a:gd name="connsiteY55" fmla="*/ 1100470 h 1132367"/>
              <a:gd name="connsiteX56" fmla="*/ 983511 w 1701209"/>
              <a:gd name="connsiteY56" fmla="*/ 1111102 h 1132367"/>
              <a:gd name="connsiteX57" fmla="*/ 999460 w 1701209"/>
              <a:gd name="connsiteY57" fmla="*/ 1121735 h 1132367"/>
              <a:gd name="connsiteX58" fmla="*/ 1052623 w 1701209"/>
              <a:gd name="connsiteY58" fmla="*/ 1132367 h 1132367"/>
              <a:gd name="connsiteX59" fmla="*/ 1334386 w 1701209"/>
              <a:gd name="connsiteY59" fmla="*/ 1127051 h 1132367"/>
              <a:gd name="connsiteX60" fmla="*/ 1424762 w 1701209"/>
              <a:gd name="connsiteY60" fmla="*/ 1121735 h 1132367"/>
              <a:gd name="connsiteX61" fmla="*/ 1440711 w 1701209"/>
              <a:gd name="connsiteY61" fmla="*/ 1116419 h 1132367"/>
              <a:gd name="connsiteX62" fmla="*/ 1573618 w 1701209"/>
              <a:gd name="connsiteY62" fmla="*/ 1111102 h 1132367"/>
              <a:gd name="connsiteX63" fmla="*/ 1605516 w 1701209"/>
              <a:gd name="connsiteY63" fmla="*/ 1095153 h 1132367"/>
              <a:gd name="connsiteX64" fmla="*/ 1621465 w 1701209"/>
              <a:gd name="connsiteY64" fmla="*/ 1089837 h 1132367"/>
              <a:gd name="connsiteX65" fmla="*/ 1632097 w 1701209"/>
              <a:gd name="connsiteY65" fmla="*/ 1073888 h 1132367"/>
              <a:gd name="connsiteX66" fmla="*/ 1642730 w 1701209"/>
              <a:gd name="connsiteY66" fmla="*/ 1041991 h 1132367"/>
              <a:gd name="connsiteX67" fmla="*/ 1653362 w 1701209"/>
              <a:gd name="connsiteY67" fmla="*/ 1010093 h 1132367"/>
              <a:gd name="connsiteX68" fmla="*/ 1663995 w 1701209"/>
              <a:gd name="connsiteY68" fmla="*/ 978195 h 1132367"/>
              <a:gd name="connsiteX69" fmla="*/ 1669311 w 1701209"/>
              <a:gd name="connsiteY69" fmla="*/ 962246 h 1132367"/>
              <a:gd name="connsiteX70" fmla="*/ 1663995 w 1701209"/>
              <a:gd name="connsiteY70" fmla="*/ 887819 h 1132367"/>
              <a:gd name="connsiteX71" fmla="*/ 1658679 w 1701209"/>
              <a:gd name="connsiteY71" fmla="*/ 871870 h 1132367"/>
              <a:gd name="connsiteX72" fmla="*/ 1653362 w 1701209"/>
              <a:gd name="connsiteY72" fmla="*/ 845288 h 1132367"/>
              <a:gd name="connsiteX73" fmla="*/ 1669311 w 1701209"/>
              <a:gd name="connsiteY73" fmla="*/ 786809 h 1132367"/>
              <a:gd name="connsiteX74" fmla="*/ 1685260 w 1701209"/>
              <a:gd name="connsiteY74" fmla="*/ 776177 h 1132367"/>
              <a:gd name="connsiteX75" fmla="*/ 1690576 w 1701209"/>
              <a:gd name="connsiteY75" fmla="*/ 744279 h 1132367"/>
              <a:gd name="connsiteX76" fmla="*/ 1701209 w 1701209"/>
              <a:gd name="connsiteY76" fmla="*/ 712381 h 1132367"/>
              <a:gd name="connsiteX77" fmla="*/ 1695893 w 1701209"/>
              <a:gd name="connsiteY77" fmla="*/ 648586 h 1132367"/>
              <a:gd name="connsiteX78" fmla="*/ 1690576 w 1701209"/>
              <a:gd name="connsiteY78" fmla="*/ 632637 h 1132367"/>
              <a:gd name="connsiteX79" fmla="*/ 1674628 w 1701209"/>
              <a:gd name="connsiteY79" fmla="*/ 622005 h 1132367"/>
              <a:gd name="connsiteX80" fmla="*/ 1642730 w 1701209"/>
              <a:gd name="connsiteY80" fmla="*/ 579474 h 1132367"/>
              <a:gd name="connsiteX81" fmla="*/ 1621465 w 1701209"/>
              <a:gd name="connsiteY81" fmla="*/ 563525 h 1132367"/>
              <a:gd name="connsiteX82" fmla="*/ 1616149 w 1701209"/>
              <a:gd name="connsiteY82" fmla="*/ 542260 h 1132367"/>
              <a:gd name="connsiteX83" fmla="*/ 1594883 w 1701209"/>
              <a:gd name="connsiteY83" fmla="*/ 515679 h 1132367"/>
              <a:gd name="connsiteX84" fmla="*/ 1610832 w 1701209"/>
              <a:gd name="connsiteY84" fmla="*/ 467832 h 1132367"/>
              <a:gd name="connsiteX85" fmla="*/ 1616149 w 1701209"/>
              <a:gd name="connsiteY85" fmla="*/ 451884 h 1132367"/>
              <a:gd name="connsiteX86" fmla="*/ 1632097 w 1701209"/>
              <a:gd name="connsiteY86" fmla="*/ 441251 h 1132367"/>
              <a:gd name="connsiteX87" fmla="*/ 1642730 w 1701209"/>
              <a:gd name="connsiteY87" fmla="*/ 425302 h 1132367"/>
              <a:gd name="connsiteX88" fmla="*/ 1669311 w 1701209"/>
              <a:gd name="connsiteY88" fmla="*/ 393405 h 1132367"/>
              <a:gd name="connsiteX89" fmla="*/ 1674628 w 1701209"/>
              <a:gd name="connsiteY89" fmla="*/ 377456 h 1132367"/>
              <a:gd name="connsiteX90" fmla="*/ 1669311 w 1701209"/>
              <a:gd name="connsiteY90" fmla="*/ 207335 h 1132367"/>
              <a:gd name="connsiteX91" fmla="*/ 1663995 w 1701209"/>
              <a:gd name="connsiteY91" fmla="*/ 186070 h 1132367"/>
              <a:gd name="connsiteX92" fmla="*/ 1653362 w 1701209"/>
              <a:gd name="connsiteY92" fmla="*/ 164805 h 1132367"/>
              <a:gd name="connsiteX93" fmla="*/ 1637414 w 1701209"/>
              <a:gd name="connsiteY93" fmla="*/ 111642 h 1132367"/>
              <a:gd name="connsiteX94" fmla="*/ 1626781 w 1701209"/>
              <a:gd name="connsiteY94" fmla="*/ 95693 h 1132367"/>
              <a:gd name="connsiteX95" fmla="*/ 1600200 w 1701209"/>
              <a:gd name="connsiteY95" fmla="*/ 47846 h 1132367"/>
              <a:gd name="connsiteX96" fmla="*/ 1589567 w 1701209"/>
              <a:gd name="connsiteY96" fmla="*/ 31898 h 1132367"/>
              <a:gd name="connsiteX97" fmla="*/ 1578935 w 1701209"/>
              <a:gd name="connsiteY97" fmla="*/ 15949 h 1132367"/>
              <a:gd name="connsiteX98" fmla="*/ 1562986 w 1701209"/>
              <a:gd name="connsiteY98" fmla="*/ 5316 h 1132367"/>
              <a:gd name="connsiteX99" fmla="*/ 1547037 w 1701209"/>
              <a:gd name="connsiteY99" fmla="*/ 0 h 1132367"/>
              <a:gd name="connsiteX100" fmla="*/ 1509823 w 1701209"/>
              <a:gd name="connsiteY100" fmla="*/ 5316 h 1132367"/>
              <a:gd name="connsiteX101" fmla="*/ 1472609 w 1701209"/>
              <a:gd name="connsiteY101" fmla="*/ 37214 h 113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701209" h="1132367">
                <a:moveTo>
                  <a:pt x="1472609" y="37214"/>
                </a:moveTo>
                <a:cubicBezTo>
                  <a:pt x="1381346" y="42530"/>
                  <a:pt x="1272711" y="28590"/>
                  <a:pt x="962246" y="37214"/>
                </a:cubicBezTo>
                <a:cubicBezTo>
                  <a:pt x="923807" y="38282"/>
                  <a:pt x="907581" y="43878"/>
                  <a:pt x="871869" y="47846"/>
                </a:cubicBezTo>
                <a:cubicBezTo>
                  <a:pt x="852415" y="50008"/>
                  <a:pt x="832883" y="51391"/>
                  <a:pt x="813390" y="53163"/>
                </a:cubicBezTo>
                <a:cubicBezTo>
                  <a:pt x="803282" y="55185"/>
                  <a:pt x="781757" y="58347"/>
                  <a:pt x="770860" y="63795"/>
                </a:cubicBezTo>
                <a:cubicBezTo>
                  <a:pt x="765145" y="66652"/>
                  <a:pt x="760750" y="71833"/>
                  <a:pt x="754911" y="74428"/>
                </a:cubicBezTo>
                <a:cubicBezTo>
                  <a:pt x="744670" y="78980"/>
                  <a:pt x="733646" y="81516"/>
                  <a:pt x="723014" y="85060"/>
                </a:cubicBezTo>
                <a:cubicBezTo>
                  <a:pt x="717698" y="86832"/>
                  <a:pt x="711728" y="87269"/>
                  <a:pt x="707065" y="90377"/>
                </a:cubicBezTo>
                <a:cubicBezTo>
                  <a:pt x="701749" y="93921"/>
                  <a:pt x="696955" y="98414"/>
                  <a:pt x="691116" y="101009"/>
                </a:cubicBezTo>
                <a:cubicBezTo>
                  <a:pt x="662793" y="113597"/>
                  <a:pt x="630916" y="117245"/>
                  <a:pt x="600739" y="122274"/>
                </a:cubicBezTo>
                <a:cubicBezTo>
                  <a:pt x="562519" y="135016"/>
                  <a:pt x="610227" y="119564"/>
                  <a:pt x="563525" y="132907"/>
                </a:cubicBezTo>
                <a:cubicBezTo>
                  <a:pt x="558137" y="134446"/>
                  <a:pt x="553013" y="136864"/>
                  <a:pt x="547576" y="138223"/>
                </a:cubicBezTo>
                <a:cubicBezTo>
                  <a:pt x="538810" y="140414"/>
                  <a:pt x="529712" y="141162"/>
                  <a:pt x="520995" y="143539"/>
                </a:cubicBezTo>
                <a:cubicBezTo>
                  <a:pt x="520988" y="143541"/>
                  <a:pt x="457208" y="164802"/>
                  <a:pt x="457200" y="164805"/>
                </a:cubicBezTo>
                <a:cubicBezTo>
                  <a:pt x="405852" y="181921"/>
                  <a:pt x="485692" y="154471"/>
                  <a:pt x="419986" y="180753"/>
                </a:cubicBezTo>
                <a:cubicBezTo>
                  <a:pt x="409580" y="184915"/>
                  <a:pt x="388088" y="191386"/>
                  <a:pt x="388088" y="191386"/>
                </a:cubicBezTo>
                <a:cubicBezTo>
                  <a:pt x="367733" y="206653"/>
                  <a:pt x="368264" y="208236"/>
                  <a:pt x="345558" y="217967"/>
                </a:cubicBezTo>
                <a:cubicBezTo>
                  <a:pt x="340407" y="220175"/>
                  <a:pt x="334621" y="220778"/>
                  <a:pt x="329609" y="223284"/>
                </a:cubicBezTo>
                <a:cubicBezTo>
                  <a:pt x="292899" y="241639"/>
                  <a:pt x="336647" y="228169"/>
                  <a:pt x="292395" y="239232"/>
                </a:cubicBezTo>
                <a:cubicBezTo>
                  <a:pt x="261743" y="259667"/>
                  <a:pt x="291314" y="241974"/>
                  <a:pt x="260497" y="255181"/>
                </a:cubicBezTo>
                <a:cubicBezTo>
                  <a:pt x="221575" y="271862"/>
                  <a:pt x="257174" y="261329"/>
                  <a:pt x="217967" y="271130"/>
                </a:cubicBezTo>
                <a:cubicBezTo>
                  <a:pt x="185271" y="287479"/>
                  <a:pt x="203299" y="277366"/>
                  <a:pt x="164804" y="303028"/>
                </a:cubicBezTo>
                <a:cubicBezTo>
                  <a:pt x="164796" y="303033"/>
                  <a:pt x="132914" y="324286"/>
                  <a:pt x="132907" y="324293"/>
                </a:cubicBezTo>
                <a:cubicBezTo>
                  <a:pt x="112995" y="344205"/>
                  <a:pt x="124091" y="337865"/>
                  <a:pt x="101009" y="345558"/>
                </a:cubicBezTo>
                <a:cubicBezTo>
                  <a:pt x="95693" y="349102"/>
                  <a:pt x="89268" y="351382"/>
                  <a:pt x="85060" y="356191"/>
                </a:cubicBezTo>
                <a:cubicBezTo>
                  <a:pt x="76645" y="365808"/>
                  <a:pt x="70883" y="377456"/>
                  <a:pt x="63795" y="388088"/>
                </a:cubicBezTo>
                <a:cubicBezTo>
                  <a:pt x="60251" y="393404"/>
                  <a:pt x="58478" y="400493"/>
                  <a:pt x="53162" y="404037"/>
                </a:cubicBezTo>
                <a:lnTo>
                  <a:pt x="37214" y="414670"/>
                </a:lnTo>
                <a:cubicBezTo>
                  <a:pt x="33670" y="425302"/>
                  <a:pt x="32798" y="437242"/>
                  <a:pt x="26581" y="446567"/>
                </a:cubicBezTo>
                <a:cubicBezTo>
                  <a:pt x="23037" y="451883"/>
                  <a:pt x="18544" y="456677"/>
                  <a:pt x="15949" y="462516"/>
                </a:cubicBezTo>
                <a:cubicBezTo>
                  <a:pt x="11397" y="472758"/>
                  <a:pt x="8860" y="483781"/>
                  <a:pt x="5316" y="494414"/>
                </a:cubicBezTo>
                <a:lnTo>
                  <a:pt x="0" y="510363"/>
                </a:lnTo>
                <a:cubicBezTo>
                  <a:pt x="3544" y="591879"/>
                  <a:pt x="1280" y="673856"/>
                  <a:pt x="10632" y="754912"/>
                </a:cubicBezTo>
                <a:cubicBezTo>
                  <a:pt x="12097" y="767606"/>
                  <a:pt x="27856" y="774686"/>
                  <a:pt x="31897" y="786809"/>
                </a:cubicBezTo>
                <a:cubicBezTo>
                  <a:pt x="42248" y="817858"/>
                  <a:pt x="29116" y="789344"/>
                  <a:pt x="53162" y="813391"/>
                </a:cubicBezTo>
                <a:cubicBezTo>
                  <a:pt x="59427" y="819656"/>
                  <a:pt x="63961" y="827446"/>
                  <a:pt x="69111" y="834656"/>
                </a:cubicBezTo>
                <a:cubicBezTo>
                  <a:pt x="72825" y="839855"/>
                  <a:pt x="75226" y="846087"/>
                  <a:pt x="79744" y="850605"/>
                </a:cubicBezTo>
                <a:cubicBezTo>
                  <a:pt x="84262" y="855123"/>
                  <a:pt x="90842" y="857079"/>
                  <a:pt x="95693" y="861237"/>
                </a:cubicBezTo>
                <a:cubicBezTo>
                  <a:pt x="103304" y="867761"/>
                  <a:pt x="108801" y="876675"/>
                  <a:pt x="116958" y="882502"/>
                </a:cubicBezTo>
                <a:cubicBezTo>
                  <a:pt x="121518" y="885759"/>
                  <a:pt x="127895" y="885313"/>
                  <a:pt x="132907" y="887819"/>
                </a:cubicBezTo>
                <a:cubicBezTo>
                  <a:pt x="142149" y="892440"/>
                  <a:pt x="150628" y="898451"/>
                  <a:pt x="159488" y="903767"/>
                </a:cubicBezTo>
                <a:cubicBezTo>
                  <a:pt x="163032" y="909083"/>
                  <a:pt x="165212" y="915626"/>
                  <a:pt x="170121" y="919716"/>
                </a:cubicBezTo>
                <a:cubicBezTo>
                  <a:pt x="186718" y="933547"/>
                  <a:pt x="190712" y="927354"/>
                  <a:pt x="207335" y="935665"/>
                </a:cubicBezTo>
                <a:cubicBezTo>
                  <a:pt x="247413" y="955704"/>
                  <a:pt x="220360" y="945386"/>
                  <a:pt x="249865" y="962246"/>
                </a:cubicBezTo>
                <a:cubicBezTo>
                  <a:pt x="268263" y="972759"/>
                  <a:pt x="269183" y="972230"/>
                  <a:pt x="287079" y="978195"/>
                </a:cubicBezTo>
                <a:cubicBezTo>
                  <a:pt x="357873" y="1025392"/>
                  <a:pt x="252957" y="957467"/>
                  <a:pt x="318976" y="994144"/>
                </a:cubicBezTo>
                <a:cubicBezTo>
                  <a:pt x="330147" y="1000350"/>
                  <a:pt x="338751" y="1011368"/>
                  <a:pt x="350874" y="1015409"/>
                </a:cubicBezTo>
                <a:cubicBezTo>
                  <a:pt x="356190" y="1017181"/>
                  <a:pt x="361672" y="1018518"/>
                  <a:pt x="366823" y="1020725"/>
                </a:cubicBezTo>
                <a:cubicBezTo>
                  <a:pt x="386348" y="1029093"/>
                  <a:pt x="397207" y="1039144"/>
                  <a:pt x="419986" y="1041991"/>
                </a:cubicBezTo>
                <a:cubicBezTo>
                  <a:pt x="446119" y="1045257"/>
                  <a:pt x="468865" y="1047513"/>
                  <a:pt x="494414" y="1052623"/>
                </a:cubicBezTo>
                <a:cubicBezTo>
                  <a:pt x="501579" y="1054056"/>
                  <a:pt x="508654" y="1055932"/>
                  <a:pt x="515679" y="1057939"/>
                </a:cubicBezTo>
                <a:cubicBezTo>
                  <a:pt x="521067" y="1059479"/>
                  <a:pt x="526157" y="1062040"/>
                  <a:pt x="531628" y="1063256"/>
                </a:cubicBezTo>
                <a:cubicBezTo>
                  <a:pt x="558605" y="1069251"/>
                  <a:pt x="589954" y="1071215"/>
                  <a:pt x="616688" y="1073888"/>
                </a:cubicBezTo>
                <a:cubicBezTo>
                  <a:pt x="703286" y="1095541"/>
                  <a:pt x="615384" y="1075191"/>
                  <a:pt x="834655" y="1084521"/>
                </a:cubicBezTo>
                <a:cubicBezTo>
                  <a:pt x="852448" y="1085278"/>
                  <a:pt x="870165" y="1087483"/>
                  <a:pt x="887818" y="1089837"/>
                </a:cubicBezTo>
                <a:cubicBezTo>
                  <a:pt x="915692" y="1093553"/>
                  <a:pt x="910383" y="1095413"/>
                  <a:pt x="935665" y="1100470"/>
                </a:cubicBezTo>
                <a:cubicBezTo>
                  <a:pt x="982453" y="1109828"/>
                  <a:pt x="952468" y="1100755"/>
                  <a:pt x="983511" y="1111102"/>
                </a:cubicBezTo>
                <a:cubicBezTo>
                  <a:pt x="988827" y="1114646"/>
                  <a:pt x="993745" y="1118878"/>
                  <a:pt x="999460" y="1121735"/>
                </a:cubicBezTo>
                <a:cubicBezTo>
                  <a:pt x="1014305" y="1129157"/>
                  <a:pt x="1038912" y="1130408"/>
                  <a:pt x="1052623" y="1132367"/>
                </a:cubicBezTo>
                <a:lnTo>
                  <a:pt x="1334386" y="1127051"/>
                </a:lnTo>
                <a:cubicBezTo>
                  <a:pt x="1364551" y="1126189"/>
                  <a:pt x="1394734" y="1124738"/>
                  <a:pt x="1424762" y="1121735"/>
                </a:cubicBezTo>
                <a:cubicBezTo>
                  <a:pt x="1430338" y="1121177"/>
                  <a:pt x="1435121" y="1116818"/>
                  <a:pt x="1440711" y="1116419"/>
                </a:cubicBezTo>
                <a:cubicBezTo>
                  <a:pt x="1484936" y="1113260"/>
                  <a:pt x="1529316" y="1112874"/>
                  <a:pt x="1573618" y="1111102"/>
                </a:cubicBezTo>
                <a:cubicBezTo>
                  <a:pt x="1613706" y="1097740"/>
                  <a:pt x="1564293" y="1115765"/>
                  <a:pt x="1605516" y="1095153"/>
                </a:cubicBezTo>
                <a:cubicBezTo>
                  <a:pt x="1610528" y="1092647"/>
                  <a:pt x="1616149" y="1091609"/>
                  <a:pt x="1621465" y="1089837"/>
                </a:cubicBezTo>
                <a:cubicBezTo>
                  <a:pt x="1625009" y="1084521"/>
                  <a:pt x="1629502" y="1079727"/>
                  <a:pt x="1632097" y="1073888"/>
                </a:cubicBezTo>
                <a:cubicBezTo>
                  <a:pt x="1636649" y="1063646"/>
                  <a:pt x="1639186" y="1052623"/>
                  <a:pt x="1642730" y="1041991"/>
                </a:cubicBezTo>
                <a:lnTo>
                  <a:pt x="1653362" y="1010093"/>
                </a:lnTo>
                <a:lnTo>
                  <a:pt x="1663995" y="978195"/>
                </a:lnTo>
                <a:lnTo>
                  <a:pt x="1669311" y="962246"/>
                </a:lnTo>
                <a:cubicBezTo>
                  <a:pt x="1667539" y="937437"/>
                  <a:pt x="1666901" y="912521"/>
                  <a:pt x="1663995" y="887819"/>
                </a:cubicBezTo>
                <a:cubicBezTo>
                  <a:pt x="1663340" y="882254"/>
                  <a:pt x="1660038" y="877307"/>
                  <a:pt x="1658679" y="871870"/>
                </a:cubicBezTo>
                <a:cubicBezTo>
                  <a:pt x="1656487" y="863104"/>
                  <a:pt x="1655134" y="854149"/>
                  <a:pt x="1653362" y="845288"/>
                </a:cubicBezTo>
                <a:cubicBezTo>
                  <a:pt x="1656507" y="820134"/>
                  <a:pt x="1652080" y="804040"/>
                  <a:pt x="1669311" y="786809"/>
                </a:cubicBezTo>
                <a:cubicBezTo>
                  <a:pt x="1673829" y="782291"/>
                  <a:pt x="1679944" y="779721"/>
                  <a:pt x="1685260" y="776177"/>
                </a:cubicBezTo>
                <a:cubicBezTo>
                  <a:pt x="1687032" y="765544"/>
                  <a:pt x="1687962" y="754736"/>
                  <a:pt x="1690576" y="744279"/>
                </a:cubicBezTo>
                <a:cubicBezTo>
                  <a:pt x="1693294" y="733406"/>
                  <a:pt x="1701209" y="712381"/>
                  <a:pt x="1701209" y="712381"/>
                </a:cubicBezTo>
                <a:cubicBezTo>
                  <a:pt x="1699437" y="691116"/>
                  <a:pt x="1698713" y="669738"/>
                  <a:pt x="1695893" y="648586"/>
                </a:cubicBezTo>
                <a:cubicBezTo>
                  <a:pt x="1695152" y="643031"/>
                  <a:pt x="1694077" y="637013"/>
                  <a:pt x="1690576" y="632637"/>
                </a:cubicBezTo>
                <a:cubicBezTo>
                  <a:pt x="1686585" y="627648"/>
                  <a:pt x="1679944" y="625549"/>
                  <a:pt x="1674628" y="622005"/>
                </a:cubicBezTo>
                <a:cubicBezTo>
                  <a:pt x="1664813" y="607283"/>
                  <a:pt x="1655356" y="592100"/>
                  <a:pt x="1642730" y="579474"/>
                </a:cubicBezTo>
                <a:cubicBezTo>
                  <a:pt x="1636465" y="573209"/>
                  <a:pt x="1628553" y="568841"/>
                  <a:pt x="1621465" y="563525"/>
                </a:cubicBezTo>
                <a:cubicBezTo>
                  <a:pt x="1619693" y="556437"/>
                  <a:pt x="1620202" y="548339"/>
                  <a:pt x="1616149" y="542260"/>
                </a:cubicBezTo>
                <a:cubicBezTo>
                  <a:pt x="1584083" y="494162"/>
                  <a:pt x="1612267" y="567824"/>
                  <a:pt x="1594883" y="515679"/>
                </a:cubicBezTo>
                <a:cubicBezTo>
                  <a:pt x="1604753" y="456466"/>
                  <a:pt x="1592145" y="505205"/>
                  <a:pt x="1610832" y="467832"/>
                </a:cubicBezTo>
                <a:cubicBezTo>
                  <a:pt x="1613338" y="462820"/>
                  <a:pt x="1612648" y="456260"/>
                  <a:pt x="1616149" y="451884"/>
                </a:cubicBezTo>
                <a:cubicBezTo>
                  <a:pt x="1620140" y="446895"/>
                  <a:pt x="1626781" y="444795"/>
                  <a:pt x="1632097" y="441251"/>
                </a:cubicBezTo>
                <a:cubicBezTo>
                  <a:pt x="1635641" y="435935"/>
                  <a:pt x="1638640" y="430211"/>
                  <a:pt x="1642730" y="425302"/>
                </a:cubicBezTo>
                <a:cubicBezTo>
                  <a:pt x="1657427" y="407666"/>
                  <a:pt x="1659411" y="413203"/>
                  <a:pt x="1669311" y="393405"/>
                </a:cubicBezTo>
                <a:cubicBezTo>
                  <a:pt x="1671817" y="388393"/>
                  <a:pt x="1672856" y="382772"/>
                  <a:pt x="1674628" y="377456"/>
                </a:cubicBezTo>
                <a:cubicBezTo>
                  <a:pt x="1672856" y="320749"/>
                  <a:pt x="1672458" y="263982"/>
                  <a:pt x="1669311" y="207335"/>
                </a:cubicBezTo>
                <a:cubicBezTo>
                  <a:pt x="1668906" y="200040"/>
                  <a:pt x="1666561" y="192911"/>
                  <a:pt x="1663995" y="186070"/>
                </a:cubicBezTo>
                <a:cubicBezTo>
                  <a:pt x="1661212" y="178650"/>
                  <a:pt x="1656906" y="171893"/>
                  <a:pt x="1653362" y="164805"/>
                </a:cubicBezTo>
                <a:cubicBezTo>
                  <a:pt x="1650390" y="152918"/>
                  <a:pt x="1642592" y="119408"/>
                  <a:pt x="1637414" y="111642"/>
                </a:cubicBezTo>
                <a:lnTo>
                  <a:pt x="1626781" y="95693"/>
                </a:lnTo>
                <a:cubicBezTo>
                  <a:pt x="1617425" y="67622"/>
                  <a:pt x="1624573" y="84404"/>
                  <a:pt x="1600200" y="47846"/>
                </a:cubicBezTo>
                <a:lnTo>
                  <a:pt x="1589567" y="31898"/>
                </a:lnTo>
                <a:cubicBezTo>
                  <a:pt x="1586023" y="26582"/>
                  <a:pt x="1584251" y="19493"/>
                  <a:pt x="1578935" y="15949"/>
                </a:cubicBezTo>
                <a:cubicBezTo>
                  <a:pt x="1573619" y="12405"/>
                  <a:pt x="1568701" y="8173"/>
                  <a:pt x="1562986" y="5316"/>
                </a:cubicBezTo>
                <a:cubicBezTo>
                  <a:pt x="1557974" y="2810"/>
                  <a:pt x="1552353" y="1772"/>
                  <a:pt x="1547037" y="0"/>
                </a:cubicBezTo>
                <a:cubicBezTo>
                  <a:pt x="1534632" y="1772"/>
                  <a:pt x="1522110" y="2859"/>
                  <a:pt x="1509823" y="5316"/>
                </a:cubicBezTo>
                <a:cubicBezTo>
                  <a:pt x="1498870" y="7506"/>
                  <a:pt x="1563872" y="31898"/>
                  <a:pt x="1472609" y="37214"/>
                </a:cubicBezTo>
                <a:close/>
              </a:path>
            </a:pathLst>
          </a:custGeom>
          <a:solidFill>
            <a:srgbClr val="FFF2CC">
              <a:alpha val="23922"/>
            </a:srgbClr>
          </a:solidFill>
          <a:ln w="19050">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E3E14BFA-FD4D-45EF-BE3E-B00D3EF2A2CE}"/>
              </a:ext>
            </a:extLst>
          </p:cNvPr>
          <p:cNvSpPr txBox="1"/>
          <p:nvPr/>
        </p:nvSpPr>
        <p:spPr>
          <a:xfrm>
            <a:off x="2400150" y="6887955"/>
            <a:ext cx="1729728" cy="461665"/>
          </a:xfrm>
          <a:prstGeom prst="rect">
            <a:avLst/>
          </a:prstGeom>
          <a:noFill/>
        </p:spPr>
        <p:txBody>
          <a:bodyPr wrap="square" rtlCol="0">
            <a:spAutoFit/>
          </a:bodyPr>
          <a:lstStyle/>
          <a:p>
            <a:r>
              <a:rPr kumimoji="1" lang="en-US" altLang="ja-JP" sz="2400" dirty="0"/>
              <a:t>(</a:t>
            </a:r>
            <a:r>
              <a:rPr kumimoji="1" lang="en-US" altLang="ja-JP" sz="2400" i="1" dirty="0"/>
              <a:t>L</a:t>
            </a:r>
            <a:r>
              <a:rPr kumimoji="1" lang="en-US" altLang="ja-JP" sz="2400" baseline="-25000" dirty="0"/>
              <a:t>1</a:t>
            </a:r>
            <a:r>
              <a:rPr kumimoji="1" lang="en-US" altLang="ja-JP" sz="2400" dirty="0"/>
              <a:t>, </a:t>
            </a:r>
            <a:r>
              <a:rPr kumimoji="1" lang="en-US" altLang="ja-JP" sz="2400" i="1" dirty="0"/>
              <a:t>L</a:t>
            </a:r>
            <a:r>
              <a:rPr kumimoji="1" lang="en-US" altLang="ja-JP" sz="2400" baseline="-25000" dirty="0"/>
              <a:t>2</a:t>
            </a:r>
            <a:r>
              <a:rPr kumimoji="1" lang="en-US" altLang="ja-JP" sz="2400" dirty="0"/>
              <a:t>, </a:t>
            </a:r>
            <a:r>
              <a:rPr kumimoji="1" lang="en-US" altLang="ja-JP" sz="2400" i="1" dirty="0"/>
              <a:t>L</a:t>
            </a:r>
            <a:r>
              <a:rPr kumimoji="1" lang="en-US" altLang="ja-JP" sz="2400" baseline="-25000" dirty="0"/>
              <a:t>3</a:t>
            </a:r>
            <a:r>
              <a:rPr kumimoji="1" lang="en-US" altLang="ja-JP" sz="2400" dirty="0"/>
              <a:t>)</a:t>
            </a:r>
            <a:endParaRPr kumimoji="1" lang="ja-JP" altLang="en-US" sz="2400" dirty="0"/>
          </a:p>
        </p:txBody>
      </p:sp>
      <p:sp>
        <p:nvSpPr>
          <p:cNvPr id="47" name="フリーフォーム: 図形 46">
            <a:extLst>
              <a:ext uri="{FF2B5EF4-FFF2-40B4-BE49-F238E27FC236}">
                <a16:creationId xmlns:a16="http://schemas.microsoft.com/office/drawing/2014/main" id="{9E698677-A994-45C5-ABDC-01A1D0CF0F83}"/>
              </a:ext>
            </a:extLst>
          </p:cNvPr>
          <p:cNvSpPr/>
          <p:nvPr/>
        </p:nvSpPr>
        <p:spPr>
          <a:xfrm>
            <a:off x="448368" y="5231219"/>
            <a:ext cx="5229417" cy="1669311"/>
          </a:xfrm>
          <a:custGeom>
            <a:avLst/>
            <a:gdLst>
              <a:gd name="connsiteX0" fmla="*/ 412868 w 5229417"/>
              <a:gd name="connsiteY0" fmla="*/ 143539 h 1669311"/>
              <a:gd name="connsiteX1" fmla="*/ 365022 w 5229417"/>
              <a:gd name="connsiteY1" fmla="*/ 154172 h 1669311"/>
              <a:gd name="connsiteX2" fmla="*/ 349073 w 5229417"/>
              <a:gd name="connsiteY2" fmla="*/ 159488 h 1669311"/>
              <a:gd name="connsiteX3" fmla="*/ 333124 w 5229417"/>
              <a:gd name="connsiteY3" fmla="*/ 170121 h 1669311"/>
              <a:gd name="connsiteX4" fmla="*/ 317175 w 5229417"/>
              <a:gd name="connsiteY4" fmla="*/ 186070 h 1669311"/>
              <a:gd name="connsiteX5" fmla="*/ 301227 w 5229417"/>
              <a:gd name="connsiteY5" fmla="*/ 191386 h 1669311"/>
              <a:gd name="connsiteX6" fmla="*/ 253380 w 5229417"/>
              <a:gd name="connsiteY6" fmla="*/ 228600 h 1669311"/>
              <a:gd name="connsiteX7" fmla="*/ 237431 w 5229417"/>
              <a:gd name="connsiteY7" fmla="*/ 233916 h 1669311"/>
              <a:gd name="connsiteX8" fmla="*/ 205534 w 5229417"/>
              <a:gd name="connsiteY8" fmla="*/ 255181 h 1669311"/>
              <a:gd name="connsiteX9" fmla="*/ 178952 w 5229417"/>
              <a:gd name="connsiteY9" fmla="*/ 276446 h 1669311"/>
              <a:gd name="connsiteX10" fmla="*/ 157687 w 5229417"/>
              <a:gd name="connsiteY10" fmla="*/ 303028 h 1669311"/>
              <a:gd name="connsiteX11" fmla="*/ 141738 w 5229417"/>
              <a:gd name="connsiteY11" fmla="*/ 313660 h 1669311"/>
              <a:gd name="connsiteX12" fmla="*/ 136422 w 5229417"/>
              <a:gd name="connsiteY12" fmla="*/ 329609 h 1669311"/>
              <a:gd name="connsiteX13" fmla="*/ 131106 w 5229417"/>
              <a:gd name="connsiteY13" fmla="*/ 350874 h 1669311"/>
              <a:gd name="connsiteX14" fmla="*/ 109841 w 5229417"/>
              <a:gd name="connsiteY14" fmla="*/ 382772 h 1669311"/>
              <a:gd name="connsiteX15" fmla="*/ 93892 w 5229417"/>
              <a:gd name="connsiteY15" fmla="*/ 435935 h 1669311"/>
              <a:gd name="connsiteX16" fmla="*/ 88575 w 5229417"/>
              <a:gd name="connsiteY16" fmla="*/ 451884 h 1669311"/>
              <a:gd name="connsiteX17" fmla="*/ 67310 w 5229417"/>
              <a:gd name="connsiteY17" fmla="*/ 483781 h 1669311"/>
              <a:gd name="connsiteX18" fmla="*/ 51361 w 5229417"/>
              <a:gd name="connsiteY18" fmla="*/ 526311 h 1669311"/>
              <a:gd name="connsiteX19" fmla="*/ 40729 w 5229417"/>
              <a:gd name="connsiteY19" fmla="*/ 558209 h 1669311"/>
              <a:gd name="connsiteX20" fmla="*/ 35413 w 5229417"/>
              <a:gd name="connsiteY20" fmla="*/ 574158 h 1669311"/>
              <a:gd name="connsiteX21" fmla="*/ 30096 w 5229417"/>
              <a:gd name="connsiteY21" fmla="*/ 611372 h 1669311"/>
              <a:gd name="connsiteX22" fmla="*/ 24780 w 5229417"/>
              <a:gd name="connsiteY22" fmla="*/ 627321 h 1669311"/>
              <a:gd name="connsiteX23" fmla="*/ 19464 w 5229417"/>
              <a:gd name="connsiteY23" fmla="*/ 648586 h 1669311"/>
              <a:gd name="connsiteX24" fmla="*/ 8831 w 5229417"/>
              <a:gd name="connsiteY24" fmla="*/ 680484 h 1669311"/>
              <a:gd name="connsiteX25" fmla="*/ 8831 w 5229417"/>
              <a:gd name="connsiteY25" fmla="*/ 1015409 h 1669311"/>
              <a:gd name="connsiteX26" fmla="*/ 14147 w 5229417"/>
              <a:gd name="connsiteY26" fmla="*/ 1031358 h 1669311"/>
              <a:gd name="connsiteX27" fmla="*/ 24780 w 5229417"/>
              <a:gd name="connsiteY27" fmla="*/ 1100470 h 1669311"/>
              <a:gd name="connsiteX28" fmla="*/ 30096 w 5229417"/>
              <a:gd name="connsiteY28" fmla="*/ 1116418 h 1669311"/>
              <a:gd name="connsiteX29" fmla="*/ 40729 w 5229417"/>
              <a:gd name="connsiteY29" fmla="*/ 1158949 h 1669311"/>
              <a:gd name="connsiteX30" fmla="*/ 56678 w 5229417"/>
              <a:gd name="connsiteY30" fmla="*/ 1190846 h 1669311"/>
              <a:gd name="connsiteX31" fmla="*/ 67310 w 5229417"/>
              <a:gd name="connsiteY31" fmla="*/ 1259958 h 1669311"/>
              <a:gd name="connsiteX32" fmla="*/ 83259 w 5229417"/>
              <a:gd name="connsiteY32" fmla="*/ 1313121 h 1669311"/>
              <a:gd name="connsiteX33" fmla="*/ 99208 w 5229417"/>
              <a:gd name="connsiteY33" fmla="*/ 1350335 h 1669311"/>
              <a:gd name="connsiteX34" fmla="*/ 115157 w 5229417"/>
              <a:gd name="connsiteY34" fmla="*/ 1360967 h 1669311"/>
              <a:gd name="connsiteX35" fmla="*/ 120473 w 5229417"/>
              <a:gd name="connsiteY35" fmla="*/ 1376916 h 1669311"/>
              <a:gd name="connsiteX36" fmla="*/ 147054 w 5229417"/>
              <a:gd name="connsiteY36" fmla="*/ 1408814 h 1669311"/>
              <a:gd name="connsiteX37" fmla="*/ 163003 w 5229417"/>
              <a:gd name="connsiteY37" fmla="*/ 1419446 h 1669311"/>
              <a:gd name="connsiteX38" fmla="*/ 194901 w 5229417"/>
              <a:gd name="connsiteY38" fmla="*/ 1456660 h 1669311"/>
              <a:gd name="connsiteX39" fmla="*/ 205534 w 5229417"/>
              <a:gd name="connsiteY39" fmla="*/ 1472609 h 1669311"/>
              <a:gd name="connsiteX40" fmla="*/ 221482 w 5229417"/>
              <a:gd name="connsiteY40" fmla="*/ 1483242 h 1669311"/>
              <a:gd name="connsiteX41" fmla="*/ 242747 w 5229417"/>
              <a:gd name="connsiteY41" fmla="*/ 1499190 h 1669311"/>
              <a:gd name="connsiteX42" fmla="*/ 258696 w 5229417"/>
              <a:gd name="connsiteY42" fmla="*/ 1509823 h 1669311"/>
              <a:gd name="connsiteX43" fmla="*/ 290594 w 5229417"/>
              <a:gd name="connsiteY43" fmla="*/ 1531088 h 1669311"/>
              <a:gd name="connsiteX44" fmla="*/ 322492 w 5229417"/>
              <a:gd name="connsiteY44" fmla="*/ 1552353 h 1669311"/>
              <a:gd name="connsiteX45" fmla="*/ 365022 w 5229417"/>
              <a:gd name="connsiteY45" fmla="*/ 1578935 h 1669311"/>
              <a:gd name="connsiteX46" fmla="*/ 386287 w 5229417"/>
              <a:gd name="connsiteY46" fmla="*/ 1584251 h 1669311"/>
              <a:gd name="connsiteX47" fmla="*/ 434134 w 5229417"/>
              <a:gd name="connsiteY47" fmla="*/ 1600200 h 1669311"/>
              <a:gd name="connsiteX48" fmla="*/ 476664 w 5229417"/>
              <a:gd name="connsiteY48" fmla="*/ 1610832 h 1669311"/>
              <a:gd name="connsiteX49" fmla="*/ 529827 w 5229417"/>
              <a:gd name="connsiteY49" fmla="*/ 1616149 h 1669311"/>
              <a:gd name="connsiteX50" fmla="*/ 636152 w 5229417"/>
              <a:gd name="connsiteY50" fmla="*/ 1632097 h 1669311"/>
              <a:gd name="connsiteX51" fmla="*/ 1375115 w 5229417"/>
              <a:gd name="connsiteY51" fmla="*/ 1637414 h 1669311"/>
              <a:gd name="connsiteX52" fmla="*/ 1885478 w 5229417"/>
              <a:gd name="connsiteY52" fmla="*/ 1632097 h 1669311"/>
              <a:gd name="connsiteX53" fmla="*/ 1922692 w 5229417"/>
              <a:gd name="connsiteY53" fmla="*/ 1616149 h 1669311"/>
              <a:gd name="connsiteX54" fmla="*/ 1959906 w 5229417"/>
              <a:gd name="connsiteY54" fmla="*/ 1605516 h 1669311"/>
              <a:gd name="connsiteX55" fmla="*/ 1975854 w 5229417"/>
              <a:gd name="connsiteY55" fmla="*/ 1594884 h 1669311"/>
              <a:gd name="connsiteX56" fmla="*/ 2013068 w 5229417"/>
              <a:gd name="connsiteY56" fmla="*/ 1584251 h 1669311"/>
              <a:gd name="connsiteX57" fmla="*/ 2039650 w 5229417"/>
              <a:gd name="connsiteY57" fmla="*/ 1578935 h 1669311"/>
              <a:gd name="connsiteX58" fmla="*/ 2475585 w 5229417"/>
              <a:gd name="connsiteY58" fmla="*/ 1573618 h 1669311"/>
              <a:gd name="connsiteX59" fmla="*/ 2821143 w 5229417"/>
              <a:gd name="connsiteY59" fmla="*/ 1573618 h 1669311"/>
              <a:gd name="connsiteX60" fmla="*/ 2879622 w 5229417"/>
              <a:gd name="connsiteY60" fmla="*/ 1578935 h 1669311"/>
              <a:gd name="connsiteX61" fmla="*/ 2959366 w 5229417"/>
              <a:gd name="connsiteY61" fmla="*/ 1589567 h 1669311"/>
              <a:gd name="connsiteX62" fmla="*/ 2985947 w 5229417"/>
              <a:gd name="connsiteY62" fmla="*/ 1600200 h 1669311"/>
              <a:gd name="connsiteX63" fmla="*/ 3023161 w 5229417"/>
              <a:gd name="connsiteY63" fmla="*/ 1605516 h 1669311"/>
              <a:gd name="connsiteX64" fmla="*/ 3049743 w 5229417"/>
              <a:gd name="connsiteY64" fmla="*/ 1610832 h 1669311"/>
              <a:gd name="connsiteX65" fmla="*/ 3065692 w 5229417"/>
              <a:gd name="connsiteY65" fmla="*/ 1616149 h 1669311"/>
              <a:gd name="connsiteX66" fmla="*/ 3086957 w 5229417"/>
              <a:gd name="connsiteY66" fmla="*/ 1626781 h 1669311"/>
              <a:gd name="connsiteX67" fmla="*/ 3172017 w 5229417"/>
              <a:gd name="connsiteY67" fmla="*/ 1637414 h 1669311"/>
              <a:gd name="connsiteX68" fmla="*/ 3198599 w 5229417"/>
              <a:gd name="connsiteY68" fmla="*/ 1642730 h 1669311"/>
              <a:gd name="connsiteX69" fmla="*/ 3241129 w 5229417"/>
              <a:gd name="connsiteY69" fmla="*/ 1653363 h 1669311"/>
              <a:gd name="connsiteX70" fmla="*/ 3342138 w 5229417"/>
              <a:gd name="connsiteY70" fmla="*/ 1663995 h 1669311"/>
              <a:gd name="connsiteX71" fmla="*/ 3783389 w 5229417"/>
              <a:gd name="connsiteY71" fmla="*/ 1669311 h 1669311"/>
              <a:gd name="connsiteX72" fmla="*/ 4251222 w 5229417"/>
              <a:gd name="connsiteY72" fmla="*/ 1663995 h 1669311"/>
              <a:gd name="connsiteX73" fmla="*/ 4315017 w 5229417"/>
              <a:gd name="connsiteY73" fmla="*/ 1648046 h 1669311"/>
              <a:gd name="connsiteX74" fmla="*/ 4346915 w 5229417"/>
              <a:gd name="connsiteY74" fmla="*/ 1642730 h 1669311"/>
              <a:gd name="connsiteX75" fmla="*/ 4373496 w 5229417"/>
              <a:gd name="connsiteY75" fmla="*/ 1632097 h 1669311"/>
              <a:gd name="connsiteX76" fmla="*/ 4394761 w 5229417"/>
              <a:gd name="connsiteY76" fmla="*/ 1616149 h 1669311"/>
              <a:gd name="connsiteX77" fmla="*/ 4447924 w 5229417"/>
              <a:gd name="connsiteY77" fmla="*/ 1594884 h 1669311"/>
              <a:gd name="connsiteX78" fmla="*/ 4485138 w 5229417"/>
              <a:gd name="connsiteY78" fmla="*/ 1568302 h 1669311"/>
              <a:gd name="connsiteX79" fmla="*/ 4495771 w 5229417"/>
              <a:gd name="connsiteY79" fmla="*/ 1547037 h 1669311"/>
              <a:gd name="connsiteX80" fmla="*/ 4522352 w 5229417"/>
              <a:gd name="connsiteY80" fmla="*/ 1509823 h 1669311"/>
              <a:gd name="connsiteX81" fmla="*/ 4527668 w 5229417"/>
              <a:gd name="connsiteY81" fmla="*/ 1493874 h 1669311"/>
              <a:gd name="connsiteX82" fmla="*/ 4554250 w 5229417"/>
              <a:gd name="connsiteY82" fmla="*/ 1461977 h 1669311"/>
              <a:gd name="connsiteX83" fmla="*/ 4580831 w 5229417"/>
              <a:gd name="connsiteY83" fmla="*/ 1424763 h 1669311"/>
              <a:gd name="connsiteX84" fmla="*/ 4602096 w 5229417"/>
              <a:gd name="connsiteY84" fmla="*/ 1414130 h 1669311"/>
              <a:gd name="connsiteX85" fmla="*/ 4618045 w 5229417"/>
              <a:gd name="connsiteY85" fmla="*/ 1392865 h 1669311"/>
              <a:gd name="connsiteX86" fmla="*/ 4644627 w 5229417"/>
              <a:gd name="connsiteY86" fmla="*/ 1371600 h 1669311"/>
              <a:gd name="connsiteX87" fmla="*/ 4671208 w 5229417"/>
              <a:gd name="connsiteY87" fmla="*/ 1329070 h 1669311"/>
              <a:gd name="connsiteX88" fmla="*/ 4665892 w 5229417"/>
              <a:gd name="connsiteY88" fmla="*/ 1201479 h 1669311"/>
              <a:gd name="connsiteX89" fmla="*/ 4649943 w 5229417"/>
              <a:gd name="connsiteY89" fmla="*/ 1164265 h 1669311"/>
              <a:gd name="connsiteX90" fmla="*/ 4639310 w 5229417"/>
              <a:gd name="connsiteY90" fmla="*/ 1111102 h 1669311"/>
              <a:gd name="connsiteX91" fmla="*/ 4644627 w 5229417"/>
              <a:gd name="connsiteY91" fmla="*/ 1010093 h 1669311"/>
              <a:gd name="connsiteX92" fmla="*/ 4681841 w 5229417"/>
              <a:gd name="connsiteY92" fmla="*/ 972879 h 1669311"/>
              <a:gd name="connsiteX93" fmla="*/ 4703106 w 5229417"/>
              <a:gd name="connsiteY93" fmla="*/ 956930 h 1669311"/>
              <a:gd name="connsiteX94" fmla="*/ 4735003 w 5229417"/>
              <a:gd name="connsiteY94" fmla="*/ 946297 h 1669311"/>
              <a:gd name="connsiteX95" fmla="*/ 4798799 w 5229417"/>
              <a:gd name="connsiteY95" fmla="*/ 930349 h 1669311"/>
              <a:gd name="connsiteX96" fmla="*/ 4862594 w 5229417"/>
              <a:gd name="connsiteY96" fmla="*/ 919716 h 1669311"/>
              <a:gd name="connsiteX97" fmla="*/ 4889175 w 5229417"/>
              <a:gd name="connsiteY97" fmla="*/ 914400 h 1669311"/>
              <a:gd name="connsiteX98" fmla="*/ 5186887 w 5229417"/>
              <a:gd name="connsiteY98" fmla="*/ 893135 h 1669311"/>
              <a:gd name="connsiteX99" fmla="*/ 5218785 w 5229417"/>
              <a:gd name="connsiteY99" fmla="*/ 866553 h 1669311"/>
              <a:gd name="connsiteX100" fmla="*/ 5229417 w 5229417"/>
              <a:gd name="connsiteY100" fmla="*/ 845288 h 1669311"/>
              <a:gd name="connsiteX101" fmla="*/ 5224101 w 5229417"/>
              <a:gd name="connsiteY101" fmla="*/ 393404 h 1669311"/>
              <a:gd name="connsiteX102" fmla="*/ 5213468 w 5229417"/>
              <a:gd name="connsiteY102" fmla="*/ 366823 h 1669311"/>
              <a:gd name="connsiteX103" fmla="*/ 5197520 w 5229417"/>
              <a:gd name="connsiteY103" fmla="*/ 334925 h 1669311"/>
              <a:gd name="connsiteX104" fmla="*/ 5181571 w 5229417"/>
              <a:gd name="connsiteY104" fmla="*/ 324293 h 1669311"/>
              <a:gd name="connsiteX105" fmla="*/ 5160306 w 5229417"/>
              <a:gd name="connsiteY105" fmla="*/ 303028 h 1669311"/>
              <a:gd name="connsiteX106" fmla="*/ 5117775 w 5229417"/>
              <a:gd name="connsiteY106" fmla="*/ 281763 h 1669311"/>
              <a:gd name="connsiteX107" fmla="*/ 5091194 w 5229417"/>
              <a:gd name="connsiteY107" fmla="*/ 260497 h 1669311"/>
              <a:gd name="connsiteX108" fmla="*/ 5075245 w 5229417"/>
              <a:gd name="connsiteY108" fmla="*/ 255181 h 1669311"/>
              <a:gd name="connsiteX109" fmla="*/ 5027399 w 5229417"/>
              <a:gd name="connsiteY109" fmla="*/ 233916 h 1669311"/>
              <a:gd name="connsiteX110" fmla="*/ 4974236 w 5229417"/>
              <a:gd name="connsiteY110" fmla="*/ 212651 h 1669311"/>
              <a:gd name="connsiteX111" fmla="*/ 4958287 w 5229417"/>
              <a:gd name="connsiteY111" fmla="*/ 207335 h 1669311"/>
              <a:gd name="connsiteX112" fmla="*/ 4905124 w 5229417"/>
              <a:gd name="connsiteY112" fmla="*/ 196702 h 1669311"/>
              <a:gd name="connsiteX113" fmla="*/ 4761585 w 5229417"/>
              <a:gd name="connsiteY113" fmla="*/ 186070 h 1669311"/>
              <a:gd name="connsiteX114" fmla="*/ 4564882 w 5229417"/>
              <a:gd name="connsiteY114" fmla="*/ 191386 h 1669311"/>
              <a:gd name="connsiteX115" fmla="*/ 4511720 w 5229417"/>
              <a:gd name="connsiteY115" fmla="*/ 196702 h 1669311"/>
              <a:gd name="connsiteX116" fmla="*/ 4054520 w 5229417"/>
              <a:gd name="connsiteY116" fmla="*/ 191386 h 1669311"/>
              <a:gd name="connsiteX117" fmla="*/ 3990724 w 5229417"/>
              <a:gd name="connsiteY117" fmla="*/ 186070 h 1669311"/>
              <a:gd name="connsiteX118" fmla="*/ 3895031 w 5229417"/>
              <a:gd name="connsiteY118" fmla="*/ 170121 h 1669311"/>
              <a:gd name="connsiteX119" fmla="*/ 3804654 w 5229417"/>
              <a:gd name="connsiteY119" fmla="*/ 164804 h 1669311"/>
              <a:gd name="connsiteX120" fmla="*/ 3762124 w 5229417"/>
              <a:gd name="connsiteY120" fmla="*/ 154172 h 1669311"/>
              <a:gd name="connsiteX121" fmla="*/ 3714278 w 5229417"/>
              <a:gd name="connsiteY121" fmla="*/ 148856 h 1669311"/>
              <a:gd name="connsiteX122" fmla="*/ 3645166 w 5229417"/>
              <a:gd name="connsiteY122" fmla="*/ 138223 h 1669311"/>
              <a:gd name="connsiteX123" fmla="*/ 3629217 w 5229417"/>
              <a:gd name="connsiteY123" fmla="*/ 132907 h 1669311"/>
              <a:gd name="connsiteX124" fmla="*/ 3565422 w 5229417"/>
              <a:gd name="connsiteY124" fmla="*/ 122274 h 1669311"/>
              <a:gd name="connsiteX125" fmla="*/ 3517575 w 5229417"/>
              <a:gd name="connsiteY125" fmla="*/ 101009 h 1669311"/>
              <a:gd name="connsiteX126" fmla="*/ 3453780 w 5229417"/>
              <a:gd name="connsiteY126" fmla="*/ 85060 h 1669311"/>
              <a:gd name="connsiteX127" fmla="*/ 3358087 w 5229417"/>
              <a:gd name="connsiteY127" fmla="*/ 63795 h 1669311"/>
              <a:gd name="connsiteX128" fmla="*/ 3182650 w 5229417"/>
              <a:gd name="connsiteY128" fmla="*/ 53163 h 1669311"/>
              <a:gd name="connsiteX129" fmla="*/ 2959366 w 5229417"/>
              <a:gd name="connsiteY129" fmla="*/ 37214 h 1669311"/>
              <a:gd name="connsiteX130" fmla="*/ 2847724 w 5229417"/>
              <a:gd name="connsiteY130" fmla="*/ 15949 h 1669311"/>
              <a:gd name="connsiteX131" fmla="*/ 2815827 w 5229417"/>
              <a:gd name="connsiteY131" fmla="*/ 10632 h 1669311"/>
              <a:gd name="connsiteX132" fmla="*/ 2656338 w 5229417"/>
              <a:gd name="connsiteY132" fmla="*/ 0 h 1669311"/>
              <a:gd name="connsiteX133" fmla="*/ 2172557 w 5229417"/>
              <a:gd name="connsiteY133" fmla="*/ 5316 h 1669311"/>
              <a:gd name="connsiteX134" fmla="*/ 2119394 w 5229417"/>
              <a:gd name="connsiteY134" fmla="*/ 10632 h 1669311"/>
              <a:gd name="connsiteX135" fmla="*/ 2039650 w 5229417"/>
              <a:gd name="connsiteY135" fmla="*/ 15949 h 1669311"/>
              <a:gd name="connsiteX136" fmla="*/ 1545236 w 5229417"/>
              <a:gd name="connsiteY136" fmla="*/ 21265 h 1669311"/>
              <a:gd name="connsiteX137" fmla="*/ 1412329 w 5229417"/>
              <a:gd name="connsiteY137" fmla="*/ 26581 h 1669311"/>
              <a:gd name="connsiteX138" fmla="*/ 1242208 w 5229417"/>
              <a:gd name="connsiteY138" fmla="*/ 42530 h 1669311"/>
              <a:gd name="connsiteX139" fmla="*/ 1220943 w 5229417"/>
              <a:gd name="connsiteY139" fmla="*/ 47846 h 1669311"/>
              <a:gd name="connsiteX140" fmla="*/ 1072087 w 5229417"/>
              <a:gd name="connsiteY140" fmla="*/ 58479 h 1669311"/>
              <a:gd name="connsiteX141" fmla="*/ 992343 w 5229417"/>
              <a:gd name="connsiteY141" fmla="*/ 63795 h 1669311"/>
              <a:gd name="connsiteX142" fmla="*/ 933864 w 5229417"/>
              <a:gd name="connsiteY142" fmla="*/ 74428 h 1669311"/>
              <a:gd name="connsiteX143" fmla="*/ 896650 w 5229417"/>
              <a:gd name="connsiteY143" fmla="*/ 85060 h 1669311"/>
              <a:gd name="connsiteX144" fmla="*/ 779692 w 5229417"/>
              <a:gd name="connsiteY144" fmla="*/ 90377 h 1669311"/>
              <a:gd name="connsiteX145" fmla="*/ 678682 w 5229417"/>
              <a:gd name="connsiteY145" fmla="*/ 101009 h 1669311"/>
              <a:gd name="connsiteX146" fmla="*/ 652101 w 5229417"/>
              <a:gd name="connsiteY146" fmla="*/ 106325 h 1669311"/>
              <a:gd name="connsiteX147" fmla="*/ 412868 w 5229417"/>
              <a:gd name="connsiteY147" fmla="*/ 143539 h 166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5229417" h="1669311">
                <a:moveTo>
                  <a:pt x="412868" y="143539"/>
                </a:moveTo>
                <a:cubicBezTo>
                  <a:pt x="365022" y="151513"/>
                  <a:pt x="382535" y="149169"/>
                  <a:pt x="365022" y="154172"/>
                </a:cubicBezTo>
                <a:cubicBezTo>
                  <a:pt x="359634" y="155711"/>
                  <a:pt x="354389" y="157716"/>
                  <a:pt x="349073" y="159488"/>
                </a:cubicBezTo>
                <a:cubicBezTo>
                  <a:pt x="343757" y="163032"/>
                  <a:pt x="338033" y="166031"/>
                  <a:pt x="333124" y="170121"/>
                </a:cubicBezTo>
                <a:cubicBezTo>
                  <a:pt x="327348" y="174934"/>
                  <a:pt x="323431" y="181899"/>
                  <a:pt x="317175" y="186070"/>
                </a:cubicBezTo>
                <a:cubicBezTo>
                  <a:pt x="312513" y="189178"/>
                  <a:pt x="306543" y="189614"/>
                  <a:pt x="301227" y="191386"/>
                </a:cubicBezTo>
                <a:cubicBezTo>
                  <a:pt x="287466" y="205147"/>
                  <a:pt x="272457" y="222241"/>
                  <a:pt x="253380" y="228600"/>
                </a:cubicBezTo>
                <a:lnTo>
                  <a:pt x="237431" y="233916"/>
                </a:lnTo>
                <a:cubicBezTo>
                  <a:pt x="226799" y="241004"/>
                  <a:pt x="212622" y="244549"/>
                  <a:pt x="205534" y="255181"/>
                </a:cubicBezTo>
                <a:cubicBezTo>
                  <a:pt x="191792" y="275793"/>
                  <a:pt x="200963" y="269110"/>
                  <a:pt x="178952" y="276446"/>
                </a:cubicBezTo>
                <a:cubicBezTo>
                  <a:pt x="133241" y="306921"/>
                  <a:pt x="187036" y="266342"/>
                  <a:pt x="157687" y="303028"/>
                </a:cubicBezTo>
                <a:cubicBezTo>
                  <a:pt x="153696" y="308017"/>
                  <a:pt x="147054" y="310116"/>
                  <a:pt x="141738" y="313660"/>
                </a:cubicBezTo>
                <a:cubicBezTo>
                  <a:pt x="139966" y="318976"/>
                  <a:pt x="137961" y="324221"/>
                  <a:pt x="136422" y="329609"/>
                </a:cubicBezTo>
                <a:cubicBezTo>
                  <a:pt x="134415" y="336634"/>
                  <a:pt x="134374" y="344339"/>
                  <a:pt x="131106" y="350874"/>
                </a:cubicBezTo>
                <a:cubicBezTo>
                  <a:pt x="125391" y="362304"/>
                  <a:pt x="113882" y="370649"/>
                  <a:pt x="109841" y="382772"/>
                </a:cubicBezTo>
                <a:cubicBezTo>
                  <a:pt x="84564" y="458601"/>
                  <a:pt x="109966" y="379677"/>
                  <a:pt x="93892" y="435935"/>
                </a:cubicBezTo>
                <a:cubicBezTo>
                  <a:pt x="92352" y="441323"/>
                  <a:pt x="91297" y="446985"/>
                  <a:pt x="88575" y="451884"/>
                </a:cubicBezTo>
                <a:cubicBezTo>
                  <a:pt x="82369" y="463054"/>
                  <a:pt x="67310" y="483781"/>
                  <a:pt x="67310" y="483781"/>
                </a:cubicBezTo>
                <a:cubicBezTo>
                  <a:pt x="55800" y="529825"/>
                  <a:pt x="69896" y="479974"/>
                  <a:pt x="51361" y="526311"/>
                </a:cubicBezTo>
                <a:cubicBezTo>
                  <a:pt x="47199" y="536717"/>
                  <a:pt x="44273" y="547576"/>
                  <a:pt x="40729" y="558209"/>
                </a:cubicBezTo>
                <a:lnTo>
                  <a:pt x="35413" y="574158"/>
                </a:lnTo>
                <a:cubicBezTo>
                  <a:pt x="33641" y="586563"/>
                  <a:pt x="32554" y="599085"/>
                  <a:pt x="30096" y="611372"/>
                </a:cubicBezTo>
                <a:cubicBezTo>
                  <a:pt x="28997" y="616867"/>
                  <a:pt x="26319" y="621933"/>
                  <a:pt x="24780" y="627321"/>
                </a:cubicBezTo>
                <a:cubicBezTo>
                  <a:pt x="22773" y="634346"/>
                  <a:pt x="21564" y="641588"/>
                  <a:pt x="19464" y="648586"/>
                </a:cubicBezTo>
                <a:cubicBezTo>
                  <a:pt x="16243" y="659321"/>
                  <a:pt x="8831" y="680484"/>
                  <a:pt x="8831" y="680484"/>
                </a:cubicBezTo>
                <a:cubicBezTo>
                  <a:pt x="-5127" y="820068"/>
                  <a:pt x="-539" y="753025"/>
                  <a:pt x="8831" y="1015409"/>
                </a:cubicBezTo>
                <a:cubicBezTo>
                  <a:pt x="9031" y="1021009"/>
                  <a:pt x="12375" y="1026042"/>
                  <a:pt x="14147" y="1031358"/>
                </a:cubicBezTo>
                <a:cubicBezTo>
                  <a:pt x="15841" y="1043215"/>
                  <a:pt x="21832" y="1087204"/>
                  <a:pt x="24780" y="1100470"/>
                </a:cubicBezTo>
                <a:cubicBezTo>
                  <a:pt x="25996" y="1105940"/>
                  <a:pt x="28622" y="1111012"/>
                  <a:pt x="30096" y="1116418"/>
                </a:cubicBezTo>
                <a:cubicBezTo>
                  <a:pt x="33941" y="1130516"/>
                  <a:pt x="32623" y="1146790"/>
                  <a:pt x="40729" y="1158949"/>
                </a:cubicBezTo>
                <a:cubicBezTo>
                  <a:pt x="54470" y="1179560"/>
                  <a:pt x="49340" y="1168836"/>
                  <a:pt x="56678" y="1190846"/>
                </a:cubicBezTo>
                <a:cubicBezTo>
                  <a:pt x="59230" y="1208711"/>
                  <a:pt x="63623" y="1241524"/>
                  <a:pt x="67310" y="1259958"/>
                </a:cubicBezTo>
                <a:cubicBezTo>
                  <a:pt x="71326" y="1280035"/>
                  <a:pt x="76483" y="1292792"/>
                  <a:pt x="83259" y="1313121"/>
                </a:cubicBezTo>
                <a:cubicBezTo>
                  <a:pt x="86952" y="1324202"/>
                  <a:pt x="91907" y="1341575"/>
                  <a:pt x="99208" y="1350335"/>
                </a:cubicBezTo>
                <a:cubicBezTo>
                  <a:pt x="103298" y="1355243"/>
                  <a:pt x="109841" y="1357423"/>
                  <a:pt x="115157" y="1360967"/>
                </a:cubicBezTo>
                <a:cubicBezTo>
                  <a:pt x="116929" y="1366283"/>
                  <a:pt x="117967" y="1371904"/>
                  <a:pt x="120473" y="1376916"/>
                </a:cubicBezTo>
                <a:cubicBezTo>
                  <a:pt x="126446" y="1388862"/>
                  <a:pt x="136979" y="1400418"/>
                  <a:pt x="147054" y="1408814"/>
                </a:cubicBezTo>
                <a:cubicBezTo>
                  <a:pt x="151962" y="1412904"/>
                  <a:pt x="157687" y="1415902"/>
                  <a:pt x="163003" y="1419446"/>
                </a:cubicBezTo>
                <a:cubicBezTo>
                  <a:pt x="187414" y="1456061"/>
                  <a:pt x="156226" y="1411539"/>
                  <a:pt x="194901" y="1456660"/>
                </a:cubicBezTo>
                <a:cubicBezTo>
                  <a:pt x="199059" y="1461511"/>
                  <a:pt x="201016" y="1468091"/>
                  <a:pt x="205534" y="1472609"/>
                </a:cubicBezTo>
                <a:cubicBezTo>
                  <a:pt x="210052" y="1477127"/>
                  <a:pt x="216283" y="1479528"/>
                  <a:pt x="221482" y="1483242"/>
                </a:cubicBezTo>
                <a:cubicBezTo>
                  <a:pt x="228692" y="1488392"/>
                  <a:pt x="235537" y="1494040"/>
                  <a:pt x="242747" y="1499190"/>
                </a:cubicBezTo>
                <a:cubicBezTo>
                  <a:pt x="247946" y="1502904"/>
                  <a:pt x="253787" y="1505733"/>
                  <a:pt x="258696" y="1509823"/>
                </a:cubicBezTo>
                <a:cubicBezTo>
                  <a:pt x="285244" y="1531947"/>
                  <a:pt x="262566" y="1521746"/>
                  <a:pt x="290594" y="1531088"/>
                </a:cubicBezTo>
                <a:cubicBezTo>
                  <a:pt x="311285" y="1562123"/>
                  <a:pt x="288162" y="1535188"/>
                  <a:pt x="322492" y="1552353"/>
                </a:cubicBezTo>
                <a:cubicBezTo>
                  <a:pt x="372671" y="1577442"/>
                  <a:pt x="315641" y="1560417"/>
                  <a:pt x="365022" y="1578935"/>
                </a:cubicBezTo>
                <a:cubicBezTo>
                  <a:pt x="371863" y="1581501"/>
                  <a:pt x="379304" y="1582102"/>
                  <a:pt x="386287" y="1584251"/>
                </a:cubicBezTo>
                <a:cubicBezTo>
                  <a:pt x="402355" y="1589195"/>
                  <a:pt x="418185" y="1594884"/>
                  <a:pt x="434134" y="1600200"/>
                </a:cubicBezTo>
                <a:cubicBezTo>
                  <a:pt x="452026" y="1606164"/>
                  <a:pt x="455277" y="1607980"/>
                  <a:pt x="476664" y="1610832"/>
                </a:cubicBezTo>
                <a:cubicBezTo>
                  <a:pt x="494317" y="1613186"/>
                  <a:pt x="512106" y="1614377"/>
                  <a:pt x="529827" y="1616149"/>
                </a:cubicBezTo>
                <a:cubicBezTo>
                  <a:pt x="585320" y="1634646"/>
                  <a:pt x="550545" y="1625983"/>
                  <a:pt x="636152" y="1632097"/>
                </a:cubicBezTo>
                <a:cubicBezTo>
                  <a:pt x="921531" y="1679662"/>
                  <a:pt x="682734" y="1643624"/>
                  <a:pt x="1375115" y="1637414"/>
                </a:cubicBezTo>
                <a:lnTo>
                  <a:pt x="1885478" y="1632097"/>
                </a:lnTo>
                <a:cubicBezTo>
                  <a:pt x="1922872" y="1619633"/>
                  <a:pt x="1876719" y="1635852"/>
                  <a:pt x="1922692" y="1616149"/>
                </a:cubicBezTo>
                <a:cubicBezTo>
                  <a:pt x="1933375" y="1611570"/>
                  <a:pt x="1949107" y="1608216"/>
                  <a:pt x="1959906" y="1605516"/>
                </a:cubicBezTo>
                <a:cubicBezTo>
                  <a:pt x="1965222" y="1601972"/>
                  <a:pt x="1970140" y="1597741"/>
                  <a:pt x="1975854" y="1594884"/>
                </a:cubicBezTo>
                <a:cubicBezTo>
                  <a:pt x="1982962" y="1591330"/>
                  <a:pt x="2006931" y="1585615"/>
                  <a:pt x="2013068" y="1584251"/>
                </a:cubicBezTo>
                <a:cubicBezTo>
                  <a:pt x="2021889" y="1582291"/>
                  <a:pt x="2030616" y="1579143"/>
                  <a:pt x="2039650" y="1578935"/>
                </a:cubicBezTo>
                <a:cubicBezTo>
                  <a:pt x="2184934" y="1575595"/>
                  <a:pt x="2330273" y="1575390"/>
                  <a:pt x="2475585" y="1573618"/>
                </a:cubicBezTo>
                <a:cubicBezTo>
                  <a:pt x="2627940" y="1561899"/>
                  <a:pt x="2556101" y="1565204"/>
                  <a:pt x="2821143" y="1573618"/>
                </a:cubicBezTo>
                <a:cubicBezTo>
                  <a:pt x="2840707" y="1574239"/>
                  <a:pt x="2860146" y="1576987"/>
                  <a:pt x="2879622" y="1578935"/>
                </a:cubicBezTo>
                <a:cubicBezTo>
                  <a:pt x="2928427" y="1583816"/>
                  <a:pt x="2918192" y="1582705"/>
                  <a:pt x="2959366" y="1589567"/>
                </a:cubicBezTo>
                <a:cubicBezTo>
                  <a:pt x="2968226" y="1593111"/>
                  <a:pt x="2976689" y="1597885"/>
                  <a:pt x="2985947" y="1600200"/>
                </a:cubicBezTo>
                <a:cubicBezTo>
                  <a:pt x="2998103" y="1603239"/>
                  <a:pt x="3010801" y="1603456"/>
                  <a:pt x="3023161" y="1605516"/>
                </a:cubicBezTo>
                <a:cubicBezTo>
                  <a:pt x="3032074" y="1607001"/>
                  <a:pt x="3040977" y="1608640"/>
                  <a:pt x="3049743" y="1610832"/>
                </a:cubicBezTo>
                <a:cubicBezTo>
                  <a:pt x="3055180" y="1612191"/>
                  <a:pt x="3060541" y="1613941"/>
                  <a:pt x="3065692" y="1616149"/>
                </a:cubicBezTo>
                <a:cubicBezTo>
                  <a:pt x="3072976" y="1619271"/>
                  <a:pt x="3079186" y="1625227"/>
                  <a:pt x="3086957" y="1626781"/>
                </a:cubicBezTo>
                <a:cubicBezTo>
                  <a:pt x="3114976" y="1632385"/>
                  <a:pt x="3143998" y="1631811"/>
                  <a:pt x="3172017" y="1637414"/>
                </a:cubicBezTo>
                <a:cubicBezTo>
                  <a:pt x="3180878" y="1639186"/>
                  <a:pt x="3189794" y="1640698"/>
                  <a:pt x="3198599" y="1642730"/>
                </a:cubicBezTo>
                <a:cubicBezTo>
                  <a:pt x="3212838" y="1646016"/>
                  <a:pt x="3226800" y="1650497"/>
                  <a:pt x="3241129" y="1653363"/>
                </a:cubicBezTo>
                <a:cubicBezTo>
                  <a:pt x="3265246" y="1658186"/>
                  <a:pt x="3324132" y="1663616"/>
                  <a:pt x="3342138" y="1663995"/>
                </a:cubicBezTo>
                <a:lnTo>
                  <a:pt x="3783389" y="1669311"/>
                </a:lnTo>
                <a:lnTo>
                  <a:pt x="4251222" y="1663995"/>
                </a:lnTo>
                <a:cubicBezTo>
                  <a:pt x="4265435" y="1663689"/>
                  <a:pt x="4304836" y="1650395"/>
                  <a:pt x="4315017" y="1648046"/>
                </a:cubicBezTo>
                <a:cubicBezTo>
                  <a:pt x="4325520" y="1645622"/>
                  <a:pt x="4336282" y="1644502"/>
                  <a:pt x="4346915" y="1642730"/>
                </a:cubicBezTo>
                <a:cubicBezTo>
                  <a:pt x="4355775" y="1639186"/>
                  <a:pt x="4365154" y="1636731"/>
                  <a:pt x="4373496" y="1632097"/>
                </a:cubicBezTo>
                <a:cubicBezTo>
                  <a:pt x="4381241" y="1627794"/>
                  <a:pt x="4386836" y="1620111"/>
                  <a:pt x="4394761" y="1616149"/>
                </a:cubicBezTo>
                <a:cubicBezTo>
                  <a:pt x="4411832" y="1607614"/>
                  <a:pt x="4432044" y="1605471"/>
                  <a:pt x="4447924" y="1594884"/>
                </a:cubicBezTo>
                <a:cubicBezTo>
                  <a:pt x="4471245" y="1579336"/>
                  <a:pt x="4458761" y="1588085"/>
                  <a:pt x="4485138" y="1568302"/>
                </a:cubicBezTo>
                <a:cubicBezTo>
                  <a:pt x="4488682" y="1561214"/>
                  <a:pt x="4491571" y="1553757"/>
                  <a:pt x="4495771" y="1547037"/>
                </a:cubicBezTo>
                <a:cubicBezTo>
                  <a:pt x="4501796" y="1537398"/>
                  <a:pt x="4516726" y="1521075"/>
                  <a:pt x="4522352" y="1509823"/>
                </a:cubicBezTo>
                <a:cubicBezTo>
                  <a:pt x="4524858" y="1504811"/>
                  <a:pt x="4525162" y="1498886"/>
                  <a:pt x="4527668" y="1493874"/>
                </a:cubicBezTo>
                <a:cubicBezTo>
                  <a:pt x="4537568" y="1474073"/>
                  <a:pt x="4539552" y="1479614"/>
                  <a:pt x="4554250" y="1461977"/>
                </a:cubicBezTo>
                <a:cubicBezTo>
                  <a:pt x="4563593" y="1450766"/>
                  <a:pt x="4569652" y="1434345"/>
                  <a:pt x="4580831" y="1424763"/>
                </a:cubicBezTo>
                <a:cubicBezTo>
                  <a:pt x="4586848" y="1419605"/>
                  <a:pt x="4595008" y="1417674"/>
                  <a:pt x="4602096" y="1414130"/>
                </a:cubicBezTo>
                <a:cubicBezTo>
                  <a:pt x="4607412" y="1407042"/>
                  <a:pt x="4611780" y="1399130"/>
                  <a:pt x="4618045" y="1392865"/>
                </a:cubicBezTo>
                <a:cubicBezTo>
                  <a:pt x="4626069" y="1384842"/>
                  <a:pt x="4637363" y="1380317"/>
                  <a:pt x="4644627" y="1371600"/>
                </a:cubicBezTo>
                <a:cubicBezTo>
                  <a:pt x="4655330" y="1358757"/>
                  <a:pt x="4662348" y="1343247"/>
                  <a:pt x="4671208" y="1329070"/>
                </a:cubicBezTo>
                <a:cubicBezTo>
                  <a:pt x="4669436" y="1286540"/>
                  <a:pt x="4669037" y="1243930"/>
                  <a:pt x="4665892" y="1201479"/>
                </a:cubicBezTo>
                <a:cubicBezTo>
                  <a:pt x="4665080" y="1190515"/>
                  <a:pt x="4653166" y="1172860"/>
                  <a:pt x="4649943" y="1164265"/>
                </a:cubicBezTo>
                <a:cubicBezTo>
                  <a:pt x="4645186" y="1151579"/>
                  <a:pt x="4641147" y="1122123"/>
                  <a:pt x="4639310" y="1111102"/>
                </a:cubicBezTo>
                <a:cubicBezTo>
                  <a:pt x="4641082" y="1077432"/>
                  <a:pt x="4634711" y="1042318"/>
                  <a:pt x="4644627" y="1010093"/>
                </a:cubicBezTo>
                <a:cubicBezTo>
                  <a:pt x="4649786" y="993326"/>
                  <a:pt x="4667807" y="983405"/>
                  <a:pt x="4681841" y="972879"/>
                </a:cubicBezTo>
                <a:cubicBezTo>
                  <a:pt x="4688929" y="967563"/>
                  <a:pt x="4695181" y="960893"/>
                  <a:pt x="4703106" y="956930"/>
                </a:cubicBezTo>
                <a:cubicBezTo>
                  <a:pt x="4713130" y="951918"/>
                  <a:pt x="4724371" y="949841"/>
                  <a:pt x="4735003" y="946297"/>
                </a:cubicBezTo>
                <a:cubicBezTo>
                  <a:pt x="4777122" y="932257"/>
                  <a:pt x="4755851" y="937507"/>
                  <a:pt x="4798799" y="930349"/>
                </a:cubicBezTo>
                <a:cubicBezTo>
                  <a:pt x="4833078" y="918921"/>
                  <a:pt x="4800278" y="928618"/>
                  <a:pt x="4862594" y="919716"/>
                </a:cubicBezTo>
                <a:cubicBezTo>
                  <a:pt x="4871539" y="918438"/>
                  <a:pt x="4880191" y="915363"/>
                  <a:pt x="4889175" y="914400"/>
                </a:cubicBezTo>
                <a:cubicBezTo>
                  <a:pt x="4991475" y="903439"/>
                  <a:pt x="5082798" y="899443"/>
                  <a:pt x="5186887" y="893135"/>
                </a:cubicBezTo>
                <a:cubicBezTo>
                  <a:pt x="5199604" y="884657"/>
                  <a:pt x="5209482" y="879577"/>
                  <a:pt x="5218785" y="866553"/>
                </a:cubicBezTo>
                <a:cubicBezTo>
                  <a:pt x="5223391" y="860104"/>
                  <a:pt x="5225873" y="852376"/>
                  <a:pt x="5229417" y="845288"/>
                </a:cubicBezTo>
                <a:cubicBezTo>
                  <a:pt x="5227645" y="694660"/>
                  <a:pt x="5229120" y="543959"/>
                  <a:pt x="5224101" y="393404"/>
                </a:cubicBezTo>
                <a:cubicBezTo>
                  <a:pt x="5223783" y="383866"/>
                  <a:pt x="5216819" y="375758"/>
                  <a:pt x="5213468" y="366823"/>
                </a:cubicBezTo>
                <a:cubicBezTo>
                  <a:pt x="5208279" y="352987"/>
                  <a:pt x="5208811" y="346216"/>
                  <a:pt x="5197520" y="334925"/>
                </a:cubicBezTo>
                <a:cubicBezTo>
                  <a:pt x="5193002" y="330407"/>
                  <a:pt x="5186422" y="328451"/>
                  <a:pt x="5181571" y="324293"/>
                </a:cubicBezTo>
                <a:cubicBezTo>
                  <a:pt x="5173960" y="317769"/>
                  <a:pt x="5168647" y="308588"/>
                  <a:pt x="5160306" y="303028"/>
                </a:cubicBezTo>
                <a:cubicBezTo>
                  <a:pt x="5147118" y="294236"/>
                  <a:pt x="5131274" y="290070"/>
                  <a:pt x="5117775" y="281763"/>
                </a:cubicBezTo>
                <a:cubicBezTo>
                  <a:pt x="5108111" y="275816"/>
                  <a:pt x="5100816" y="266511"/>
                  <a:pt x="5091194" y="260497"/>
                </a:cubicBezTo>
                <a:cubicBezTo>
                  <a:pt x="5086442" y="257527"/>
                  <a:pt x="5080418" y="257336"/>
                  <a:pt x="5075245" y="255181"/>
                </a:cubicBezTo>
                <a:cubicBezTo>
                  <a:pt x="5059135" y="248468"/>
                  <a:pt x="5043246" y="241230"/>
                  <a:pt x="5027399" y="233916"/>
                </a:cubicBezTo>
                <a:cubicBezTo>
                  <a:pt x="4986729" y="215145"/>
                  <a:pt x="5026919" y="230212"/>
                  <a:pt x="4974236" y="212651"/>
                </a:cubicBezTo>
                <a:cubicBezTo>
                  <a:pt x="4968920" y="210879"/>
                  <a:pt x="4963782" y="208434"/>
                  <a:pt x="4958287" y="207335"/>
                </a:cubicBezTo>
                <a:cubicBezTo>
                  <a:pt x="4940566" y="203791"/>
                  <a:pt x="4923014" y="199258"/>
                  <a:pt x="4905124" y="196702"/>
                </a:cubicBezTo>
                <a:cubicBezTo>
                  <a:pt x="4874451" y="192320"/>
                  <a:pt x="4784760" y="187518"/>
                  <a:pt x="4761585" y="186070"/>
                </a:cubicBezTo>
                <a:lnTo>
                  <a:pt x="4564882" y="191386"/>
                </a:lnTo>
                <a:cubicBezTo>
                  <a:pt x="4547089" y="192143"/>
                  <a:pt x="4529529" y="196702"/>
                  <a:pt x="4511720" y="196702"/>
                </a:cubicBezTo>
                <a:cubicBezTo>
                  <a:pt x="4359310" y="196702"/>
                  <a:pt x="4206920" y="193158"/>
                  <a:pt x="4054520" y="191386"/>
                </a:cubicBezTo>
                <a:cubicBezTo>
                  <a:pt x="4033255" y="189614"/>
                  <a:pt x="4011876" y="188890"/>
                  <a:pt x="3990724" y="186070"/>
                </a:cubicBezTo>
                <a:cubicBezTo>
                  <a:pt x="3958670" y="181796"/>
                  <a:pt x="3927160" y="173793"/>
                  <a:pt x="3895031" y="170121"/>
                </a:cubicBezTo>
                <a:cubicBezTo>
                  <a:pt x="3865048" y="166694"/>
                  <a:pt x="3834780" y="166576"/>
                  <a:pt x="3804654" y="164804"/>
                </a:cubicBezTo>
                <a:cubicBezTo>
                  <a:pt x="3790477" y="161260"/>
                  <a:pt x="3776515" y="156711"/>
                  <a:pt x="3762124" y="154172"/>
                </a:cubicBezTo>
                <a:cubicBezTo>
                  <a:pt x="3746321" y="151383"/>
                  <a:pt x="3730178" y="151024"/>
                  <a:pt x="3714278" y="148856"/>
                </a:cubicBezTo>
                <a:cubicBezTo>
                  <a:pt x="3691183" y="145707"/>
                  <a:pt x="3668203" y="141767"/>
                  <a:pt x="3645166" y="138223"/>
                </a:cubicBezTo>
                <a:cubicBezTo>
                  <a:pt x="3639850" y="136451"/>
                  <a:pt x="3634712" y="134006"/>
                  <a:pt x="3629217" y="132907"/>
                </a:cubicBezTo>
                <a:cubicBezTo>
                  <a:pt x="3608077" y="128679"/>
                  <a:pt x="3586151" y="128197"/>
                  <a:pt x="3565422" y="122274"/>
                </a:cubicBezTo>
                <a:cubicBezTo>
                  <a:pt x="3548640" y="117479"/>
                  <a:pt x="3533917" y="107137"/>
                  <a:pt x="3517575" y="101009"/>
                </a:cubicBezTo>
                <a:cubicBezTo>
                  <a:pt x="3491508" y="91234"/>
                  <a:pt x="3479119" y="90569"/>
                  <a:pt x="3453780" y="85060"/>
                </a:cubicBezTo>
                <a:cubicBezTo>
                  <a:pt x="3421850" y="78119"/>
                  <a:pt x="3390703" y="65772"/>
                  <a:pt x="3358087" y="63795"/>
                </a:cubicBezTo>
                <a:cubicBezTo>
                  <a:pt x="3299608" y="60251"/>
                  <a:pt x="3240946" y="58993"/>
                  <a:pt x="3182650" y="53163"/>
                </a:cubicBezTo>
                <a:cubicBezTo>
                  <a:pt x="3037491" y="38647"/>
                  <a:pt x="3111906" y="44147"/>
                  <a:pt x="2959366" y="37214"/>
                </a:cubicBezTo>
                <a:cubicBezTo>
                  <a:pt x="2902544" y="25849"/>
                  <a:pt x="2906696" y="26356"/>
                  <a:pt x="2847724" y="15949"/>
                </a:cubicBezTo>
                <a:cubicBezTo>
                  <a:pt x="2837109" y="14076"/>
                  <a:pt x="2826589" y="11230"/>
                  <a:pt x="2815827" y="10632"/>
                </a:cubicBezTo>
                <a:cubicBezTo>
                  <a:pt x="2698828" y="4132"/>
                  <a:pt x="2751971" y="7969"/>
                  <a:pt x="2656338" y="0"/>
                </a:cubicBezTo>
                <a:lnTo>
                  <a:pt x="2172557" y="5316"/>
                </a:lnTo>
                <a:cubicBezTo>
                  <a:pt x="2154751" y="5669"/>
                  <a:pt x="2137147" y="9212"/>
                  <a:pt x="2119394" y="10632"/>
                </a:cubicBezTo>
                <a:cubicBezTo>
                  <a:pt x="2092838" y="12757"/>
                  <a:pt x="2066286" y="15456"/>
                  <a:pt x="2039650" y="15949"/>
                </a:cubicBezTo>
                <a:lnTo>
                  <a:pt x="1545236" y="21265"/>
                </a:lnTo>
                <a:cubicBezTo>
                  <a:pt x="1500934" y="23037"/>
                  <a:pt x="1456580" y="23815"/>
                  <a:pt x="1412329" y="26581"/>
                </a:cubicBezTo>
                <a:cubicBezTo>
                  <a:pt x="1343643" y="30874"/>
                  <a:pt x="1303427" y="35728"/>
                  <a:pt x="1242208" y="42530"/>
                </a:cubicBezTo>
                <a:cubicBezTo>
                  <a:pt x="1235120" y="44302"/>
                  <a:pt x="1228150" y="46645"/>
                  <a:pt x="1220943" y="47846"/>
                </a:cubicBezTo>
                <a:cubicBezTo>
                  <a:pt x="1169601" y="56403"/>
                  <a:pt x="1127110" y="55335"/>
                  <a:pt x="1072087" y="58479"/>
                </a:cubicBezTo>
                <a:lnTo>
                  <a:pt x="992343" y="63795"/>
                </a:lnTo>
                <a:cubicBezTo>
                  <a:pt x="972850" y="67339"/>
                  <a:pt x="953205" y="70130"/>
                  <a:pt x="933864" y="74428"/>
                </a:cubicBezTo>
                <a:cubicBezTo>
                  <a:pt x="921270" y="77227"/>
                  <a:pt x="909483" y="83732"/>
                  <a:pt x="896650" y="85060"/>
                </a:cubicBezTo>
                <a:cubicBezTo>
                  <a:pt x="857831" y="89076"/>
                  <a:pt x="818678" y="88605"/>
                  <a:pt x="779692" y="90377"/>
                </a:cubicBezTo>
                <a:cubicBezTo>
                  <a:pt x="702075" y="103312"/>
                  <a:pt x="807688" y="86676"/>
                  <a:pt x="678682" y="101009"/>
                </a:cubicBezTo>
                <a:cubicBezTo>
                  <a:pt x="669701" y="102007"/>
                  <a:pt x="661135" y="106144"/>
                  <a:pt x="652101" y="106325"/>
                </a:cubicBezTo>
                <a:cubicBezTo>
                  <a:pt x="572373" y="107919"/>
                  <a:pt x="460714" y="135565"/>
                  <a:pt x="412868" y="143539"/>
                </a:cubicBezTo>
                <a:close/>
              </a:path>
            </a:pathLst>
          </a:custGeom>
          <a:solidFill>
            <a:srgbClr val="FF0000">
              <a:alpha val="12157"/>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464877A3-60EA-4E1A-8691-6F2261CB0012}"/>
              </a:ext>
            </a:extLst>
          </p:cNvPr>
          <p:cNvCxnSpPr/>
          <p:nvPr/>
        </p:nvCxnSpPr>
        <p:spPr>
          <a:xfrm>
            <a:off x="6533707" y="4758070"/>
            <a:ext cx="0" cy="3290777"/>
          </a:xfrm>
          <a:prstGeom prst="line">
            <a:avLst/>
          </a:prstGeom>
        </p:spPr>
        <p:style>
          <a:lnRef idx="3">
            <a:schemeClr val="dk1"/>
          </a:lnRef>
          <a:fillRef idx="0">
            <a:schemeClr val="dk1"/>
          </a:fillRef>
          <a:effectRef idx="2">
            <a:schemeClr val="dk1"/>
          </a:effectRef>
          <a:fontRef idx="minor">
            <a:schemeClr val="tx1"/>
          </a:fontRef>
        </p:style>
      </p:cxnSp>
      <p:grpSp>
        <p:nvGrpSpPr>
          <p:cNvPr id="50" name="グループ化 49">
            <a:extLst>
              <a:ext uri="{FF2B5EF4-FFF2-40B4-BE49-F238E27FC236}">
                <a16:creationId xmlns:a16="http://schemas.microsoft.com/office/drawing/2014/main" id="{1B060A2A-2D81-42BA-A4F3-5AA3DBF6C900}"/>
              </a:ext>
            </a:extLst>
          </p:cNvPr>
          <p:cNvGrpSpPr/>
          <p:nvPr/>
        </p:nvGrpSpPr>
        <p:grpSpPr>
          <a:xfrm>
            <a:off x="7060909" y="5333829"/>
            <a:ext cx="5504246" cy="880061"/>
            <a:chOff x="2281211" y="653667"/>
            <a:chExt cx="7919245" cy="1266190"/>
          </a:xfrm>
        </p:grpSpPr>
        <p:sp>
          <p:nvSpPr>
            <p:cNvPr id="51" name="楕円 50">
              <a:extLst>
                <a:ext uri="{FF2B5EF4-FFF2-40B4-BE49-F238E27FC236}">
                  <a16:creationId xmlns:a16="http://schemas.microsoft.com/office/drawing/2014/main" id="{9AE523B9-6305-4BC7-A5AD-D2FBEAD830CA}"/>
                </a:ext>
              </a:extLst>
            </p:cNvPr>
            <p:cNvSpPr/>
            <p:nvPr/>
          </p:nvSpPr>
          <p:spPr>
            <a:xfrm>
              <a:off x="2281211"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2" name="楕円 51">
              <a:extLst>
                <a:ext uri="{FF2B5EF4-FFF2-40B4-BE49-F238E27FC236}">
                  <a16:creationId xmlns:a16="http://schemas.microsoft.com/office/drawing/2014/main" id="{9DA1AE08-54F4-4974-B30F-4DBC0EDB7D8B}"/>
                </a:ext>
              </a:extLst>
            </p:cNvPr>
            <p:cNvSpPr/>
            <p:nvPr/>
          </p:nvSpPr>
          <p:spPr>
            <a:xfrm>
              <a:off x="3073299"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3" name="楕円 52">
              <a:extLst>
                <a:ext uri="{FF2B5EF4-FFF2-40B4-BE49-F238E27FC236}">
                  <a16:creationId xmlns:a16="http://schemas.microsoft.com/office/drawing/2014/main" id="{BA5A5CEC-082D-4B01-97EF-A9DE2AF3391E}"/>
                </a:ext>
              </a:extLst>
            </p:cNvPr>
            <p:cNvSpPr/>
            <p:nvPr/>
          </p:nvSpPr>
          <p:spPr>
            <a:xfrm>
              <a:off x="3073299"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4" name="楕円 53">
              <a:extLst>
                <a:ext uri="{FF2B5EF4-FFF2-40B4-BE49-F238E27FC236}">
                  <a16:creationId xmlns:a16="http://schemas.microsoft.com/office/drawing/2014/main" id="{10C018D7-FC44-4E3B-9542-789927E93351}"/>
                </a:ext>
              </a:extLst>
            </p:cNvPr>
            <p:cNvSpPr/>
            <p:nvPr/>
          </p:nvSpPr>
          <p:spPr>
            <a:xfrm>
              <a:off x="3899061" y="656692"/>
              <a:ext cx="504056" cy="504056"/>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5" name="楕円 54">
              <a:extLst>
                <a:ext uri="{FF2B5EF4-FFF2-40B4-BE49-F238E27FC236}">
                  <a16:creationId xmlns:a16="http://schemas.microsoft.com/office/drawing/2014/main" id="{C2C4DD94-FF64-4F62-AD22-1B9901CC60F0}"/>
                </a:ext>
              </a:extLst>
            </p:cNvPr>
            <p:cNvSpPr/>
            <p:nvPr/>
          </p:nvSpPr>
          <p:spPr>
            <a:xfrm>
              <a:off x="3899061" y="1412776"/>
              <a:ext cx="504056" cy="504056"/>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6" name="楕円 55">
              <a:extLst>
                <a:ext uri="{FF2B5EF4-FFF2-40B4-BE49-F238E27FC236}">
                  <a16:creationId xmlns:a16="http://schemas.microsoft.com/office/drawing/2014/main" id="{860B5A9B-1E85-4410-82AE-4C61E901263B}"/>
                </a:ext>
              </a:extLst>
            </p:cNvPr>
            <p:cNvSpPr/>
            <p:nvPr/>
          </p:nvSpPr>
          <p:spPr>
            <a:xfrm>
              <a:off x="4729483"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7" name="楕円 56">
              <a:extLst>
                <a:ext uri="{FF2B5EF4-FFF2-40B4-BE49-F238E27FC236}">
                  <a16:creationId xmlns:a16="http://schemas.microsoft.com/office/drawing/2014/main" id="{FDBFC530-DF9B-4F96-9113-43046993E688}"/>
                </a:ext>
              </a:extLst>
            </p:cNvPr>
            <p:cNvSpPr/>
            <p:nvPr/>
          </p:nvSpPr>
          <p:spPr>
            <a:xfrm>
              <a:off x="4729483"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8" name="楕円 57">
              <a:extLst>
                <a:ext uri="{FF2B5EF4-FFF2-40B4-BE49-F238E27FC236}">
                  <a16:creationId xmlns:a16="http://schemas.microsoft.com/office/drawing/2014/main" id="{68B63BC4-F940-4C2E-8878-ECC72BE48284}"/>
                </a:ext>
              </a:extLst>
            </p:cNvPr>
            <p:cNvSpPr/>
            <p:nvPr/>
          </p:nvSpPr>
          <p:spPr>
            <a:xfrm>
              <a:off x="5559905"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59" name="楕円 58">
              <a:extLst>
                <a:ext uri="{FF2B5EF4-FFF2-40B4-BE49-F238E27FC236}">
                  <a16:creationId xmlns:a16="http://schemas.microsoft.com/office/drawing/2014/main" id="{B9D0E2DD-A471-4AD1-82E9-DD51EEDD930F}"/>
                </a:ext>
              </a:extLst>
            </p:cNvPr>
            <p:cNvSpPr/>
            <p:nvPr/>
          </p:nvSpPr>
          <p:spPr>
            <a:xfrm>
              <a:off x="555990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60" name="楕円 59">
              <a:extLst>
                <a:ext uri="{FF2B5EF4-FFF2-40B4-BE49-F238E27FC236}">
                  <a16:creationId xmlns:a16="http://schemas.microsoft.com/office/drawing/2014/main" id="{73884198-C806-4921-80AD-E0C37E6C1811}"/>
                </a:ext>
              </a:extLst>
            </p:cNvPr>
            <p:cNvSpPr/>
            <p:nvPr/>
          </p:nvSpPr>
          <p:spPr>
            <a:xfrm>
              <a:off x="6390327" y="656692"/>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61" name="楕円 60">
              <a:extLst>
                <a:ext uri="{FF2B5EF4-FFF2-40B4-BE49-F238E27FC236}">
                  <a16:creationId xmlns:a16="http://schemas.microsoft.com/office/drawing/2014/main" id="{9D396155-453F-4A77-BD29-B084EF9FE199}"/>
                </a:ext>
              </a:extLst>
            </p:cNvPr>
            <p:cNvSpPr/>
            <p:nvPr/>
          </p:nvSpPr>
          <p:spPr>
            <a:xfrm>
              <a:off x="6388747" y="1415801"/>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62" name="直線矢印コネクタ 61">
              <a:extLst>
                <a:ext uri="{FF2B5EF4-FFF2-40B4-BE49-F238E27FC236}">
                  <a16:creationId xmlns:a16="http://schemas.microsoft.com/office/drawing/2014/main" id="{E3B43D1D-4949-4863-A752-50C0F573E59A}"/>
                </a:ext>
              </a:extLst>
            </p:cNvPr>
            <p:cNvCxnSpPr>
              <a:cxnSpLocks/>
            </p:cNvCxnSpPr>
            <p:nvPr/>
          </p:nvCxnSpPr>
          <p:spPr>
            <a:xfrm flipV="1">
              <a:off x="2778889" y="1017866"/>
              <a:ext cx="295701" cy="1592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82D7C32E-94F1-4D5D-9A61-286295E5D8ED}"/>
                </a:ext>
              </a:extLst>
            </p:cNvPr>
            <p:cNvCxnSpPr>
              <a:cxnSpLocks/>
            </p:cNvCxnSpPr>
            <p:nvPr/>
          </p:nvCxnSpPr>
          <p:spPr>
            <a:xfrm>
              <a:off x="2783438" y="1431848"/>
              <a:ext cx="282054" cy="1319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B72F0A31-229F-434B-B75E-C5CD4B48FCDA}"/>
                </a:ext>
              </a:extLst>
            </p:cNvPr>
            <p:cNvCxnSpPr>
              <a:stCxn id="52" idx="6"/>
              <a:endCxn id="54" idx="2"/>
            </p:cNvCxnSpPr>
            <p:nvPr/>
          </p:nvCxnSpPr>
          <p:spPr>
            <a:xfrm>
              <a:off x="3577355" y="908720"/>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8A80DB3-F0C5-4335-ABF0-71B77E018588}"/>
                </a:ext>
              </a:extLst>
            </p:cNvPr>
            <p:cNvCxnSpPr>
              <a:stCxn id="54" idx="6"/>
              <a:endCxn id="56" idx="2"/>
            </p:cNvCxnSpPr>
            <p:nvPr/>
          </p:nvCxnSpPr>
          <p:spPr>
            <a:xfrm>
              <a:off x="4403117"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D68C3DA-2400-473F-BE8E-EE3D2172D61A}"/>
                </a:ext>
              </a:extLst>
            </p:cNvPr>
            <p:cNvCxnSpPr>
              <a:stCxn id="56" idx="6"/>
              <a:endCxn id="58" idx="2"/>
            </p:cNvCxnSpPr>
            <p:nvPr/>
          </p:nvCxnSpPr>
          <p:spPr>
            <a:xfrm>
              <a:off x="5233539"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A78ADAA-D495-4A3C-B68C-1A2873ADA55F}"/>
                </a:ext>
              </a:extLst>
            </p:cNvPr>
            <p:cNvCxnSpPr>
              <a:stCxn id="58" idx="6"/>
              <a:endCxn id="60" idx="2"/>
            </p:cNvCxnSpPr>
            <p:nvPr/>
          </p:nvCxnSpPr>
          <p:spPr>
            <a:xfrm>
              <a:off x="6063961" y="908720"/>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AD7B4D5C-1E5B-4E56-9DF2-DA3FB27183DD}"/>
                </a:ext>
              </a:extLst>
            </p:cNvPr>
            <p:cNvCxnSpPr>
              <a:stCxn id="53" idx="6"/>
              <a:endCxn id="55" idx="2"/>
            </p:cNvCxnSpPr>
            <p:nvPr/>
          </p:nvCxnSpPr>
          <p:spPr>
            <a:xfrm>
              <a:off x="3577355" y="1664804"/>
              <a:ext cx="3217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CF891EC8-C1AF-4624-893A-B525A13E09DB}"/>
                </a:ext>
              </a:extLst>
            </p:cNvPr>
            <p:cNvCxnSpPr>
              <a:stCxn id="55" idx="6"/>
              <a:endCxn id="57" idx="2"/>
            </p:cNvCxnSpPr>
            <p:nvPr/>
          </p:nvCxnSpPr>
          <p:spPr>
            <a:xfrm>
              <a:off x="4403117"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96F1DB1A-AD16-4AB3-9376-3D4C35E52C0A}"/>
                </a:ext>
              </a:extLst>
            </p:cNvPr>
            <p:cNvCxnSpPr>
              <a:stCxn id="57" idx="6"/>
              <a:endCxn id="59" idx="2"/>
            </p:cNvCxnSpPr>
            <p:nvPr/>
          </p:nvCxnSpPr>
          <p:spPr>
            <a:xfrm>
              <a:off x="5233539" y="1664804"/>
              <a:ext cx="3263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7B2DA56-CAC6-49B9-8C39-028F5DD9A082}"/>
                </a:ext>
              </a:extLst>
            </p:cNvPr>
            <p:cNvCxnSpPr>
              <a:stCxn id="59" idx="6"/>
              <a:endCxn id="61" idx="2"/>
            </p:cNvCxnSpPr>
            <p:nvPr/>
          </p:nvCxnSpPr>
          <p:spPr>
            <a:xfrm>
              <a:off x="6063961"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F34E01C8-4B45-4597-AF87-4D76B78A7DCC}"/>
                </a:ext>
              </a:extLst>
            </p:cNvPr>
            <p:cNvCxnSpPr>
              <a:cxnSpLocks/>
            </p:cNvCxnSpPr>
            <p:nvPr/>
          </p:nvCxnSpPr>
          <p:spPr>
            <a:xfrm>
              <a:off x="4403117" y="1052736"/>
              <a:ext cx="1156788" cy="445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F0083078-912C-41AB-9C8D-32AB17F30A89}"/>
                </a:ext>
              </a:extLst>
            </p:cNvPr>
            <p:cNvSpPr/>
            <p:nvPr/>
          </p:nvSpPr>
          <p:spPr>
            <a:xfrm>
              <a:off x="7219169" y="653667"/>
              <a:ext cx="504056" cy="504056"/>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74" name="楕円 73">
              <a:extLst>
                <a:ext uri="{FF2B5EF4-FFF2-40B4-BE49-F238E27FC236}">
                  <a16:creationId xmlns:a16="http://schemas.microsoft.com/office/drawing/2014/main" id="{99AF85F4-CEE7-4A36-B3F7-2D25985A99D2}"/>
                </a:ext>
              </a:extLst>
            </p:cNvPr>
            <p:cNvSpPr/>
            <p:nvPr/>
          </p:nvSpPr>
          <p:spPr>
            <a:xfrm>
              <a:off x="7217589" y="1412776"/>
              <a:ext cx="504056" cy="504056"/>
            </a:xfrm>
            <a:prstGeom prst="ellipse">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75" name="楕円 74">
              <a:extLst>
                <a:ext uri="{FF2B5EF4-FFF2-40B4-BE49-F238E27FC236}">
                  <a16:creationId xmlns:a16="http://schemas.microsoft.com/office/drawing/2014/main" id="{B2423895-C278-4976-969D-C154E6308888}"/>
                </a:ext>
              </a:extLst>
            </p:cNvPr>
            <p:cNvSpPr/>
            <p:nvPr/>
          </p:nvSpPr>
          <p:spPr>
            <a:xfrm>
              <a:off x="8052447"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76" name="楕円 75">
              <a:extLst>
                <a:ext uri="{FF2B5EF4-FFF2-40B4-BE49-F238E27FC236}">
                  <a16:creationId xmlns:a16="http://schemas.microsoft.com/office/drawing/2014/main" id="{0549929B-8DAC-4316-B8B3-85E1C48CB024}"/>
                </a:ext>
              </a:extLst>
            </p:cNvPr>
            <p:cNvSpPr/>
            <p:nvPr/>
          </p:nvSpPr>
          <p:spPr>
            <a:xfrm>
              <a:off x="8050867"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77" name="楕円 76">
              <a:extLst>
                <a:ext uri="{FF2B5EF4-FFF2-40B4-BE49-F238E27FC236}">
                  <a16:creationId xmlns:a16="http://schemas.microsoft.com/office/drawing/2014/main" id="{D697BCF2-7724-42A1-85A2-757B8217CA89}"/>
                </a:ext>
              </a:extLst>
            </p:cNvPr>
            <p:cNvSpPr/>
            <p:nvPr/>
          </p:nvSpPr>
          <p:spPr>
            <a:xfrm>
              <a:off x="8885725" y="653667"/>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sp>
          <p:nvSpPr>
            <p:cNvPr id="78" name="楕円 77">
              <a:extLst>
                <a:ext uri="{FF2B5EF4-FFF2-40B4-BE49-F238E27FC236}">
                  <a16:creationId xmlns:a16="http://schemas.microsoft.com/office/drawing/2014/main" id="{B9BEC97B-3500-4B24-9776-528DD2EBE1C4}"/>
                </a:ext>
              </a:extLst>
            </p:cNvPr>
            <p:cNvSpPr/>
            <p:nvPr/>
          </p:nvSpPr>
          <p:spPr>
            <a:xfrm>
              <a:off x="8884145" y="141277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79" name="直線矢印コネクタ 78">
              <a:extLst>
                <a:ext uri="{FF2B5EF4-FFF2-40B4-BE49-F238E27FC236}">
                  <a16:creationId xmlns:a16="http://schemas.microsoft.com/office/drawing/2014/main" id="{5328AE3C-8D83-4CF6-A20D-637E39F0524A}"/>
                </a:ext>
              </a:extLst>
            </p:cNvPr>
            <p:cNvCxnSpPr>
              <a:cxnSpLocks/>
              <a:stCxn id="61" idx="6"/>
              <a:endCxn id="74" idx="2"/>
            </p:cNvCxnSpPr>
            <p:nvPr/>
          </p:nvCxnSpPr>
          <p:spPr>
            <a:xfrm flipV="1">
              <a:off x="6892803" y="1664804"/>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B9E844FF-DD63-488D-8CAC-2955FB840D80}"/>
                </a:ext>
              </a:extLst>
            </p:cNvPr>
            <p:cNvCxnSpPr>
              <a:cxnSpLocks/>
              <a:stCxn id="76" idx="6"/>
              <a:endCxn id="78" idx="2"/>
            </p:cNvCxnSpPr>
            <p:nvPr/>
          </p:nvCxnSpPr>
          <p:spPr>
            <a:xfrm>
              <a:off x="8554923"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BBF8D5D3-2337-445D-BBCC-95F0D3BE426B}"/>
                </a:ext>
              </a:extLst>
            </p:cNvPr>
            <p:cNvCxnSpPr>
              <a:cxnSpLocks/>
              <a:stCxn id="75" idx="6"/>
              <a:endCxn id="77" idx="2"/>
            </p:cNvCxnSpPr>
            <p:nvPr/>
          </p:nvCxnSpPr>
          <p:spPr>
            <a:xfrm>
              <a:off x="8556503"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6C9BE70F-8ED2-4048-9A57-F480E144481F}"/>
                </a:ext>
              </a:extLst>
            </p:cNvPr>
            <p:cNvCxnSpPr>
              <a:cxnSpLocks/>
              <a:stCxn id="73" idx="6"/>
              <a:endCxn id="75" idx="2"/>
            </p:cNvCxnSpPr>
            <p:nvPr/>
          </p:nvCxnSpPr>
          <p:spPr>
            <a:xfrm>
              <a:off x="7723225" y="905695"/>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E7DDA877-5D0A-4E4B-A3D3-05BF7C5F9E07}"/>
                </a:ext>
              </a:extLst>
            </p:cNvPr>
            <p:cNvCxnSpPr>
              <a:cxnSpLocks/>
              <a:stCxn id="60" idx="6"/>
              <a:endCxn id="73" idx="2"/>
            </p:cNvCxnSpPr>
            <p:nvPr/>
          </p:nvCxnSpPr>
          <p:spPr>
            <a:xfrm flipV="1">
              <a:off x="6894383" y="905695"/>
              <a:ext cx="324786" cy="30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40E47E72-4FA6-481B-9B59-8BDD0E049AF7}"/>
                </a:ext>
              </a:extLst>
            </p:cNvPr>
            <p:cNvCxnSpPr>
              <a:cxnSpLocks/>
              <a:stCxn id="74" idx="6"/>
              <a:endCxn id="76" idx="2"/>
            </p:cNvCxnSpPr>
            <p:nvPr/>
          </p:nvCxnSpPr>
          <p:spPr>
            <a:xfrm>
              <a:off x="7721645" y="1664804"/>
              <a:ext cx="32922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7D103931-3081-42F9-8FFE-6751047A6292}"/>
                </a:ext>
              </a:extLst>
            </p:cNvPr>
            <p:cNvCxnSpPr>
              <a:cxnSpLocks/>
              <a:stCxn id="74" idx="7"/>
              <a:endCxn id="75" idx="3"/>
            </p:cNvCxnSpPr>
            <p:nvPr/>
          </p:nvCxnSpPr>
          <p:spPr>
            <a:xfrm flipV="1">
              <a:off x="7647828" y="1083906"/>
              <a:ext cx="478436" cy="402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629DE296-AF94-4B4E-A1D1-0F8DAE087A33}"/>
                </a:ext>
              </a:extLst>
            </p:cNvPr>
            <p:cNvSpPr/>
            <p:nvPr/>
          </p:nvSpPr>
          <p:spPr>
            <a:xfrm>
              <a:off x="9696400" y="1052736"/>
              <a:ext cx="504056"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ja-JP" altLang="en-US" sz="2400" i="1" dirty="0">
                <a:latin typeface="Times New Roman" panose="02020603050405020304" pitchFamily="18" charset="0"/>
                <a:cs typeface="Times New Roman" panose="02020603050405020304" pitchFamily="18" charset="0"/>
              </a:endParaRPr>
            </a:p>
          </p:txBody>
        </p:sp>
        <p:cxnSp>
          <p:nvCxnSpPr>
            <p:cNvPr id="87" name="直線矢印コネクタ 86">
              <a:extLst>
                <a:ext uri="{FF2B5EF4-FFF2-40B4-BE49-F238E27FC236}">
                  <a16:creationId xmlns:a16="http://schemas.microsoft.com/office/drawing/2014/main" id="{829633AF-6B25-4C2B-A0F0-F0BEDDC41670}"/>
                </a:ext>
              </a:extLst>
            </p:cNvPr>
            <p:cNvCxnSpPr>
              <a:cxnSpLocks/>
            </p:cNvCxnSpPr>
            <p:nvPr/>
          </p:nvCxnSpPr>
          <p:spPr>
            <a:xfrm>
              <a:off x="9406024" y="1010410"/>
              <a:ext cx="299332" cy="1640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B262C513-A356-4CD1-B868-435AEB847EE3}"/>
                </a:ext>
              </a:extLst>
            </p:cNvPr>
            <p:cNvCxnSpPr>
              <a:cxnSpLocks/>
            </p:cNvCxnSpPr>
            <p:nvPr/>
          </p:nvCxnSpPr>
          <p:spPr>
            <a:xfrm flipV="1">
              <a:off x="9414909" y="1432756"/>
              <a:ext cx="274046" cy="144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91" name="テキスト ボックス 90">
            <a:extLst>
              <a:ext uri="{FF2B5EF4-FFF2-40B4-BE49-F238E27FC236}">
                <a16:creationId xmlns:a16="http://schemas.microsoft.com/office/drawing/2014/main" id="{CFDD05C1-C14B-4BA1-BCD4-81E3A4CD78EA}"/>
              </a:ext>
            </a:extLst>
          </p:cNvPr>
          <p:cNvSpPr txBox="1"/>
          <p:nvPr/>
        </p:nvSpPr>
        <p:spPr>
          <a:xfrm>
            <a:off x="8957094" y="6427908"/>
            <a:ext cx="1491643" cy="461665"/>
          </a:xfrm>
          <a:prstGeom prst="rect">
            <a:avLst/>
          </a:prstGeom>
          <a:noFill/>
        </p:spPr>
        <p:txBody>
          <a:bodyPr wrap="square" rtlCol="0">
            <a:spAutoFit/>
          </a:bodyPr>
          <a:lstStyle/>
          <a:p>
            <a:r>
              <a:rPr kumimoji="1" lang="en-US" altLang="ja-JP" sz="2400" dirty="0"/>
              <a:t>(</a:t>
            </a:r>
            <a:r>
              <a:rPr kumimoji="1" lang="en-US" altLang="ja-JP" sz="2400" i="1" dirty="0"/>
              <a:t>L</a:t>
            </a:r>
            <a:r>
              <a:rPr kumimoji="1" lang="en-US" altLang="ja-JP" sz="2400" dirty="0"/>
              <a:t>, </a:t>
            </a:r>
            <a:r>
              <a:rPr kumimoji="1" lang="en-US" altLang="ja-JP" sz="2400" i="1" dirty="0"/>
              <a:t>t</a:t>
            </a:r>
            <a:r>
              <a:rPr kumimoji="1" lang="en-US" altLang="ja-JP" sz="2400" dirty="0"/>
              <a:t>, </a:t>
            </a:r>
            <a:r>
              <a:rPr kumimoji="1" lang="en-US" altLang="ja-JP" sz="2400" i="1" dirty="0"/>
              <a:t>m</a:t>
            </a:r>
            <a:r>
              <a:rPr kumimoji="1" lang="en-US" altLang="ja-JP" sz="2400" dirty="0"/>
              <a:t>)</a:t>
            </a:r>
          </a:p>
        </p:txBody>
      </p:sp>
      <p:sp>
        <p:nvSpPr>
          <p:cNvPr id="92" name="フリーフォーム: 図形 91">
            <a:extLst>
              <a:ext uri="{FF2B5EF4-FFF2-40B4-BE49-F238E27FC236}">
                <a16:creationId xmlns:a16="http://schemas.microsoft.com/office/drawing/2014/main" id="{A99D3C58-395D-413F-B17F-FF1EB034B55B}"/>
              </a:ext>
            </a:extLst>
          </p:cNvPr>
          <p:cNvSpPr/>
          <p:nvPr/>
        </p:nvSpPr>
        <p:spPr>
          <a:xfrm>
            <a:off x="6899024" y="4849515"/>
            <a:ext cx="5229417" cy="1669311"/>
          </a:xfrm>
          <a:custGeom>
            <a:avLst/>
            <a:gdLst>
              <a:gd name="connsiteX0" fmla="*/ 412868 w 5229417"/>
              <a:gd name="connsiteY0" fmla="*/ 143539 h 1669311"/>
              <a:gd name="connsiteX1" fmla="*/ 365022 w 5229417"/>
              <a:gd name="connsiteY1" fmla="*/ 154172 h 1669311"/>
              <a:gd name="connsiteX2" fmla="*/ 349073 w 5229417"/>
              <a:gd name="connsiteY2" fmla="*/ 159488 h 1669311"/>
              <a:gd name="connsiteX3" fmla="*/ 333124 w 5229417"/>
              <a:gd name="connsiteY3" fmla="*/ 170121 h 1669311"/>
              <a:gd name="connsiteX4" fmla="*/ 317175 w 5229417"/>
              <a:gd name="connsiteY4" fmla="*/ 186070 h 1669311"/>
              <a:gd name="connsiteX5" fmla="*/ 301227 w 5229417"/>
              <a:gd name="connsiteY5" fmla="*/ 191386 h 1669311"/>
              <a:gd name="connsiteX6" fmla="*/ 253380 w 5229417"/>
              <a:gd name="connsiteY6" fmla="*/ 228600 h 1669311"/>
              <a:gd name="connsiteX7" fmla="*/ 237431 w 5229417"/>
              <a:gd name="connsiteY7" fmla="*/ 233916 h 1669311"/>
              <a:gd name="connsiteX8" fmla="*/ 205534 w 5229417"/>
              <a:gd name="connsiteY8" fmla="*/ 255181 h 1669311"/>
              <a:gd name="connsiteX9" fmla="*/ 178952 w 5229417"/>
              <a:gd name="connsiteY9" fmla="*/ 276446 h 1669311"/>
              <a:gd name="connsiteX10" fmla="*/ 157687 w 5229417"/>
              <a:gd name="connsiteY10" fmla="*/ 303028 h 1669311"/>
              <a:gd name="connsiteX11" fmla="*/ 141738 w 5229417"/>
              <a:gd name="connsiteY11" fmla="*/ 313660 h 1669311"/>
              <a:gd name="connsiteX12" fmla="*/ 136422 w 5229417"/>
              <a:gd name="connsiteY12" fmla="*/ 329609 h 1669311"/>
              <a:gd name="connsiteX13" fmla="*/ 131106 w 5229417"/>
              <a:gd name="connsiteY13" fmla="*/ 350874 h 1669311"/>
              <a:gd name="connsiteX14" fmla="*/ 109841 w 5229417"/>
              <a:gd name="connsiteY14" fmla="*/ 382772 h 1669311"/>
              <a:gd name="connsiteX15" fmla="*/ 93892 w 5229417"/>
              <a:gd name="connsiteY15" fmla="*/ 435935 h 1669311"/>
              <a:gd name="connsiteX16" fmla="*/ 88575 w 5229417"/>
              <a:gd name="connsiteY16" fmla="*/ 451884 h 1669311"/>
              <a:gd name="connsiteX17" fmla="*/ 67310 w 5229417"/>
              <a:gd name="connsiteY17" fmla="*/ 483781 h 1669311"/>
              <a:gd name="connsiteX18" fmla="*/ 51361 w 5229417"/>
              <a:gd name="connsiteY18" fmla="*/ 526311 h 1669311"/>
              <a:gd name="connsiteX19" fmla="*/ 40729 w 5229417"/>
              <a:gd name="connsiteY19" fmla="*/ 558209 h 1669311"/>
              <a:gd name="connsiteX20" fmla="*/ 35413 w 5229417"/>
              <a:gd name="connsiteY20" fmla="*/ 574158 h 1669311"/>
              <a:gd name="connsiteX21" fmla="*/ 30096 w 5229417"/>
              <a:gd name="connsiteY21" fmla="*/ 611372 h 1669311"/>
              <a:gd name="connsiteX22" fmla="*/ 24780 w 5229417"/>
              <a:gd name="connsiteY22" fmla="*/ 627321 h 1669311"/>
              <a:gd name="connsiteX23" fmla="*/ 19464 w 5229417"/>
              <a:gd name="connsiteY23" fmla="*/ 648586 h 1669311"/>
              <a:gd name="connsiteX24" fmla="*/ 8831 w 5229417"/>
              <a:gd name="connsiteY24" fmla="*/ 680484 h 1669311"/>
              <a:gd name="connsiteX25" fmla="*/ 8831 w 5229417"/>
              <a:gd name="connsiteY25" fmla="*/ 1015409 h 1669311"/>
              <a:gd name="connsiteX26" fmla="*/ 14147 w 5229417"/>
              <a:gd name="connsiteY26" fmla="*/ 1031358 h 1669311"/>
              <a:gd name="connsiteX27" fmla="*/ 24780 w 5229417"/>
              <a:gd name="connsiteY27" fmla="*/ 1100470 h 1669311"/>
              <a:gd name="connsiteX28" fmla="*/ 30096 w 5229417"/>
              <a:gd name="connsiteY28" fmla="*/ 1116418 h 1669311"/>
              <a:gd name="connsiteX29" fmla="*/ 40729 w 5229417"/>
              <a:gd name="connsiteY29" fmla="*/ 1158949 h 1669311"/>
              <a:gd name="connsiteX30" fmla="*/ 56678 w 5229417"/>
              <a:gd name="connsiteY30" fmla="*/ 1190846 h 1669311"/>
              <a:gd name="connsiteX31" fmla="*/ 67310 w 5229417"/>
              <a:gd name="connsiteY31" fmla="*/ 1259958 h 1669311"/>
              <a:gd name="connsiteX32" fmla="*/ 83259 w 5229417"/>
              <a:gd name="connsiteY32" fmla="*/ 1313121 h 1669311"/>
              <a:gd name="connsiteX33" fmla="*/ 99208 w 5229417"/>
              <a:gd name="connsiteY33" fmla="*/ 1350335 h 1669311"/>
              <a:gd name="connsiteX34" fmla="*/ 115157 w 5229417"/>
              <a:gd name="connsiteY34" fmla="*/ 1360967 h 1669311"/>
              <a:gd name="connsiteX35" fmla="*/ 120473 w 5229417"/>
              <a:gd name="connsiteY35" fmla="*/ 1376916 h 1669311"/>
              <a:gd name="connsiteX36" fmla="*/ 147054 w 5229417"/>
              <a:gd name="connsiteY36" fmla="*/ 1408814 h 1669311"/>
              <a:gd name="connsiteX37" fmla="*/ 163003 w 5229417"/>
              <a:gd name="connsiteY37" fmla="*/ 1419446 h 1669311"/>
              <a:gd name="connsiteX38" fmla="*/ 194901 w 5229417"/>
              <a:gd name="connsiteY38" fmla="*/ 1456660 h 1669311"/>
              <a:gd name="connsiteX39" fmla="*/ 205534 w 5229417"/>
              <a:gd name="connsiteY39" fmla="*/ 1472609 h 1669311"/>
              <a:gd name="connsiteX40" fmla="*/ 221482 w 5229417"/>
              <a:gd name="connsiteY40" fmla="*/ 1483242 h 1669311"/>
              <a:gd name="connsiteX41" fmla="*/ 242747 w 5229417"/>
              <a:gd name="connsiteY41" fmla="*/ 1499190 h 1669311"/>
              <a:gd name="connsiteX42" fmla="*/ 258696 w 5229417"/>
              <a:gd name="connsiteY42" fmla="*/ 1509823 h 1669311"/>
              <a:gd name="connsiteX43" fmla="*/ 290594 w 5229417"/>
              <a:gd name="connsiteY43" fmla="*/ 1531088 h 1669311"/>
              <a:gd name="connsiteX44" fmla="*/ 322492 w 5229417"/>
              <a:gd name="connsiteY44" fmla="*/ 1552353 h 1669311"/>
              <a:gd name="connsiteX45" fmla="*/ 365022 w 5229417"/>
              <a:gd name="connsiteY45" fmla="*/ 1578935 h 1669311"/>
              <a:gd name="connsiteX46" fmla="*/ 386287 w 5229417"/>
              <a:gd name="connsiteY46" fmla="*/ 1584251 h 1669311"/>
              <a:gd name="connsiteX47" fmla="*/ 434134 w 5229417"/>
              <a:gd name="connsiteY47" fmla="*/ 1600200 h 1669311"/>
              <a:gd name="connsiteX48" fmla="*/ 476664 w 5229417"/>
              <a:gd name="connsiteY48" fmla="*/ 1610832 h 1669311"/>
              <a:gd name="connsiteX49" fmla="*/ 529827 w 5229417"/>
              <a:gd name="connsiteY49" fmla="*/ 1616149 h 1669311"/>
              <a:gd name="connsiteX50" fmla="*/ 636152 w 5229417"/>
              <a:gd name="connsiteY50" fmla="*/ 1632097 h 1669311"/>
              <a:gd name="connsiteX51" fmla="*/ 1375115 w 5229417"/>
              <a:gd name="connsiteY51" fmla="*/ 1637414 h 1669311"/>
              <a:gd name="connsiteX52" fmla="*/ 1885478 w 5229417"/>
              <a:gd name="connsiteY52" fmla="*/ 1632097 h 1669311"/>
              <a:gd name="connsiteX53" fmla="*/ 1922692 w 5229417"/>
              <a:gd name="connsiteY53" fmla="*/ 1616149 h 1669311"/>
              <a:gd name="connsiteX54" fmla="*/ 1959906 w 5229417"/>
              <a:gd name="connsiteY54" fmla="*/ 1605516 h 1669311"/>
              <a:gd name="connsiteX55" fmla="*/ 1975854 w 5229417"/>
              <a:gd name="connsiteY55" fmla="*/ 1594884 h 1669311"/>
              <a:gd name="connsiteX56" fmla="*/ 2013068 w 5229417"/>
              <a:gd name="connsiteY56" fmla="*/ 1584251 h 1669311"/>
              <a:gd name="connsiteX57" fmla="*/ 2039650 w 5229417"/>
              <a:gd name="connsiteY57" fmla="*/ 1578935 h 1669311"/>
              <a:gd name="connsiteX58" fmla="*/ 2475585 w 5229417"/>
              <a:gd name="connsiteY58" fmla="*/ 1573618 h 1669311"/>
              <a:gd name="connsiteX59" fmla="*/ 2821143 w 5229417"/>
              <a:gd name="connsiteY59" fmla="*/ 1573618 h 1669311"/>
              <a:gd name="connsiteX60" fmla="*/ 2879622 w 5229417"/>
              <a:gd name="connsiteY60" fmla="*/ 1578935 h 1669311"/>
              <a:gd name="connsiteX61" fmla="*/ 2959366 w 5229417"/>
              <a:gd name="connsiteY61" fmla="*/ 1589567 h 1669311"/>
              <a:gd name="connsiteX62" fmla="*/ 2985947 w 5229417"/>
              <a:gd name="connsiteY62" fmla="*/ 1600200 h 1669311"/>
              <a:gd name="connsiteX63" fmla="*/ 3023161 w 5229417"/>
              <a:gd name="connsiteY63" fmla="*/ 1605516 h 1669311"/>
              <a:gd name="connsiteX64" fmla="*/ 3049743 w 5229417"/>
              <a:gd name="connsiteY64" fmla="*/ 1610832 h 1669311"/>
              <a:gd name="connsiteX65" fmla="*/ 3065692 w 5229417"/>
              <a:gd name="connsiteY65" fmla="*/ 1616149 h 1669311"/>
              <a:gd name="connsiteX66" fmla="*/ 3086957 w 5229417"/>
              <a:gd name="connsiteY66" fmla="*/ 1626781 h 1669311"/>
              <a:gd name="connsiteX67" fmla="*/ 3172017 w 5229417"/>
              <a:gd name="connsiteY67" fmla="*/ 1637414 h 1669311"/>
              <a:gd name="connsiteX68" fmla="*/ 3198599 w 5229417"/>
              <a:gd name="connsiteY68" fmla="*/ 1642730 h 1669311"/>
              <a:gd name="connsiteX69" fmla="*/ 3241129 w 5229417"/>
              <a:gd name="connsiteY69" fmla="*/ 1653363 h 1669311"/>
              <a:gd name="connsiteX70" fmla="*/ 3342138 w 5229417"/>
              <a:gd name="connsiteY70" fmla="*/ 1663995 h 1669311"/>
              <a:gd name="connsiteX71" fmla="*/ 3783389 w 5229417"/>
              <a:gd name="connsiteY71" fmla="*/ 1669311 h 1669311"/>
              <a:gd name="connsiteX72" fmla="*/ 4251222 w 5229417"/>
              <a:gd name="connsiteY72" fmla="*/ 1663995 h 1669311"/>
              <a:gd name="connsiteX73" fmla="*/ 4315017 w 5229417"/>
              <a:gd name="connsiteY73" fmla="*/ 1648046 h 1669311"/>
              <a:gd name="connsiteX74" fmla="*/ 4346915 w 5229417"/>
              <a:gd name="connsiteY74" fmla="*/ 1642730 h 1669311"/>
              <a:gd name="connsiteX75" fmla="*/ 4373496 w 5229417"/>
              <a:gd name="connsiteY75" fmla="*/ 1632097 h 1669311"/>
              <a:gd name="connsiteX76" fmla="*/ 4394761 w 5229417"/>
              <a:gd name="connsiteY76" fmla="*/ 1616149 h 1669311"/>
              <a:gd name="connsiteX77" fmla="*/ 4447924 w 5229417"/>
              <a:gd name="connsiteY77" fmla="*/ 1594884 h 1669311"/>
              <a:gd name="connsiteX78" fmla="*/ 4485138 w 5229417"/>
              <a:gd name="connsiteY78" fmla="*/ 1568302 h 1669311"/>
              <a:gd name="connsiteX79" fmla="*/ 4495771 w 5229417"/>
              <a:gd name="connsiteY79" fmla="*/ 1547037 h 1669311"/>
              <a:gd name="connsiteX80" fmla="*/ 4522352 w 5229417"/>
              <a:gd name="connsiteY80" fmla="*/ 1509823 h 1669311"/>
              <a:gd name="connsiteX81" fmla="*/ 4527668 w 5229417"/>
              <a:gd name="connsiteY81" fmla="*/ 1493874 h 1669311"/>
              <a:gd name="connsiteX82" fmla="*/ 4554250 w 5229417"/>
              <a:gd name="connsiteY82" fmla="*/ 1461977 h 1669311"/>
              <a:gd name="connsiteX83" fmla="*/ 4580831 w 5229417"/>
              <a:gd name="connsiteY83" fmla="*/ 1424763 h 1669311"/>
              <a:gd name="connsiteX84" fmla="*/ 4602096 w 5229417"/>
              <a:gd name="connsiteY84" fmla="*/ 1414130 h 1669311"/>
              <a:gd name="connsiteX85" fmla="*/ 4618045 w 5229417"/>
              <a:gd name="connsiteY85" fmla="*/ 1392865 h 1669311"/>
              <a:gd name="connsiteX86" fmla="*/ 4644627 w 5229417"/>
              <a:gd name="connsiteY86" fmla="*/ 1371600 h 1669311"/>
              <a:gd name="connsiteX87" fmla="*/ 4671208 w 5229417"/>
              <a:gd name="connsiteY87" fmla="*/ 1329070 h 1669311"/>
              <a:gd name="connsiteX88" fmla="*/ 4665892 w 5229417"/>
              <a:gd name="connsiteY88" fmla="*/ 1201479 h 1669311"/>
              <a:gd name="connsiteX89" fmla="*/ 4649943 w 5229417"/>
              <a:gd name="connsiteY89" fmla="*/ 1164265 h 1669311"/>
              <a:gd name="connsiteX90" fmla="*/ 4639310 w 5229417"/>
              <a:gd name="connsiteY90" fmla="*/ 1111102 h 1669311"/>
              <a:gd name="connsiteX91" fmla="*/ 4644627 w 5229417"/>
              <a:gd name="connsiteY91" fmla="*/ 1010093 h 1669311"/>
              <a:gd name="connsiteX92" fmla="*/ 4681841 w 5229417"/>
              <a:gd name="connsiteY92" fmla="*/ 972879 h 1669311"/>
              <a:gd name="connsiteX93" fmla="*/ 4703106 w 5229417"/>
              <a:gd name="connsiteY93" fmla="*/ 956930 h 1669311"/>
              <a:gd name="connsiteX94" fmla="*/ 4735003 w 5229417"/>
              <a:gd name="connsiteY94" fmla="*/ 946297 h 1669311"/>
              <a:gd name="connsiteX95" fmla="*/ 4798799 w 5229417"/>
              <a:gd name="connsiteY95" fmla="*/ 930349 h 1669311"/>
              <a:gd name="connsiteX96" fmla="*/ 4862594 w 5229417"/>
              <a:gd name="connsiteY96" fmla="*/ 919716 h 1669311"/>
              <a:gd name="connsiteX97" fmla="*/ 4889175 w 5229417"/>
              <a:gd name="connsiteY97" fmla="*/ 914400 h 1669311"/>
              <a:gd name="connsiteX98" fmla="*/ 5186887 w 5229417"/>
              <a:gd name="connsiteY98" fmla="*/ 893135 h 1669311"/>
              <a:gd name="connsiteX99" fmla="*/ 5218785 w 5229417"/>
              <a:gd name="connsiteY99" fmla="*/ 866553 h 1669311"/>
              <a:gd name="connsiteX100" fmla="*/ 5229417 w 5229417"/>
              <a:gd name="connsiteY100" fmla="*/ 845288 h 1669311"/>
              <a:gd name="connsiteX101" fmla="*/ 5224101 w 5229417"/>
              <a:gd name="connsiteY101" fmla="*/ 393404 h 1669311"/>
              <a:gd name="connsiteX102" fmla="*/ 5213468 w 5229417"/>
              <a:gd name="connsiteY102" fmla="*/ 366823 h 1669311"/>
              <a:gd name="connsiteX103" fmla="*/ 5197520 w 5229417"/>
              <a:gd name="connsiteY103" fmla="*/ 334925 h 1669311"/>
              <a:gd name="connsiteX104" fmla="*/ 5181571 w 5229417"/>
              <a:gd name="connsiteY104" fmla="*/ 324293 h 1669311"/>
              <a:gd name="connsiteX105" fmla="*/ 5160306 w 5229417"/>
              <a:gd name="connsiteY105" fmla="*/ 303028 h 1669311"/>
              <a:gd name="connsiteX106" fmla="*/ 5117775 w 5229417"/>
              <a:gd name="connsiteY106" fmla="*/ 281763 h 1669311"/>
              <a:gd name="connsiteX107" fmla="*/ 5091194 w 5229417"/>
              <a:gd name="connsiteY107" fmla="*/ 260497 h 1669311"/>
              <a:gd name="connsiteX108" fmla="*/ 5075245 w 5229417"/>
              <a:gd name="connsiteY108" fmla="*/ 255181 h 1669311"/>
              <a:gd name="connsiteX109" fmla="*/ 5027399 w 5229417"/>
              <a:gd name="connsiteY109" fmla="*/ 233916 h 1669311"/>
              <a:gd name="connsiteX110" fmla="*/ 4974236 w 5229417"/>
              <a:gd name="connsiteY110" fmla="*/ 212651 h 1669311"/>
              <a:gd name="connsiteX111" fmla="*/ 4958287 w 5229417"/>
              <a:gd name="connsiteY111" fmla="*/ 207335 h 1669311"/>
              <a:gd name="connsiteX112" fmla="*/ 4905124 w 5229417"/>
              <a:gd name="connsiteY112" fmla="*/ 196702 h 1669311"/>
              <a:gd name="connsiteX113" fmla="*/ 4761585 w 5229417"/>
              <a:gd name="connsiteY113" fmla="*/ 186070 h 1669311"/>
              <a:gd name="connsiteX114" fmla="*/ 4564882 w 5229417"/>
              <a:gd name="connsiteY114" fmla="*/ 191386 h 1669311"/>
              <a:gd name="connsiteX115" fmla="*/ 4511720 w 5229417"/>
              <a:gd name="connsiteY115" fmla="*/ 196702 h 1669311"/>
              <a:gd name="connsiteX116" fmla="*/ 4054520 w 5229417"/>
              <a:gd name="connsiteY116" fmla="*/ 191386 h 1669311"/>
              <a:gd name="connsiteX117" fmla="*/ 3990724 w 5229417"/>
              <a:gd name="connsiteY117" fmla="*/ 186070 h 1669311"/>
              <a:gd name="connsiteX118" fmla="*/ 3895031 w 5229417"/>
              <a:gd name="connsiteY118" fmla="*/ 170121 h 1669311"/>
              <a:gd name="connsiteX119" fmla="*/ 3804654 w 5229417"/>
              <a:gd name="connsiteY119" fmla="*/ 164804 h 1669311"/>
              <a:gd name="connsiteX120" fmla="*/ 3762124 w 5229417"/>
              <a:gd name="connsiteY120" fmla="*/ 154172 h 1669311"/>
              <a:gd name="connsiteX121" fmla="*/ 3714278 w 5229417"/>
              <a:gd name="connsiteY121" fmla="*/ 148856 h 1669311"/>
              <a:gd name="connsiteX122" fmla="*/ 3645166 w 5229417"/>
              <a:gd name="connsiteY122" fmla="*/ 138223 h 1669311"/>
              <a:gd name="connsiteX123" fmla="*/ 3629217 w 5229417"/>
              <a:gd name="connsiteY123" fmla="*/ 132907 h 1669311"/>
              <a:gd name="connsiteX124" fmla="*/ 3565422 w 5229417"/>
              <a:gd name="connsiteY124" fmla="*/ 122274 h 1669311"/>
              <a:gd name="connsiteX125" fmla="*/ 3517575 w 5229417"/>
              <a:gd name="connsiteY125" fmla="*/ 101009 h 1669311"/>
              <a:gd name="connsiteX126" fmla="*/ 3453780 w 5229417"/>
              <a:gd name="connsiteY126" fmla="*/ 85060 h 1669311"/>
              <a:gd name="connsiteX127" fmla="*/ 3358087 w 5229417"/>
              <a:gd name="connsiteY127" fmla="*/ 63795 h 1669311"/>
              <a:gd name="connsiteX128" fmla="*/ 3182650 w 5229417"/>
              <a:gd name="connsiteY128" fmla="*/ 53163 h 1669311"/>
              <a:gd name="connsiteX129" fmla="*/ 2959366 w 5229417"/>
              <a:gd name="connsiteY129" fmla="*/ 37214 h 1669311"/>
              <a:gd name="connsiteX130" fmla="*/ 2847724 w 5229417"/>
              <a:gd name="connsiteY130" fmla="*/ 15949 h 1669311"/>
              <a:gd name="connsiteX131" fmla="*/ 2815827 w 5229417"/>
              <a:gd name="connsiteY131" fmla="*/ 10632 h 1669311"/>
              <a:gd name="connsiteX132" fmla="*/ 2656338 w 5229417"/>
              <a:gd name="connsiteY132" fmla="*/ 0 h 1669311"/>
              <a:gd name="connsiteX133" fmla="*/ 2172557 w 5229417"/>
              <a:gd name="connsiteY133" fmla="*/ 5316 h 1669311"/>
              <a:gd name="connsiteX134" fmla="*/ 2119394 w 5229417"/>
              <a:gd name="connsiteY134" fmla="*/ 10632 h 1669311"/>
              <a:gd name="connsiteX135" fmla="*/ 2039650 w 5229417"/>
              <a:gd name="connsiteY135" fmla="*/ 15949 h 1669311"/>
              <a:gd name="connsiteX136" fmla="*/ 1545236 w 5229417"/>
              <a:gd name="connsiteY136" fmla="*/ 21265 h 1669311"/>
              <a:gd name="connsiteX137" fmla="*/ 1412329 w 5229417"/>
              <a:gd name="connsiteY137" fmla="*/ 26581 h 1669311"/>
              <a:gd name="connsiteX138" fmla="*/ 1242208 w 5229417"/>
              <a:gd name="connsiteY138" fmla="*/ 42530 h 1669311"/>
              <a:gd name="connsiteX139" fmla="*/ 1220943 w 5229417"/>
              <a:gd name="connsiteY139" fmla="*/ 47846 h 1669311"/>
              <a:gd name="connsiteX140" fmla="*/ 1072087 w 5229417"/>
              <a:gd name="connsiteY140" fmla="*/ 58479 h 1669311"/>
              <a:gd name="connsiteX141" fmla="*/ 992343 w 5229417"/>
              <a:gd name="connsiteY141" fmla="*/ 63795 h 1669311"/>
              <a:gd name="connsiteX142" fmla="*/ 933864 w 5229417"/>
              <a:gd name="connsiteY142" fmla="*/ 74428 h 1669311"/>
              <a:gd name="connsiteX143" fmla="*/ 896650 w 5229417"/>
              <a:gd name="connsiteY143" fmla="*/ 85060 h 1669311"/>
              <a:gd name="connsiteX144" fmla="*/ 779692 w 5229417"/>
              <a:gd name="connsiteY144" fmla="*/ 90377 h 1669311"/>
              <a:gd name="connsiteX145" fmla="*/ 678682 w 5229417"/>
              <a:gd name="connsiteY145" fmla="*/ 101009 h 1669311"/>
              <a:gd name="connsiteX146" fmla="*/ 652101 w 5229417"/>
              <a:gd name="connsiteY146" fmla="*/ 106325 h 1669311"/>
              <a:gd name="connsiteX147" fmla="*/ 412868 w 5229417"/>
              <a:gd name="connsiteY147" fmla="*/ 143539 h 166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5229417" h="1669311">
                <a:moveTo>
                  <a:pt x="412868" y="143539"/>
                </a:moveTo>
                <a:cubicBezTo>
                  <a:pt x="365022" y="151513"/>
                  <a:pt x="382535" y="149169"/>
                  <a:pt x="365022" y="154172"/>
                </a:cubicBezTo>
                <a:cubicBezTo>
                  <a:pt x="359634" y="155711"/>
                  <a:pt x="354389" y="157716"/>
                  <a:pt x="349073" y="159488"/>
                </a:cubicBezTo>
                <a:cubicBezTo>
                  <a:pt x="343757" y="163032"/>
                  <a:pt x="338033" y="166031"/>
                  <a:pt x="333124" y="170121"/>
                </a:cubicBezTo>
                <a:cubicBezTo>
                  <a:pt x="327348" y="174934"/>
                  <a:pt x="323431" y="181899"/>
                  <a:pt x="317175" y="186070"/>
                </a:cubicBezTo>
                <a:cubicBezTo>
                  <a:pt x="312513" y="189178"/>
                  <a:pt x="306543" y="189614"/>
                  <a:pt x="301227" y="191386"/>
                </a:cubicBezTo>
                <a:cubicBezTo>
                  <a:pt x="287466" y="205147"/>
                  <a:pt x="272457" y="222241"/>
                  <a:pt x="253380" y="228600"/>
                </a:cubicBezTo>
                <a:lnTo>
                  <a:pt x="237431" y="233916"/>
                </a:lnTo>
                <a:cubicBezTo>
                  <a:pt x="226799" y="241004"/>
                  <a:pt x="212622" y="244549"/>
                  <a:pt x="205534" y="255181"/>
                </a:cubicBezTo>
                <a:cubicBezTo>
                  <a:pt x="191792" y="275793"/>
                  <a:pt x="200963" y="269110"/>
                  <a:pt x="178952" y="276446"/>
                </a:cubicBezTo>
                <a:cubicBezTo>
                  <a:pt x="133241" y="306921"/>
                  <a:pt x="187036" y="266342"/>
                  <a:pt x="157687" y="303028"/>
                </a:cubicBezTo>
                <a:cubicBezTo>
                  <a:pt x="153696" y="308017"/>
                  <a:pt x="147054" y="310116"/>
                  <a:pt x="141738" y="313660"/>
                </a:cubicBezTo>
                <a:cubicBezTo>
                  <a:pt x="139966" y="318976"/>
                  <a:pt x="137961" y="324221"/>
                  <a:pt x="136422" y="329609"/>
                </a:cubicBezTo>
                <a:cubicBezTo>
                  <a:pt x="134415" y="336634"/>
                  <a:pt x="134374" y="344339"/>
                  <a:pt x="131106" y="350874"/>
                </a:cubicBezTo>
                <a:cubicBezTo>
                  <a:pt x="125391" y="362304"/>
                  <a:pt x="113882" y="370649"/>
                  <a:pt x="109841" y="382772"/>
                </a:cubicBezTo>
                <a:cubicBezTo>
                  <a:pt x="84564" y="458601"/>
                  <a:pt x="109966" y="379677"/>
                  <a:pt x="93892" y="435935"/>
                </a:cubicBezTo>
                <a:cubicBezTo>
                  <a:pt x="92352" y="441323"/>
                  <a:pt x="91297" y="446985"/>
                  <a:pt x="88575" y="451884"/>
                </a:cubicBezTo>
                <a:cubicBezTo>
                  <a:pt x="82369" y="463054"/>
                  <a:pt x="67310" y="483781"/>
                  <a:pt x="67310" y="483781"/>
                </a:cubicBezTo>
                <a:cubicBezTo>
                  <a:pt x="55800" y="529825"/>
                  <a:pt x="69896" y="479974"/>
                  <a:pt x="51361" y="526311"/>
                </a:cubicBezTo>
                <a:cubicBezTo>
                  <a:pt x="47199" y="536717"/>
                  <a:pt x="44273" y="547576"/>
                  <a:pt x="40729" y="558209"/>
                </a:cubicBezTo>
                <a:lnTo>
                  <a:pt x="35413" y="574158"/>
                </a:lnTo>
                <a:cubicBezTo>
                  <a:pt x="33641" y="586563"/>
                  <a:pt x="32554" y="599085"/>
                  <a:pt x="30096" y="611372"/>
                </a:cubicBezTo>
                <a:cubicBezTo>
                  <a:pt x="28997" y="616867"/>
                  <a:pt x="26319" y="621933"/>
                  <a:pt x="24780" y="627321"/>
                </a:cubicBezTo>
                <a:cubicBezTo>
                  <a:pt x="22773" y="634346"/>
                  <a:pt x="21564" y="641588"/>
                  <a:pt x="19464" y="648586"/>
                </a:cubicBezTo>
                <a:cubicBezTo>
                  <a:pt x="16243" y="659321"/>
                  <a:pt x="8831" y="680484"/>
                  <a:pt x="8831" y="680484"/>
                </a:cubicBezTo>
                <a:cubicBezTo>
                  <a:pt x="-5127" y="820068"/>
                  <a:pt x="-539" y="753025"/>
                  <a:pt x="8831" y="1015409"/>
                </a:cubicBezTo>
                <a:cubicBezTo>
                  <a:pt x="9031" y="1021009"/>
                  <a:pt x="12375" y="1026042"/>
                  <a:pt x="14147" y="1031358"/>
                </a:cubicBezTo>
                <a:cubicBezTo>
                  <a:pt x="15841" y="1043215"/>
                  <a:pt x="21832" y="1087204"/>
                  <a:pt x="24780" y="1100470"/>
                </a:cubicBezTo>
                <a:cubicBezTo>
                  <a:pt x="25996" y="1105940"/>
                  <a:pt x="28622" y="1111012"/>
                  <a:pt x="30096" y="1116418"/>
                </a:cubicBezTo>
                <a:cubicBezTo>
                  <a:pt x="33941" y="1130516"/>
                  <a:pt x="32623" y="1146790"/>
                  <a:pt x="40729" y="1158949"/>
                </a:cubicBezTo>
                <a:cubicBezTo>
                  <a:pt x="54470" y="1179560"/>
                  <a:pt x="49340" y="1168836"/>
                  <a:pt x="56678" y="1190846"/>
                </a:cubicBezTo>
                <a:cubicBezTo>
                  <a:pt x="59230" y="1208711"/>
                  <a:pt x="63623" y="1241524"/>
                  <a:pt x="67310" y="1259958"/>
                </a:cubicBezTo>
                <a:cubicBezTo>
                  <a:pt x="71326" y="1280035"/>
                  <a:pt x="76483" y="1292792"/>
                  <a:pt x="83259" y="1313121"/>
                </a:cubicBezTo>
                <a:cubicBezTo>
                  <a:pt x="86952" y="1324202"/>
                  <a:pt x="91907" y="1341575"/>
                  <a:pt x="99208" y="1350335"/>
                </a:cubicBezTo>
                <a:cubicBezTo>
                  <a:pt x="103298" y="1355243"/>
                  <a:pt x="109841" y="1357423"/>
                  <a:pt x="115157" y="1360967"/>
                </a:cubicBezTo>
                <a:cubicBezTo>
                  <a:pt x="116929" y="1366283"/>
                  <a:pt x="117967" y="1371904"/>
                  <a:pt x="120473" y="1376916"/>
                </a:cubicBezTo>
                <a:cubicBezTo>
                  <a:pt x="126446" y="1388862"/>
                  <a:pt x="136979" y="1400418"/>
                  <a:pt x="147054" y="1408814"/>
                </a:cubicBezTo>
                <a:cubicBezTo>
                  <a:pt x="151962" y="1412904"/>
                  <a:pt x="157687" y="1415902"/>
                  <a:pt x="163003" y="1419446"/>
                </a:cubicBezTo>
                <a:cubicBezTo>
                  <a:pt x="187414" y="1456061"/>
                  <a:pt x="156226" y="1411539"/>
                  <a:pt x="194901" y="1456660"/>
                </a:cubicBezTo>
                <a:cubicBezTo>
                  <a:pt x="199059" y="1461511"/>
                  <a:pt x="201016" y="1468091"/>
                  <a:pt x="205534" y="1472609"/>
                </a:cubicBezTo>
                <a:cubicBezTo>
                  <a:pt x="210052" y="1477127"/>
                  <a:pt x="216283" y="1479528"/>
                  <a:pt x="221482" y="1483242"/>
                </a:cubicBezTo>
                <a:cubicBezTo>
                  <a:pt x="228692" y="1488392"/>
                  <a:pt x="235537" y="1494040"/>
                  <a:pt x="242747" y="1499190"/>
                </a:cubicBezTo>
                <a:cubicBezTo>
                  <a:pt x="247946" y="1502904"/>
                  <a:pt x="253787" y="1505733"/>
                  <a:pt x="258696" y="1509823"/>
                </a:cubicBezTo>
                <a:cubicBezTo>
                  <a:pt x="285244" y="1531947"/>
                  <a:pt x="262566" y="1521746"/>
                  <a:pt x="290594" y="1531088"/>
                </a:cubicBezTo>
                <a:cubicBezTo>
                  <a:pt x="311285" y="1562123"/>
                  <a:pt x="288162" y="1535188"/>
                  <a:pt x="322492" y="1552353"/>
                </a:cubicBezTo>
                <a:cubicBezTo>
                  <a:pt x="372671" y="1577442"/>
                  <a:pt x="315641" y="1560417"/>
                  <a:pt x="365022" y="1578935"/>
                </a:cubicBezTo>
                <a:cubicBezTo>
                  <a:pt x="371863" y="1581501"/>
                  <a:pt x="379304" y="1582102"/>
                  <a:pt x="386287" y="1584251"/>
                </a:cubicBezTo>
                <a:cubicBezTo>
                  <a:pt x="402355" y="1589195"/>
                  <a:pt x="418185" y="1594884"/>
                  <a:pt x="434134" y="1600200"/>
                </a:cubicBezTo>
                <a:cubicBezTo>
                  <a:pt x="452026" y="1606164"/>
                  <a:pt x="455277" y="1607980"/>
                  <a:pt x="476664" y="1610832"/>
                </a:cubicBezTo>
                <a:cubicBezTo>
                  <a:pt x="494317" y="1613186"/>
                  <a:pt x="512106" y="1614377"/>
                  <a:pt x="529827" y="1616149"/>
                </a:cubicBezTo>
                <a:cubicBezTo>
                  <a:pt x="585320" y="1634646"/>
                  <a:pt x="550545" y="1625983"/>
                  <a:pt x="636152" y="1632097"/>
                </a:cubicBezTo>
                <a:cubicBezTo>
                  <a:pt x="921531" y="1679662"/>
                  <a:pt x="682734" y="1643624"/>
                  <a:pt x="1375115" y="1637414"/>
                </a:cubicBezTo>
                <a:lnTo>
                  <a:pt x="1885478" y="1632097"/>
                </a:lnTo>
                <a:cubicBezTo>
                  <a:pt x="1922872" y="1619633"/>
                  <a:pt x="1876719" y="1635852"/>
                  <a:pt x="1922692" y="1616149"/>
                </a:cubicBezTo>
                <a:cubicBezTo>
                  <a:pt x="1933375" y="1611570"/>
                  <a:pt x="1949107" y="1608216"/>
                  <a:pt x="1959906" y="1605516"/>
                </a:cubicBezTo>
                <a:cubicBezTo>
                  <a:pt x="1965222" y="1601972"/>
                  <a:pt x="1970140" y="1597741"/>
                  <a:pt x="1975854" y="1594884"/>
                </a:cubicBezTo>
                <a:cubicBezTo>
                  <a:pt x="1982962" y="1591330"/>
                  <a:pt x="2006931" y="1585615"/>
                  <a:pt x="2013068" y="1584251"/>
                </a:cubicBezTo>
                <a:cubicBezTo>
                  <a:pt x="2021889" y="1582291"/>
                  <a:pt x="2030616" y="1579143"/>
                  <a:pt x="2039650" y="1578935"/>
                </a:cubicBezTo>
                <a:cubicBezTo>
                  <a:pt x="2184934" y="1575595"/>
                  <a:pt x="2330273" y="1575390"/>
                  <a:pt x="2475585" y="1573618"/>
                </a:cubicBezTo>
                <a:cubicBezTo>
                  <a:pt x="2627940" y="1561899"/>
                  <a:pt x="2556101" y="1565204"/>
                  <a:pt x="2821143" y="1573618"/>
                </a:cubicBezTo>
                <a:cubicBezTo>
                  <a:pt x="2840707" y="1574239"/>
                  <a:pt x="2860146" y="1576987"/>
                  <a:pt x="2879622" y="1578935"/>
                </a:cubicBezTo>
                <a:cubicBezTo>
                  <a:pt x="2928427" y="1583816"/>
                  <a:pt x="2918192" y="1582705"/>
                  <a:pt x="2959366" y="1589567"/>
                </a:cubicBezTo>
                <a:cubicBezTo>
                  <a:pt x="2968226" y="1593111"/>
                  <a:pt x="2976689" y="1597885"/>
                  <a:pt x="2985947" y="1600200"/>
                </a:cubicBezTo>
                <a:cubicBezTo>
                  <a:pt x="2998103" y="1603239"/>
                  <a:pt x="3010801" y="1603456"/>
                  <a:pt x="3023161" y="1605516"/>
                </a:cubicBezTo>
                <a:cubicBezTo>
                  <a:pt x="3032074" y="1607001"/>
                  <a:pt x="3040977" y="1608640"/>
                  <a:pt x="3049743" y="1610832"/>
                </a:cubicBezTo>
                <a:cubicBezTo>
                  <a:pt x="3055180" y="1612191"/>
                  <a:pt x="3060541" y="1613941"/>
                  <a:pt x="3065692" y="1616149"/>
                </a:cubicBezTo>
                <a:cubicBezTo>
                  <a:pt x="3072976" y="1619271"/>
                  <a:pt x="3079186" y="1625227"/>
                  <a:pt x="3086957" y="1626781"/>
                </a:cubicBezTo>
                <a:cubicBezTo>
                  <a:pt x="3114976" y="1632385"/>
                  <a:pt x="3143998" y="1631811"/>
                  <a:pt x="3172017" y="1637414"/>
                </a:cubicBezTo>
                <a:cubicBezTo>
                  <a:pt x="3180878" y="1639186"/>
                  <a:pt x="3189794" y="1640698"/>
                  <a:pt x="3198599" y="1642730"/>
                </a:cubicBezTo>
                <a:cubicBezTo>
                  <a:pt x="3212838" y="1646016"/>
                  <a:pt x="3226800" y="1650497"/>
                  <a:pt x="3241129" y="1653363"/>
                </a:cubicBezTo>
                <a:cubicBezTo>
                  <a:pt x="3265246" y="1658186"/>
                  <a:pt x="3324132" y="1663616"/>
                  <a:pt x="3342138" y="1663995"/>
                </a:cubicBezTo>
                <a:lnTo>
                  <a:pt x="3783389" y="1669311"/>
                </a:lnTo>
                <a:lnTo>
                  <a:pt x="4251222" y="1663995"/>
                </a:lnTo>
                <a:cubicBezTo>
                  <a:pt x="4265435" y="1663689"/>
                  <a:pt x="4304836" y="1650395"/>
                  <a:pt x="4315017" y="1648046"/>
                </a:cubicBezTo>
                <a:cubicBezTo>
                  <a:pt x="4325520" y="1645622"/>
                  <a:pt x="4336282" y="1644502"/>
                  <a:pt x="4346915" y="1642730"/>
                </a:cubicBezTo>
                <a:cubicBezTo>
                  <a:pt x="4355775" y="1639186"/>
                  <a:pt x="4365154" y="1636731"/>
                  <a:pt x="4373496" y="1632097"/>
                </a:cubicBezTo>
                <a:cubicBezTo>
                  <a:pt x="4381241" y="1627794"/>
                  <a:pt x="4386836" y="1620111"/>
                  <a:pt x="4394761" y="1616149"/>
                </a:cubicBezTo>
                <a:cubicBezTo>
                  <a:pt x="4411832" y="1607614"/>
                  <a:pt x="4432044" y="1605471"/>
                  <a:pt x="4447924" y="1594884"/>
                </a:cubicBezTo>
                <a:cubicBezTo>
                  <a:pt x="4471245" y="1579336"/>
                  <a:pt x="4458761" y="1588085"/>
                  <a:pt x="4485138" y="1568302"/>
                </a:cubicBezTo>
                <a:cubicBezTo>
                  <a:pt x="4488682" y="1561214"/>
                  <a:pt x="4491571" y="1553757"/>
                  <a:pt x="4495771" y="1547037"/>
                </a:cubicBezTo>
                <a:cubicBezTo>
                  <a:pt x="4501796" y="1537398"/>
                  <a:pt x="4516726" y="1521075"/>
                  <a:pt x="4522352" y="1509823"/>
                </a:cubicBezTo>
                <a:cubicBezTo>
                  <a:pt x="4524858" y="1504811"/>
                  <a:pt x="4525162" y="1498886"/>
                  <a:pt x="4527668" y="1493874"/>
                </a:cubicBezTo>
                <a:cubicBezTo>
                  <a:pt x="4537568" y="1474073"/>
                  <a:pt x="4539552" y="1479614"/>
                  <a:pt x="4554250" y="1461977"/>
                </a:cubicBezTo>
                <a:cubicBezTo>
                  <a:pt x="4563593" y="1450766"/>
                  <a:pt x="4569652" y="1434345"/>
                  <a:pt x="4580831" y="1424763"/>
                </a:cubicBezTo>
                <a:cubicBezTo>
                  <a:pt x="4586848" y="1419605"/>
                  <a:pt x="4595008" y="1417674"/>
                  <a:pt x="4602096" y="1414130"/>
                </a:cubicBezTo>
                <a:cubicBezTo>
                  <a:pt x="4607412" y="1407042"/>
                  <a:pt x="4611780" y="1399130"/>
                  <a:pt x="4618045" y="1392865"/>
                </a:cubicBezTo>
                <a:cubicBezTo>
                  <a:pt x="4626069" y="1384842"/>
                  <a:pt x="4637363" y="1380317"/>
                  <a:pt x="4644627" y="1371600"/>
                </a:cubicBezTo>
                <a:cubicBezTo>
                  <a:pt x="4655330" y="1358757"/>
                  <a:pt x="4662348" y="1343247"/>
                  <a:pt x="4671208" y="1329070"/>
                </a:cubicBezTo>
                <a:cubicBezTo>
                  <a:pt x="4669436" y="1286540"/>
                  <a:pt x="4669037" y="1243930"/>
                  <a:pt x="4665892" y="1201479"/>
                </a:cubicBezTo>
                <a:cubicBezTo>
                  <a:pt x="4665080" y="1190515"/>
                  <a:pt x="4653166" y="1172860"/>
                  <a:pt x="4649943" y="1164265"/>
                </a:cubicBezTo>
                <a:cubicBezTo>
                  <a:pt x="4645186" y="1151579"/>
                  <a:pt x="4641147" y="1122123"/>
                  <a:pt x="4639310" y="1111102"/>
                </a:cubicBezTo>
                <a:cubicBezTo>
                  <a:pt x="4641082" y="1077432"/>
                  <a:pt x="4634711" y="1042318"/>
                  <a:pt x="4644627" y="1010093"/>
                </a:cubicBezTo>
                <a:cubicBezTo>
                  <a:pt x="4649786" y="993326"/>
                  <a:pt x="4667807" y="983405"/>
                  <a:pt x="4681841" y="972879"/>
                </a:cubicBezTo>
                <a:cubicBezTo>
                  <a:pt x="4688929" y="967563"/>
                  <a:pt x="4695181" y="960893"/>
                  <a:pt x="4703106" y="956930"/>
                </a:cubicBezTo>
                <a:cubicBezTo>
                  <a:pt x="4713130" y="951918"/>
                  <a:pt x="4724371" y="949841"/>
                  <a:pt x="4735003" y="946297"/>
                </a:cubicBezTo>
                <a:cubicBezTo>
                  <a:pt x="4777122" y="932257"/>
                  <a:pt x="4755851" y="937507"/>
                  <a:pt x="4798799" y="930349"/>
                </a:cubicBezTo>
                <a:cubicBezTo>
                  <a:pt x="4833078" y="918921"/>
                  <a:pt x="4800278" y="928618"/>
                  <a:pt x="4862594" y="919716"/>
                </a:cubicBezTo>
                <a:cubicBezTo>
                  <a:pt x="4871539" y="918438"/>
                  <a:pt x="4880191" y="915363"/>
                  <a:pt x="4889175" y="914400"/>
                </a:cubicBezTo>
                <a:cubicBezTo>
                  <a:pt x="4991475" y="903439"/>
                  <a:pt x="5082798" y="899443"/>
                  <a:pt x="5186887" y="893135"/>
                </a:cubicBezTo>
                <a:cubicBezTo>
                  <a:pt x="5199604" y="884657"/>
                  <a:pt x="5209482" y="879577"/>
                  <a:pt x="5218785" y="866553"/>
                </a:cubicBezTo>
                <a:cubicBezTo>
                  <a:pt x="5223391" y="860104"/>
                  <a:pt x="5225873" y="852376"/>
                  <a:pt x="5229417" y="845288"/>
                </a:cubicBezTo>
                <a:cubicBezTo>
                  <a:pt x="5227645" y="694660"/>
                  <a:pt x="5229120" y="543959"/>
                  <a:pt x="5224101" y="393404"/>
                </a:cubicBezTo>
                <a:cubicBezTo>
                  <a:pt x="5223783" y="383866"/>
                  <a:pt x="5216819" y="375758"/>
                  <a:pt x="5213468" y="366823"/>
                </a:cubicBezTo>
                <a:cubicBezTo>
                  <a:pt x="5208279" y="352987"/>
                  <a:pt x="5208811" y="346216"/>
                  <a:pt x="5197520" y="334925"/>
                </a:cubicBezTo>
                <a:cubicBezTo>
                  <a:pt x="5193002" y="330407"/>
                  <a:pt x="5186422" y="328451"/>
                  <a:pt x="5181571" y="324293"/>
                </a:cubicBezTo>
                <a:cubicBezTo>
                  <a:pt x="5173960" y="317769"/>
                  <a:pt x="5168647" y="308588"/>
                  <a:pt x="5160306" y="303028"/>
                </a:cubicBezTo>
                <a:cubicBezTo>
                  <a:pt x="5147118" y="294236"/>
                  <a:pt x="5131274" y="290070"/>
                  <a:pt x="5117775" y="281763"/>
                </a:cubicBezTo>
                <a:cubicBezTo>
                  <a:pt x="5108111" y="275816"/>
                  <a:pt x="5100816" y="266511"/>
                  <a:pt x="5091194" y="260497"/>
                </a:cubicBezTo>
                <a:cubicBezTo>
                  <a:pt x="5086442" y="257527"/>
                  <a:pt x="5080418" y="257336"/>
                  <a:pt x="5075245" y="255181"/>
                </a:cubicBezTo>
                <a:cubicBezTo>
                  <a:pt x="5059135" y="248468"/>
                  <a:pt x="5043246" y="241230"/>
                  <a:pt x="5027399" y="233916"/>
                </a:cubicBezTo>
                <a:cubicBezTo>
                  <a:pt x="4986729" y="215145"/>
                  <a:pt x="5026919" y="230212"/>
                  <a:pt x="4974236" y="212651"/>
                </a:cubicBezTo>
                <a:cubicBezTo>
                  <a:pt x="4968920" y="210879"/>
                  <a:pt x="4963782" y="208434"/>
                  <a:pt x="4958287" y="207335"/>
                </a:cubicBezTo>
                <a:cubicBezTo>
                  <a:pt x="4940566" y="203791"/>
                  <a:pt x="4923014" y="199258"/>
                  <a:pt x="4905124" y="196702"/>
                </a:cubicBezTo>
                <a:cubicBezTo>
                  <a:pt x="4874451" y="192320"/>
                  <a:pt x="4784760" y="187518"/>
                  <a:pt x="4761585" y="186070"/>
                </a:cubicBezTo>
                <a:lnTo>
                  <a:pt x="4564882" y="191386"/>
                </a:lnTo>
                <a:cubicBezTo>
                  <a:pt x="4547089" y="192143"/>
                  <a:pt x="4529529" y="196702"/>
                  <a:pt x="4511720" y="196702"/>
                </a:cubicBezTo>
                <a:cubicBezTo>
                  <a:pt x="4359310" y="196702"/>
                  <a:pt x="4206920" y="193158"/>
                  <a:pt x="4054520" y="191386"/>
                </a:cubicBezTo>
                <a:cubicBezTo>
                  <a:pt x="4033255" y="189614"/>
                  <a:pt x="4011876" y="188890"/>
                  <a:pt x="3990724" y="186070"/>
                </a:cubicBezTo>
                <a:cubicBezTo>
                  <a:pt x="3958670" y="181796"/>
                  <a:pt x="3927160" y="173793"/>
                  <a:pt x="3895031" y="170121"/>
                </a:cubicBezTo>
                <a:cubicBezTo>
                  <a:pt x="3865048" y="166694"/>
                  <a:pt x="3834780" y="166576"/>
                  <a:pt x="3804654" y="164804"/>
                </a:cubicBezTo>
                <a:cubicBezTo>
                  <a:pt x="3790477" y="161260"/>
                  <a:pt x="3776515" y="156711"/>
                  <a:pt x="3762124" y="154172"/>
                </a:cubicBezTo>
                <a:cubicBezTo>
                  <a:pt x="3746321" y="151383"/>
                  <a:pt x="3730178" y="151024"/>
                  <a:pt x="3714278" y="148856"/>
                </a:cubicBezTo>
                <a:cubicBezTo>
                  <a:pt x="3691183" y="145707"/>
                  <a:pt x="3668203" y="141767"/>
                  <a:pt x="3645166" y="138223"/>
                </a:cubicBezTo>
                <a:cubicBezTo>
                  <a:pt x="3639850" y="136451"/>
                  <a:pt x="3634712" y="134006"/>
                  <a:pt x="3629217" y="132907"/>
                </a:cubicBezTo>
                <a:cubicBezTo>
                  <a:pt x="3608077" y="128679"/>
                  <a:pt x="3586151" y="128197"/>
                  <a:pt x="3565422" y="122274"/>
                </a:cubicBezTo>
                <a:cubicBezTo>
                  <a:pt x="3548640" y="117479"/>
                  <a:pt x="3533917" y="107137"/>
                  <a:pt x="3517575" y="101009"/>
                </a:cubicBezTo>
                <a:cubicBezTo>
                  <a:pt x="3491508" y="91234"/>
                  <a:pt x="3479119" y="90569"/>
                  <a:pt x="3453780" y="85060"/>
                </a:cubicBezTo>
                <a:cubicBezTo>
                  <a:pt x="3421850" y="78119"/>
                  <a:pt x="3390703" y="65772"/>
                  <a:pt x="3358087" y="63795"/>
                </a:cubicBezTo>
                <a:cubicBezTo>
                  <a:pt x="3299608" y="60251"/>
                  <a:pt x="3240946" y="58993"/>
                  <a:pt x="3182650" y="53163"/>
                </a:cubicBezTo>
                <a:cubicBezTo>
                  <a:pt x="3037491" y="38647"/>
                  <a:pt x="3111906" y="44147"/>
                  <a:pt x="2959366" y="37214"/>
                </a:cubicBezTo>
                <a:cubicBezTo>
                  <a:pt x="2902544" y="25849"/>
                  <a:pt x="2906696" y="26356"/>
                  <a:pt x="2847724" y="15949"/>
                </a:cubicBezTo>
                <a:cubicBezTo>
                  <a:pt x="2837109" y="14076"/>
                  <a:pt x="2826589" y="11230"/>
                  <a:pt x="2815827" y="10632"/>
                </a:cubicBezTo>
                <a:cubicBezTo>
                  <a:pt x="2698828" y="4132"/>
                  <a:pt x="2751971" y="7969"/>
                  <a:pt x="2656338" y="0"/>
                </a:cubicBezTo>
                <a:lnTo>
                  <a:pt x="2172557" y="5316"/>
                </a:lnTo>
                <a:cubicBezTo>
                  <a:pt x="2154751" y="5669"/>
                  <a:pt x="2137147" y="9212"/>
                  <a:pt x="2119394" y="10632"/>
                </a:cubicBezTo>
                <a:cubicBezTo>
                  <a:pt x="2092838" y="12757"/>
                  <a:pt x="2066286" y="15456"/>
                  <a:pt x="2039650" y="15949"/>
                </a:cubicBezTo>
                <a:lnTo>
                  <a:pt x="1545236" y="21265"/>
                </a:lnTo>
                <a:cubicBezTo>
                  <a:pt x="1500934" y="23037"/>
                  <a:pt x="1456580" y="23815"/>
                  <a:pt x="1412329" y="26581"/>
                </a:cubicBezTo>
                <a:cubicBezTo>
                  <a:pt x="1343643" y="30874"/>
                  <a:pt x="1303427" y="35728"/>
                  <a:pt x="1242208" y="42530"/>
                </a:cubicBezTo>
                <a:cubicBezTo>
                  <a:pt x="1235120" y="44302"/>
                  <a:pt x="1228150" y="46645"/>
                  <a:pt x="1220943" y="47846"/>
                </a:cubicBezTo>
                <a:cubicBezTo>
                  <a:pt x="1169601" y="56403"/>
                  <a:pt x="1127110" y="55335"/>
                  <a:pt x="1072087" y="58479"/>
                </a:cubicBezTo>
                <a:lnTo>
                  <a:pt x="992343" y="63795"/>
                </a:lnTo>
                <a:cubicBezTo>
                  <a:pt x="972850" y="67339"/>
                  <a:pt x="953205" y="70130"/>
                  <a:pt x="933864" y="74428"/>
                </a:cubicBezTo>
                <a:cubicBezTo>
                  <a:pt x="921270" y="77227"/>
                  <a:pt x="909483" y="83732"/>
                  <a:pt x="896650" y="85060"/>
                </a:cubicBezTo>
                <a:cubicBezTo>
                  <a:pt x="857831" y="89076"/>
                  <a:pt x="818678" y="88605"/>
                  <a:pt x="779692" y="90377"/>
                </a:cubicBezTo>
                <a:cubicBezTo>
                  <a:pt x="702075" y="103312"/>
                  <a:pt x="807688" y="86676"/>
                  <a:pt x="678682" y="101009"/>
                </a:cubicBezTo>
                <a:cubicBezTo>
                  <a:pt x="669701" y="102007"/>
                  <a:pt x="661135" y="106144"/>
                  <a:pt x="652101" y="106325"/>
                </a:cubicBezTo>
                <a:cubicBezTo>
                  <a:pt x="572373" y="107919"/>
                  <a:pt x="460714" y="135565"/>
                  <a:pt x="412868" y="143539"/>
                </a:cubicBezTo>
                <a:close/>
              </a:path>
            </a:pathLst>
          </a:custGeom>
          <a:solidFill>
            <a:srgbClr val="FF0000">
              <a:alpha val="12157"/>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B1037992-ACC3-4C4B-9BFE-62DBB11CAFF1}"/>
              </a:ext>
            </a:extLst>
          </p:cNvPr>
          <p:cNvSpPr txBox="1"/>
          <p:nvPr/>
        </p:nvSpPr>
        <p:spPr>
          <a:xfrm>
            <a:off x="7060909" y="7128591"/>
            <a:ext cx="5788490" cy="1569660"/>
          </a:xfrm>
          <a:prstGeom prst="rect">
            <a:avLst/>
          </a:prstGeom>
          <a:noFill/>
        </p:spPr>
        <p:txBody>
          <a:bodyPr wrap="square" rtlCol="0">
            <a:spAutoFit/>
          </a:bodyPr>
          <a:lstStyle/>
          <a:p>
            <a:r>
              <a:rPr kumimoji="1" lang="en-US" altLang="ja-JP" sz="2400" i="1" dirty="0"/>
              <a:t>L</a:t>
            </a:r>
            <a:r>
              <a:rPr kumimoji="1" lang="en-US" altLang="ja-JP" sz="2400" dirty="0"/>
              <a:t> := </a:t>
            </a:r>
            <a:r>
              <a:rPr kumimoji="1" lang="en-US" altLang="ja-JP" sz="2400" i="1" dirty="0"/>
              <a:t>L</a:t>
            </a:r>
            <a:r>
              <a:rPr kumimoji="1" lang="en-US" altLang="ja-JP" sz="2400" baseline="-25000" dirty="0"/>
              <a:t>3</a:t>
            </a:r>
            <a:r>
              <a:rPr kumimoji="1" lang="en-US" altLang="ja-JP" sz="2400" dirty="0"/>
              <a:t>  (last element)</a:t>
            </a:r>
          </a:p>
          <a:p>
            <a:r>
              <a:rPr kumimoji="1" lang="en-US" altLang="ja-JP" sz="2400" i="1" dirty="0"/>
              <a:t>t</a:t>
            </a:r>
            <a:r>
              <a:rPr kumimoji="1" lang="en-US" altLang="ja-JP" sz="2400" dirty="0"/>
              <a:t> := Computational overhead so far</a:t>
            </a:r>
          </a:p>
          <a:p>
            <a:r>
              <a:rPr kumimoji="1" lang="en-US" altLang="ja-JP" sz="2400" dirty="0"/>
              <a:t>     (discarded node will be </a:t>
            </a:r>
            <a:r>
              <a:rPr kumimoji="1" lang="en-US" altLang="ja-JP" sz="2400" dirty="0" err="1"/>
              <a:t>reocmputed</a:t>
            </a:r>
            <a:r>
              <a:rPr kumimoji="1" lang="en-US" altLang="ja-JP" sz="2400" dirty="0"/>
              <a:t>) </a:t>
            </a:r>
          </a:p>
          <a:p>
            <a:r>
              <a:rPr kumimoji="1" lang="en-US" altLang="ja-JP" sz="2400" i="1" dirty="0"/>
              <a:t>m</a:t>
            </a:r>
            <a:r>
              <a:rPr kumimoji="1" lang="en-US" altLang="ja-JP" sz="2400" dirty="0"/>
              <a:t> := Memory consumption so far</a:t>
            </a:r>
            <a:endParaRPr kumimoji="1" lang="ja-JP" altLang="en-US" sz="2400" dirty="0"/>
          </a:p>
        </p:txBody>
      </p:sp>
    </p:spTree>
    <p:extLst>
      <p:ext uri="{BB962C8B-B14F-4D97-AF65-F5344CB8AC3E}">
        <p14:creationId xmlns:p14="http://schemas.microsoft.com/office/powerpoint/2010/main" val="29623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2B752-9242-4CD2-AACF-84346F7064F9}"/>
              </a:ext>
            </a:extLst>
          </p:cNvPr>
          <p:cNvSpPr>
            <a:spLocks noGrp="1"/>
          </p:cNvSpPr>
          <p:nvPr>
            <p:ph type="title"/>
          </p:nvPr>
        </p:nvSpPr>
        <p:spPr/>
        <p:txBody>
          <a:bodyPr/>
          <a:lstStyle/>
          <a:p>
            <a:r>
              <a:rPr kumimoji="1" lang="en-US" altLang="ja-JP" dirty="0"/>
              <a:t>Our algorithm (3/3)</a:t>
            </a:r>
            <a:endParaRPr kumimoji="1" lang="ja-JP" altLang="en-US" dirty="0"/>
          </a:p>
        </p:txBody>
      </p:sp>
      <p:sp>
        <p:nvSpPr>
          <p:cNvPr id="3" name="コンテンツ プレースホルダー 2">
            <a:extLst>
              <a:ext uri="{FF2B5EF4-FFF2-40B4-BE49-F238E27FC236}">
                <a16:creationId xmlns:a16="http://schemas.microsoft.com/office/drawing/2014/main" id="{07CE676B-CD49-46B6-92B7-89655E0E29B3}"/>
              </a:ext>
            </a:extLst>
          </p:cNvPr>
          <p:cNvSpPr>
            <a:spLocks noGrp="1"/>
          </p:cNvSpPr>
          <p:nvPr>
            <p:ph idx="1"/>
          </p:nvPr>
        </p:nvSpPr>
        <p:spPr/>
        <p:txBody>
          <a:bodyPr/>
          <a:lstStyle/>
          <a:p>
            <a:pPr marL="0" indent="0">
              <a:buNone/>
            </a:pPr>
            <a:r>
              <a:rPr lang="en-US" altLang="ja-JP" b="1" dirty="0">
                <a:solidFill>
                  <a:schemeClr val="accent2">
                    <a:lumMod val="50000"/>
                  </a:schemeClr>
                </a:solidFill>
              </a:rPr>
              <a:t>Approximate algorithm</a:t>
            </a:r>
            <a:r>
              <a:rPr lang="en-US" altLang="ja-JP" dirty="0"/>
              <a:t> In some complex network, the number of lower sets can be very large.</a:t>
            </a:r>
          </a:p>
          <a:p>
            <a:pPr marL="0" indent="0">
              <a:buNone/>
            </a:pPr>
            <a:r>
              <a:rPr lang="en-US" altLang="ja-JP" dirty="0"/>
              <a:t>We experimentally found that using a good small subset of lower sets as keys in DP table yields good performance. (optimality will not be guaranteed)</a:t>
            </a:r>
          </a:p>
          <a:p>
            <a:pPr marL="0" indent="0">
              <a:buNone/>
            </a:pPr>
            <a:r>
              <a:rPr lang="en-US" altLang="ja-JP" dirty="0"/>
              <a:t>Runtime will be </a:t>
            </a:r>
            <a:r>
              <a:rPr lang="en-US" altLang="ja-JP" i="1" dirty="0"/>
              <a:t>O</a:t>
            </a:r>
            <a:r>
              <a:rPr lang="en-US" altLang="ja-JP" dirty="0"/>
              <a:t>(#(vertices)^2 * (total overheads)).</a:t>
            </a:r>
            <a:br>
              <a:rPr lang="en-US" altLang="ja-JP" dirty="0"/>
            </a:br>
            <a:r>
              <a:rPr lang="en-US" altLang="ja-JP" dirty="0"/>
              <a:t>This runs very fast.</a:t>
            </a:r>
          </a:p>
          <a:p>
            <a:pPr marL="0" indent="0">
              <a:buNone/>
            </a:pPr>
            <a:r>
              <a:rPr lang="en-US" altLang="ja-JP" b="1" dirty="0">
                <a:solidFill>
                  <a:schemeClr val="accent2">
                    <a:lumMod val="50000"/>
                  </a:schemeClr>
                </a:solidFill>
              </a:rPr>
              <a:t>Memory centric strategy</a:t>
            </a:r>
            <a:r>
              <a:rPr lang="en-US" altLang="ja-JP" dirty="0"/>
              <a:t> We can apply liveness analysis to our canonical strategy. We experimentally found that liveness analysis tends to work well when the node-set is partitioned </a:t>
            </a:r>
            <a:r>
              <a:rPr lang="en-US" altLang="ja-JP" i="1" dirty="0"/>
              <a:t>coarsely</a:t>
            </a:r>
            <a:r>
              <a:rPr lang="en-US" altLang="ja-JP" dirty="0"/>
              <a:t>.</a:t>
            </a:r>
          </a:p>
          <a:p>
            <a:pPr marL="0" indent="0">
              <a:buNone/>
            </a:pPr>
            <a:r>
              <a:rPr lang="en-US" altLang="ja-JP" dirty="0"/>
              <a:t>We discovered that we can realize this coarse partition intentionally by using a strategy with long computational overhead.</a:t>
            </a:r>
            <a:endParaRPr lang="ja-JP" altLang="en-US"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66BCF025-E09C-4D5A-B14E-C04C1CBE02C4}"/>
              </a:ext>
            </a:extLst>
          </p:cNvPr>
          <p:cNvSpPr>
            <a:spLocks noGrp="1"/>
          </p:cNvSpPr>
          <p:nvPr>
            <p:ph type="sldNum" sz="quarter" idx="12"/>
          </p:nvPr>
        </p:nvSpPr>
        <p:spPr/>
        <p:txBody>
          <a:bodyPr/>
          <a:lstStyle/>
          <a:p>
            <a:fld id="{B24DBEBF-0A13-4B89-A1E0-7E7C64C10442}" type="slidenum">
              <a:rPr kumimoji="1" lang="ja-JP" altLang="en-US" smtClean="0"/>
              <a:pPr/>
              <a:t>9</a:t>
            </a:fld>
            <a:endParaRPr kumimoji="1" lang="ja-JP" altLang="en-US"/>
          </a:p>
        </p:txBody>
      </p:sp>
    </p:spTree>
    <p:extLst>
      <p:ext uri="{BB962C8B-B14F-4D97-AF65-F5344CB8AC3E}">
        <p14:creationId xmlns:p14="http://schemas.microsoft.com/office/powerpoint/2010/main" val="111906271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2599</TotalTime>
  <Words>855</Words>
  <Application>Microsoft Office PowerPoint</Application>
  <PresentationFormat>A3 297x420 mm</PresentationFormat>
  <Paragraphs>182</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Arial</vt:lpstr>
      <vt:lpstr>Times New Roman</vt:lpstr>
      <vt:lpstr>Trebuchet MS</vt:lpstr>
      <vt:lpstr>Office テーマ</vt:lpstr>
      <vt:lpstr>A Graph Theoretic Framework of Recomputation Algorithms for Memory-Efficient Backpropagation</vt:lpstr>
      <vt:lpstr>Training DNNs is memory consuming</vt:lpstr>
      <vt:lpstr>Recomputation can save memory</vt:lpstr>
      <vt:lpstr>Our contribution</vt:lpstr>
      <vt:lpstr>Problem formulation (1/2)</vt:lpstr>
      <vt:lpstr>Problem formulation (2/2)</vt:lpstr>
      <vt:lpstr>Our algorithm (1/3)</vt:lpstr>
      <vt:lpstr>Our algorithm (2/3)</vt:lpstr>
      <vt:lpstr>Our algorithm (3/3)</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Graph Theoretic Framework of Recomputation Algorithms for Memory-Efficient Backpropagation</dc:title>
  <dc:creator>Mitsuru Kusumoto</dc:creator>
  <cp:lastModifiedBy>Mitsuru Kusumoto</cp:lastModifiedBy>
  <cp:revision>31</cp:revision>
  <dcterms:created xsi:type="dcterms:W3CDTF">2019-10-23T09:37:12Z</dcterms:created>
  <dcterms:modified xsi:type="dcterms:W3CDTF">2019-10-25T04:56:34Z</dcterms:modified>
</cp:coreProperties>
</file>