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制作自己的数据集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许可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488224" y="1823112"/>
            <a:ext cx="5028701" cy="13167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推荐使用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labelImg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https://github.com/tzutalin/labelImg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4972" y="190012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078192" y="1648418"/>
            <a:ext cx="7362118" cy="996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安装方法: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pip install labelImg -i https://pypi.douban.com/simple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63967" y="1610983"/>
            <a:ext cx="5977041" cy="24505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使用流程: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打开软件: 在命令行输入labelImg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设置图像文件所在目录, 以及标注文件保存目录.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标注图像, 保存.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2022-04-23T14:26:18Z</dcterms:created>
  <dcterms:modified xsi:type="dcterms:W3CDTF">2022-04-23T14:26:18Z</dcterms:modified>
</cp:coreProperties>
</file>