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PASCAL VOC2012数据集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许可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33/1/bfff480b031843be8b210a937604fd0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020" y="304038"/>
            <a:ext cx="6537960" cy="4535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33/1/69783a7148db4a13bf3d3ddc20f09f8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5" y="716969"/>
            <a:ext cx="9144000" cy="3984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652187" y="1623461"/>
            <a:ext cx="673821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3" name="Object2"/>
          <p:cNvSpPr/>
          <p:nvPr/>
        </p:nvSpPr>
        <p:spPr>
          <a:xfrm>
            <a:off x="1833043" y="1623461"/>
            <a:ext cx="618917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PASCAL VOC挑战赛 （The PASCAL Visual Object Classes ）是一个世界级的计算机视觉挑战赛，PASCAL全称：Pattern Analysis, Statical Modeling and Computational Learning，是一个由欧盟资助的网络组织。PASCAL VOC挑战赛主要包括以下几类：图像分类(Object Classification)，目标检测(Object Detection)，目标分割(Object Segmentation)，行为识别(Action Classification) 等。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33/1/c31991a3ea704fe3b33218594346f16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9450"/>
            <a:ext cx="9144000" cy="4524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33/1/43e0db2cc19b4bc4b7d0f4431132dbc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6567"/>
            <a:ext cx="9144000" cy="2350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33/1/19fb04f1b243429da031fc9dcf9fe1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6432"/>
            <a:ext cx="9144000" cy="25106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33/1/bf1422cdbf874531a36eed95a45ecb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60497"/>
            <a:ext cx="9144000" cy="24225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33/1/9d9334e7bdfb4a0aaa9f998a5b55791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0807"/>
            <a:ext cx="9144000" cy="3912752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992812" y="463607"/>
            <a:ext cx="661093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4D4D4D"/>
                </a:solidFill>
                <a:highlight>
                  <a:srgbClr val="000000"/>
                </a:highlight>
                <a:latin typeface="-apple-system, SF UI Text, Arial, PingFang SC, Hiragino Sans GB, Microsoft YaHei, WenQuanYi Micro Hei, sans-serif" pitchFamily="34" charset="0"/>
                <a:ea typeface="-apple-system, SF UI Text, Arial, PingFang SC, Hiragino Sans GB, Microsoft YaHei, WenQuanYi Micro Hei, sans-serif" pitchFamily="34" charset="-122"/>
                <a:cs typeface="-apple-system, SF UI Text, Arial, PingFang SC, Hiragino Sans GB, Microsoft YaHei, WenQuanYi Micro Hei, sans-serif" pitchFamily="34" charset="-120"/>
              </a:rPr>
              <a:t>在Pascal VOC数据集中主要包含20个目标类别，下图展示了所有类别的名称以及所属超类。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33/1/10c6ccd2036d4513a03b8a89ef26bf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35548"/>
            <a:ext cx="9144000" cy="36724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2022-04-20T14:46:32Z</dcterms:created>
  <dcterms:modified xsi:type="dcterms:W3CDTF">2022-04-20T14:46:32Z</dcterms:modified>
</cp:coreProperties>
</file>