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/>
    <p:restoredTop sz="94689"/>
  </p:normalViewPr>
  <p:slideViewPr>
    <p:cSldViewPr snapToGrid="0" snapToObjects="1">
      <p:cViewPr varScale="1">
        <p:scale>
          <a:sx n="125" d="100"/>
          <a:sy n="125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F0F9-DC62-1542-BAF0-A581FC2B5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4C12-FB7E-244C-A4C5-7DAEB4F8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BCE83-2DFA-434C-BBFB-18C8557B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0200-516C-954D-A0C9-6609FCD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7713-9E68-2A4F-BD9A-06E299A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DD9B-C105-6C4C-B6D9-53D33E07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2D922-5703-F142-AAEB-8DFDB470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4D8C-4BDB-DC47-9144-8501F350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0451-A8CD-3249-B35E-A3F0E31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9B95-B7D0-4347-B9EF-D3D9CDC3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0E7CB-7818-2744-8FE5-2E6778F48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2940-A8C7-DE4C-829C-829467C7A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4671-939A-E943-8E69-AFB136F2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C2B2-C536-9741-A239-9086768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C85C-5F71-774A-BB49-9ADD57B2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3920-90B0-4A48-89C8-BE5A619E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BED5-3DE8-6B41-BCBF-9E10FA9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7F24-35EC-6D4B-B938-0621F3A6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C884-1E29-5845-834A-929C24F6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6738-092B-664D-A9D9-B5198A32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C73-D85E-0D46-BD5C-3347E6AE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50B08-11E8-6741-B976-36C556BA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7B9C-CCB6-3C4F-A811-F0848A7C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AEB-1069-FC4A-9D26-BA65DED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A98-C60F-4949-BE4F-FA9B3B83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8557-CFAB-A042-B448-C240C959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3DBA-1EC1-BB46-B0FD-6AA62083C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39F78-4636-8A42-8EA0-9DC8B8A28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EFEE-E3FF-664E-96AD-7E0B9970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9B45-A308-A946-9770-A04707B8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7FC9-40CB-AC45-988E-E40F1EA9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0953-0379-5A44-8E14-3BEB289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2FBC-A748-C94C-9855-DB3C71E3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FAE4-8F6E-8B4A-90E7-8B70B1E3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06DE-0262-F748-9396-89D1D278A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FD14B-FAF6-F648-8E9F-0BF5393B6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0BFB2-8612-6C4C-BB03-616E3FF3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92CAB-208A-FB45-99F4-498B9008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A78A-426A-9747-A4B9-47971444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7855-2BDB-9D48-BF39-560BCC94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3C363-9C48-7D4F-ACEF-49F964F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EEA02-91A6-4942-AC4C-836EB2B7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BB70E-B7F7-8A47-88C3-1110656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8FC53-C893-5E4C-AD07-8D3B6DF3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B9984-6151-7440-8F7F-25AFBD5E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FD9BB-49F0-BA40-AED6-D98843C0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0577-CA49-E243-A250-7FC25022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98CE-09ED-AF4A-91CA-DE66BA71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2B4EF-154B-1E4D-BC86-111140CD4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C980-50DB-0649-ADD5-ECD46EA6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63E0-62CF-D040-9BA9-571EA4B6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B661-C9E8-FB4A-BCD6-D2961165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226D-E179-6645-866B-F67B2CDD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C180-D8A0-124B-9016-9605C443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D977-9AF5-B840-BD2C-EDA4F43E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0338-BDE6-CC42-853A-0C6B56D4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6027-C578-6544-95AB-63B9FAD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B646-0A4D-9945-AEC6-64FE979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A1539-FD81-DE49-AB9B-99F4192C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7033-E3C2-DF47-971A-A506FD69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48B3-1D1B-DE4E-B5A1-CBD4D014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C4A5-F4DD-384B-A978-7C7243B6E6C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01A41-D28C-9A41-A838-6BBD4EB9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4CA8-B67E-CF4A-A6F4-8155F9AF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D554-3FE7-CA46-972C-D8AD0CD8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F3A54-2476-ED4B-9B23-F8789FFE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16711"/>
              </p:ext>
            </p:extLst>
          </p:nvPr>
        </p:nvGraphicFramePr>
        <p:xfrm>
          <a:off x="91440" y="912706"/>
          <a:ext cx="3393440" cy="455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720">
                  <a:extLst>
                    <a:ext uri="{9D8B030D-6E8A-4147-A177-3AD203B41FA5}">
                      <a16:colId xmlns:a16="http://schemas.microsoft.com/office/drawing/2014/main" val="3774034498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3121210605"/>
                    </a:ext>
                  </a:extLst>
                </a:gridCol>
              </a:tblGrid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Shopper_ID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Purchase_made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050508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08967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81290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70756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5647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9313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8AEDAE-BE6A-0F4D-9A8E-B3E59AA0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43060"/>
              </p:ext>
            </p:extLst>
          </p:nvPr>
        </p:nvGraphicFramePr>
        <p:xfrm>
          <a:off x="4800600" y="912706"/>
          <a:ext cx="7218678" cy="455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113">
                  <a:extLst>
                    <a:ext uri="{9D8B030D-6E8A-4147-A177-3AD203B41FA5}">
                      <a16:colId xmlns:a16="http://schemas.microsoft.com/office/drawing/2014/main" val="962311421"/>
                    </a:ext>
                  </a:extLst>
                </a:gridCol>
                <a:gridCol w="1203113">
                  <a:extLst>
                    <a:ext uri="{9D8B030D-6E8A-4147-A177-3AD203B41FA5}">
                      <a16:colId xmlns:a16="http://schemas.microsoft.com/office/drawing/2014/main" val="1221062220"/>
                    </a:ext>
                  </a:extLst>
                </a:gridCol>
                <a:gridCol w="1203113">
                  <a:extLst>
                    <a:ext uri="{9D8B030D-6E8A-4147-A177-3AD203B41FA5}">
                      <a16:colId xmlns:a16="http://schemas.microsoft.com/office/drawing/2014/main" val="3753245846"/>
                    </a:ext>
                  </a:extLst>
                </a:gridCol>
                <a:gridCol w="1203113">
                  <a:extLst>
                    <a:ext uri="{9D8B030D-6E8A-4147-A177-3AD203B41FA5}">
                      <a16:colId xmlns:a16="http://schemas.microsoft.com/office/drawing/2014/main" val="1750481175"/>
                    </a:ext>
                  </a:extLst>
                </a:gridCol>
                <a:gridCol w="1203113">
                  <a:extLst>
                    <a:ext uri="{9D8B030D-6E8A-4147-A177-3AD203B41FA5}">
                      <a16:colId xmlns:a16="http://schemas.microsoft.com/office/drawing/2014/main" val="1382508846"/>
                    </a:ext>
                  </a:extLst>
                </a:gridCol>
                <a:gridCol w="1203113">
                  <a:extLst>
                    <a:ext uri="{9D8B030D-6E8A-4147-A177-3AD203B41FA5}">
                      <a16:colId xmlns:a16="http://schemas.microsoft.com/office/drawing/2014/main" val="90314129"/>
                    </a:ext>
                  </a:extLst>
                </a:gridCol>
              </a:tblGrid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ShopperID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15594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41079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8556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35569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7601"/>
                  </a:ext>
                </a:extLst>
              </a:tr>
              <a:tr h="758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87539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EA0214B0-35C7-6F45-A05C-5E18B2CE5442}"/>
              </a:ext>
            </a:extLst>
          </p:cNvPr>
          <p:cNvSpPr/>
          <p:nvPr/>
        </p:nvSpPr>
        <p:spPr>
          <a:xfrm>
            <a:off x="3591560" y="2534920"/>
            <a:ext cx="1209040" cy="89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679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Zhaokun Su</dc:creator>
  <cp:lastModifiedBy>Zhaokun Su</cp:lastModifiedBy>
  <cp:revision>3</cp:revision>
  <dcterms:created xsi:type="dcterms:W3CDTF">2020-05-05T07:06:18Z</dcterms:created>
  <dcterms:modified xsi:type="dcterms:W3CDTF">2020-05-05T09:54:01Z</dcterms:modified>
</cp:coreProperties>
</file>