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271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1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1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7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2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273197" y="303081"/>
            <a:ext cx="8940133" cy="4590007"/>
            <a:chOff x="642518" y="-2784617"/>
            <a:chExt cx="9942857" cy="587227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266" b="1" i="1" dirty="0" err="1"/>
                <a:t>AutoConfigure</a:t>
              </a:r>
              <a:r>
                <a:rPr lang="en-US" sz="2266" b="1" i="1" dirty="0"/>
                <a:t>: </a:t>
              </a:r>
            </a:p>
            <a:p>
              <a:r>
                <a:rPr lang="en-US" altLang="zh-CN" sz="1888" i="1" dirty="0"/>
                <a:t>DQN </a:t>
              </a:r>
              <a:r>
                <a:rPr lang="en-US" sz="1888" i="1" dirty="0"/>
                <a:t>Based </a:t>
              </a:r>
              <a:r>
                <a:rPr lang="en-US" altLang="zh-CN" sz="1888" i="1" dirty="0"/>
                <a:t>Auto </a:t>
              </a:r>
            </a:p>
            <a:p>
              <a:r>
                <a:rPr lang="en-US" altLang="zh-CN" sz="1888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22996" y="2077181"/>
              <a:ext cx="3505419" cy="101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</a:t>
              </a:r>
              <a:r>
                <a:rPr lang="en-US" altLang="zh-CN" sz="1511" dirty="0"/>
                <a:t>SSD+ResNet152V1,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ResNet50V1,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InceptionResNetV2</a:t>
              </a:r>
              <a:r>
                <a:rPr lang="en-US" sz="1511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89" y="-996916"/>
              <a:ext cx="824008" cy="45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4914655" y="123239"/>
              <a:ext cx="2793997" cy="415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320</a:t>
              </a:r>
              <a:r>
                <a:rPr lang="en-US" altLang="zh-CN" sz="1511" dirty="0"/>
                <a:t>p,</a:t>
              </a:r>
              <a:r>
                <a:rPr lang="en-US" sz="1511" dirty="0"/>
                <a:t>640p,960p,1024p)</a:t>
              </a:r>
              <a:endParaRPr lang="en-US" sz="1133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4" y="914595"/>
              <a:ext cx="1676478" cy="1122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0" b="1" dirty="0"/>
                <a:t>(Resize) Resolution</a:t>
              </a:r>
            </a:p>
            <a:p>
              <a:pPr algn="ctr"/>
              <a:r>
                <a:rPr lang="en-US" altLang="zh-CN" sz="1700" b="1" dirty="0"/>
                <a:t>Selection </a:t>
              </a:r>
              <a:endParaRPr lang="en-US" sz="1700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10056281" y="633189"/>
            <a:ext cx="22762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i="1" dirty="0"/>
              <a:t>Reward  Feedback</a:t>
            </a: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700696" y="3259868"/>
            <a:ext cx="520703" cy="693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273192" y="3278702"/>
            <a:ext cx="1785436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(</a:t>
            </a:r>
            <a:r>
              <a:rPr lang="en-US" altLang="zh-CN" sz="1700" b="1" dirty="0" err="1"/>
              <a:t>ffmpeg</a:t>
            </a:r>
            <a:r>
              <a:rPr lang="en-US" altLang="zh-CN" sz="1700" b="1" dirty="0"/>
              <a:t>)</a:t>
            </a:r>
          </a:p>
          <a:p>
            <a:pPr algn="ctr"/>
            <a:r>
              <a:rPr lang="en-US" altLang="zh-CN" sz="1700" b="1" dirty="0"/>
              <a:t>Frame Rate</a:t>
            </a:r>
          </a:p>
          <a:p>
            <a:pPr algn="ctr"/>
            <a:r>
              <a:rPr lang="en-US" altLang="zh-CN" sz="1700" b="1" dirty="0"/>
              <a:t>Selection </a:t>
            </a:r>
            <a:endParaRPr lang="en-US" sz="1700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078022" y="3427948"/>
            <a:ext cx="962199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3" y="2020627"/>
            <a:ext cx="1405617" cy="7906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40" y="2172538"/>
            <a:ext cx="1405619" cy="7906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91" y="2307222"/>
            <a:ext cx="1405617" cy="79065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231613" y="2563471"/>
            <a:ext cx="44528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21" dirty="0"/>
              <a:t>…</a:t>
            </a:r>
            <a:endParaRPr lang="en-US" sz="302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60" y="2887300"/>
            <a:ext cx="726187" cy="432447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165910" y="1408736"/>
            <a:ext cx="2694034" cy="1869962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7697744" y="3214261"/>
            <a:ext cx="2076489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700" b="1" dirty="0"/>
              <a:t>（</a:t>
            </a:r>
            <a:r>
              <a:rPr lang="en-US" altLang="zh-CN" sz="1700" b="1" dirty="0"/>
              <a:t>Model Zoo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pPr algn="ctr"/>
            <a:r>
              <a:rPr lang="en-US" altLang="zh-CN" sz="1700" b="1" dirty="0"/>
              <a:t>Object Detection</a:t>
            </a:r>
          </a:p>
          <a:p>
            <a:pPr algn="ctr"/>
            <a:r>
              <a:rPr lang="en-US" altLang="zh-CN" sz="1700" b="1" dirty="0"/>
              <a:t>Model Selection</a:t>
            </a:r>
            <a:endParaRPr lang="en-US" sz="1700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221395" y="4199170"/>
            <a:ext cx="2425796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1" dirty="0"/>
              <a:t>(</a:t>
            </a:r>
            <a:r>
              <a:rPr lang="en-US" sz="1511" i="1" dirty="0"/>
              <a:t>e.g.</a:t>
            </a:r>
            <a:r>
              <a:rPr lang="en-US" sz="1511" dirty="0"/>
              <a:t>, 1,5,10,…,30 fps</a:t>
            </a:r>
            <a:r>
              <a:rPr lang="zh-CN" altLang="en-US" sz="1511" dirty="0"/>
              <a:t>）</a:t>
            </a:r>
            <a:endParaRPr lang="en-US" sz="1133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8024816" y="2503086"/>
            <a:ext cx="142234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9824193" y="3427948"/>
            <a:ext cx="466726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320616" y="3234639"/>
            <a:ext cx="1115851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Inference</a:t>
            </a:r>
          </a:p>
          <a:p>
            <a:pPr algn="ctr"/>
            <a:r>
              <a:rPr lang="en-US" altLang="zh-CN" sz="1700" b="1" dirty="0"/>
              <a:t>Results</a:t>
            </a:r>
            <a:endParaRPr lang="zh-CN" altLang="en-US" sz="17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8695349" y="535917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8695348" y="924585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9427253" y="525131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9427255" y="913478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9427254" y="1273670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8695348" y="1264726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020092" y="668160"/>
            <a:ext cx="407160" cy="10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020087" y="1056502"/>
            <a:ext cx="407163" cy="1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020089" y="668159"/>
            <a:ext cx="407162" cy="39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020093" y="1067615"/>
            <a:ext cx="407162" cy="3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020094" y="678943"/>
            <a:ext cx="407162" cy="3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020098" y="678937"/>
            <a:ext cx="454719" cy="838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020092" y="1056495"/>
            <a:ext cx="407164" cy="35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020087" y="1407752"/>
            <a:ext cx="407163" cy="8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020090" y="668155"/>
            <a:ext cx="407162" cy="73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325244-3E3F-4B7D-8195-26F2739090E6}"/>
              </a:ext>
            </a:extLst>
          </p:cNvPr>
          <p:cNvCxnSpPr>
            <a:cxnSpLocks/>
            <a:stCxn id="58" idx="0"/>
            <a:endCxn id="7" idx="3"/>
          </p:cNvCxnSpPr>
          <p:nvPr/>
        </p:nvCxnSpPr>
        <p:spPr>
          <a:xfrm rot="16200000" flipV="1">
            <a:off x="9370182" y="1726282"/>
            <a:ext cx="2195738" cy="8209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CF067667-C5F6-4F62-9598-2DF5D5517623}"/>
              </a:ext>
            </a:extLst>
          </p:cNvPr>
          <p:cNvSpPr txBox="1"/>
          <p:nvPr/>
        </p:nvSpPr>
        <p:spPr>
          <a:xfrm>
            <a:off x="399356" y="3184646"/>
            <a:ext cx="1224592" cy="7897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66" dirty="0"/>
              <a:t>Origin</a:t>
            </a:r>
          </a:p>
          <a:p>
            <a:pPr algn="ctr"/>
            <a:r>
              <a:rPr lang="en-US" altLang="zh-CN" sz="2266" dirty="0"/>
              <a:t>Video</a:t>
            </a:r>
            <a:endParaRPr lang="zh-CN" altLang="en-US" sz="2266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1039A5F-628A-4121-A51A-D41749459587}"/>
              </a:ext>
            </a:extLst>
          </p:cNvPr>
          <p:cNvCxnSpPr>
            <a:stCxn id="50" idx="0"/>
            <a:endCxn id="7" idx="1"/>
          </p:cNvCxnSpPr>
          <p:nvPr/>
        </p:nvCxnSpPr>
        <p:spPr>
          <a:xfrm rot="5400000" flipH="1" flipV="1">
            <a:off x="2550154" y="-499601"/>
            <a:ext cx="2145745" cy="52227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889A31E3-8612-49B5-9E53-3723A2A76100}"/>
              </a:ext>
            </a:extLst>
          </p:cNvPr>
          <p:cNvSpPr txBox="1"/>
          <p:nvPr/>
        </p:nvSpPr>
        <p:spPr>
          <a:xfrm>
            <a:off x="1700683" y="633189"/>
            <a:ext cx="37521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i="1" dirty="0"/>
              <a:t>Spatial and temporal features</a:t>
            </a:r>
          </a:p>
        </p:txBody>
      </p: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78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2</cp:revision>
  <dcterms:created xsi:type="dcterms:W3CDTF">2020-12-01T09:07:10Z</dcterms:created>
  <dcterms:modified xsi:type="dcterms:W3CDTF">2020-12-10T14:19:35Z</dcterms:modified>
</cp:coreProperties>
</file>