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B4B56-32A4-4E7E-B32C-594EE8F61FCB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74625" y="1143000"/>
            <a:ext cx="650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6B8E3-A244-45F2-9C71-7F406944F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4625" y="1143000"/>
            <a:ext cx="65087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6B8E3-A244-45F2-9C71-7F406944FB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6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5695"/>
            <a:ext cx="9144000" cy="2011774"/>
          </a:xfrm>
        </p:spPr>
        <p:txBody>
          <a:bodyPr anchor="b"/>
          <a:lstStyle>
            <a:lvl1pPr algn="ctr">
              <a:defRPr sz="50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5050"/>
            <a:ext cx="9144000" cy="1395133"/>
          </a:xfrm>
        </p:spPr>
        <p:txBody>
          <a:bodyPr/>
          <a:lstStyle>
            <a:lvl1pPr marL="0" indent="0" algn="ctr">
              <a:buNone/>
              <a:defRPr sz="2022"/>
            </a:lvl1pPr>
            <a:lvl2pPr marL="385237" indent="0" algn="ctr">
              <a:buNone/>
              <a:defRPr sz="1685"/>
            </a:lvl2pPr>
            <a:lvl3pPr marL="770473" indent="0" algn="ctr">
              <a:buNone/>
              <a:defRPr sz="1517"/>
            </a:lvl3pPr>
            <a:lvl4pPr marL="1155710" indent="0" algn="ctr">
              <a:buNone/>
              <a:defRPr sz="1348"/>
            </a:lvl4pPr>
            <a:lvl5pPr marL="1540947" indent="0" algn="ctr">
              <a:buNone/>
              <a:defRPr sz="1348"/>
            </a:lvl5pPr>
            <a:lvl6pPr marL="1926184" indent="0" algn="ctr">
              <a:buNone/>
              <a:defRPr sz="1348"/>
            </a:lvl6pPr>
            <a:lvl7pPr marL="2311420" indent="0" algn="ctr">
              <a:buNone/>
              <a:defRPr sz="1348"/>
            </a:lvl7pPr>
            <a:lvl8pPr marL="2696657" indent="0" algn="ctr">
              <a:buNone/>
              <a:defRPr sz="1348"/>
            </a:lvl8pPr>
            <a:lvl9pPr marL="3081894" indent="0" algn="ctr">
              <a:buNone/>
              <a:defRPr sz="134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2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02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07651"/>
            <a:ext cx="2628900" cy="48970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7651"/>
            <a:ext cx="7734300" cy="48970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52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2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40613"/>
            <a:ext cx="10515600" cy="2403695"/>
          </a:xfrm>
        </p:spPr>
        <p:txBody>
          <a:bodyPr anchor="b"/>
          <a:lstStyle>
            <a:lvl1pPr>
              <a:defRPr sz="50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67048"/>
            <a:ext cx="10515600" cy="1264046"/>
          </a:xfrm>
        </p:spPr>
        <p:txBody>
          <a:bodyPr/>
          <a:lstStyle>
            <a:lvl1pPr marL="0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1pPr>
            <a:lvl2pPr marL="385237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2pPr>
            <a:lvl3pPr marL="77047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3pPr>
            <a:lvl4pPr marL="1155710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4pPr>
            <a:lvl5pPr marL="1540947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5pPr>
            <a:lvl6pPr marL="1926184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6pPr>
            <a:lvl7pPr marL="2311420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7pPr>
            <a:lvl8pPr marL="2696657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8pPr>
            <a:lvl9pPr marL="3081894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0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38258"/>
            <a:ext cx="5181600" cy="36664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38258"/>
            <a:ext cx="5181600" cy="36664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8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07652"/>
            <a:ext cx="10515600" cy="1116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6536"/>
            <a:ext cx="5157787" cy="694222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237" indent="0">
              <a:buNone/>
              <a:defRPr sz="1685" b="1"/>
            </a:lvl2pPr>
            <a:lvl3pPr marL="770473" indent="0">
              <a:buNone/>
              <a:defRPr sz="1517" b="1"/>
            </a:lvl3pPr>
            <a:lvl4pPr marL="1155710" indent="0">
              <a:buNone/>
              <a:defRPr sz="1348" b="1"/>
            </a:lvl4pPr>
            <a:lvl5pPr marL="1540947" indent="0">
              <a:buNone/>
              <a:defRPr sz="1348" b="1"/>
            </a:lvl5pPr>
            <a:lvl6pPr marL="1926184" indent="0">
              <a:buNone/>
              <a:defRPr sz="1348" b="1"/>
            </a:lvl6pPr>
            <a:lvl7pPr marL="2311420" indent="0">
              <a:buNone/>
              <a:defRPr sz="1348" b="1"/>
            </a:lvl7pPr>
            <a:lvl8pPr marL="2696657" indent="0">
              <a:buNone/>
              <a:defRPr sz="1348" b="1"/>
            </a:lvl8pPr>
            <a:lvl9pPr marL="3081894" indent="0">
              <a:buNone/>
              <a:defRPr sz="13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10757"/>
            <a:ext cx="5157787" cy="31046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16536"/>
            <a:ext cx="5183188" cy="694222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237" indent="0">
              <a:buNone/>
              <a:defRPr sz="1685" b="1"/>
            </a:lvl2pPr>
            <a:lvl3pPr marL="770473" indent="0">
              <a:buNone/>
              <a:defRPr sz="1517" b="1"/>
            </a:lvl3pPr>
            <a:lvl4pPr marL="1155710" indent="0">
              <a:buNone/>
              <a:defRPr sz="1348" b="1"/>
            </a:lvl4pPr>
            <a:lvl5pPr marL="1540947" indent="0">
              <a:buNone/>
              <a:defRPr sz="1348" b="1"/>
            </a:lvl5pPr>
            <a:lvl6pPr marL="1926184" indent="0">
              <a:buNone/>
              <a:defRPr sz="1348" b="1"/>
            </a:lvl6pPr>
            <a:lvl7pPr marL="2311420" indent="0">
              <a:buNone/>
              <a:defRPr sz="1348" b="1"/>
            </a:lvl7pPr>
            <a:lvl8pPr marL="2696657" indent="0">
              <a:buNone/>
              <a:defRPr sz="1348" b="1"/>
            </a:lvl8pPr>
            <a:lvl9pPr marL="3081894" indent="0">
              <a:buNone/>
              <a:defRPr sz="13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10757"/>
            <a:ext cx="5183188" cy="31046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5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38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7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5233"/>
            <a:ext cx="3932237" cy="1348317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31998"/>
            <a:ext cx="6172200" cy="4106480"/>
          </a:xfrm>
        </p:spPr>
        <p:txBody>
          <a:bodyPr/>
          <a:lstStyle>
            <a:lvl1pPr>
              <a:defRPr sz="2696"/>
            </a:lvl1pPr>
            <a:lvl2pPr>
              <a:defRPr sz="2359"/>
            </a:lvl2pPr>
            <a:lvl3pPr>
              <a:defRPr sz="2022"/>
            </a:lvl3pPr>
            <a:lvl4pPr>
              <a:defRPr sz="1685"/>
            </a:lvl4pPr>
            <a:lvl5pPr>
              <a:defRPr sz="1685"/>
            </a:lvl5pPr>
            <a:lvl6pPr>
              <a:defRPr sz="1685"/>
            </a:lvl6pPr>
            <a:lvl7pPr>
              <a:defRPr sz="1685"/>
            </a:lvl7pPr>
            <a:lvl8pPr>
              <a:defRPr sz="1685"/>
            </a:lvl8pPr>
            <a:lvl9pPr>
              <a:defRPr sz="16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33550"/>
            <a:ext cx="3932237" cy="3211616"/>
          </a:xfrm>
        </p:spPr>
        <p:txBody>
          <a:bodyPr/>
          <a:lstStyle>
            <a:lvl1pPr marL="0" indent="0">
              <a:buNone/>
              <a:defRPr sz="1348"/>
            </a:lvl1pPr>
            <a:lvl2pPr marL="385237" indent="0">
              <a:buNone/>
              <a:defRPr sz="1180"/>
            </a:lvl2pPr>
            <a:lvl3pPr marL="770473" indent="0">
              <a:buNone/>
              <a:defRPr sz="1011"/>
            </a:lvl3pPr>
            <a:lvl4pPr marL="1155710" indent="0">
              <a:buNone/>
              <a:defRPr sz="843"/>
            </a:lvl4pPr>
            <a:lvl5pPr marL="1540947" indent="0">
              <a:buNone/>
              <a:defRPr sz="843"/>
            </a:lvl5pPr>
            <a:lvl6pPr marL="1926184" indent="0">
              <a:buNone/>
              <a:defRPr sz="843"/>
            </a:lvl6pPr>
            <a:lvl7pPr marL="2311420" indent="0">
              <a:buNone/>
              <a:defRPr sz="843"/>
            </a:lvl7pPr>
            <a:lvl8pPr marL="2696657" indent="0">
              <a:buNone/>
              <a:defRPr sz="843"/>
            </a:lvl8pPr>
            <a:lvl9pPr marL="3081894" indent="0">
              <a:buNone/>
              <a:defRPr sz="8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49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5233"/>
            <a:ext cx="3932237" cy="1348317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31998"/>
            <a:ext cx="6172200" cy="4106480"/>
          </a:xfrm>
        </p:spPr>
        <p:txBody>
          <a:bodyPr anchor="t"/>
          <a:lstStyle>
            <a:lvl1pPr marL="0" indent="0">
              <a:buNone/>
              <a:defRPr sz="2696"/>
            </a:lvl1pPr>
            <a:lvl2pPr marL="385237" indent="0">
              <a:buNone/>
              <a:defRPr sz="2359"/>
            </a:lvl2pPr>
            <a:lvl3pPr marL="770473" indent="0">
              <a:buNone/>
              <a:defRPr sz="2022"/>
            </a:lvl3pPr>
            <a:lvl4pPr marL="1155710" indent="0">
              <a:buNone/>
              <a:defRPr sz="1685"/>
            </a:lvl4pPr>
            <a:lvl5pPr marL="1540947" indent="0">
              <a:buNone/>
              <a:defRPr sz="1685"/>
            </a:lvl5pPr>
            <a:lvl6pPr marL="1926184" indent="0">
              <a:buNone/>
              <a:defRPr sz="1685"/>
            </a:lvl6pPr>
            <a:lvl7pPr marL="2311420" indent="0">
              <a:buNone/>
              <a:defRPr sz="1685"/>
            </a:lvl7pPr>
            <a:lvl8pPr marL="2696657" indent="0">
              <a:buNone/>
              <a:defRPr sz="1685"/>
            </a:lvl8pPr>
            <a:lvl9pPr marL="3081894" indent="0">
              <a:buNone/>
              <a:defRPr sz="16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33550"/>
            <a:ext cx="3932237" cy="3211616"/>
          </a:xfrm>
        </p:spPr>
        <p:txBody>
          <a:bodyPr/>
          <a:lstStyle>
            <a:lvl1pPr marL="0" indent="0">
              <a:buNone/>
              <a:defRPr sz="1348"/>
            </a:lvl1pPr>
            <a:lvl2pPr marL="385237" indent="0">
              <a:buNone/>
              <a:defRPr sz="1180"/>
            </a:lvl2pPr>
            <a:lvl3pPr marL="770473" indent="0">
              <a:buNone/>
              <a:defRPr sz="1011"/>
            </a:lvl3pPr>
            <a:lvl4pPr marL="1155710" indent="0">
              <a:buNone/>
              <a:defRPr sz="843"/>
            </a:lvl4pPr>
            <a:lvl5pPr marL="1540947" indent="0">
              <a:buNone/>
              <a:defRPr sz="843"/>
            </a:lvl5pPr>
            <a:lvl6pPr marL="1926184" indent="0">
              <a:buNone/>
              <a:defRPr sz="843"/>
            </a:lvl6pPr>
            <a:lvl7pPr marL="2311420" indent="0">
              <a:buNone/>
              <a:defRPr sz="843"/>
            </a:lvl7pPr>
            <a:lvl8pPr marL="2696657" indent="0">
              <a:buNone/>
              <a:defRPr sz="843"/>
            </a:lvl8pPr>
            <a:lvl9pPr marL="3081894" indent="0">
              <a:buNone/>
              <a:defRPr sz="8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3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7652"/>
            <a:ext cx="10515600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8258"/>
            <a:ext cx="10515600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55814"/>
            <a:ext cx="27432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DF43-A246-43EE-926C-71914852C54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355814"/>
            <a:ext cx="41148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355814"/>
            <a:ext cx="27432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6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0473" rtl="0" eaLnBrk="1" latinLnBrk="0" hangingPunct="1">
        <a:lnSpc>
          <a:spcPct val="90000"/>
        </a:lnSpc>
        <a:spcBef>
          <a:spcPct val="0"/>
        </a:spcBef>
        <a:buNone/>
        <a:defRPr sz="37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618" indent="-192618" algn="l" defTabSz="770473" rtl="0" eaLnBrk="1" latinLnBrk="0" hangingPunct="1">
        <a:lnSpc>
          <a:spcPct val="90000"/>
        </a:lnSpc>
        <a:spcBef>
          <a:spcPts val="843"/>
        </a:spcBef>
        <a:buFont typeface="Arial" panose="020B0604020202020204" pitchFamily="34" charset="0"/>
        <a:buChar char="•"/>
        <a:defRPr sz="2359" kern="1200">
          <a:solidFill>
            <a:schemeClr val="tx1"/>
          </a:solidFill>
          <a:latin typeface="+mn-lt"/>
          <a:ea typeface="+mn-ea"/>
          <a:cs typeface="+mn-cs"/>
        </a:defRPr>
      </a:lvl1pPr>
      <a:lvl2pPr marL="57785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2022" kern="1200">
          <a:solidFill>
            <a:schemeClr val="tx1"/>
          </a:solidFill>
          <a:latin typeface="+mn-lt"/>
          <a:ea typeface="+mn-ea"/>
          <a:cs typeface="+mn-cs"/>
        </a:defRPr>
      </a:lvl2pPr>
      <a:lvl3pPr marL="96309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+mn-ea"/>
          <a:cs typeface="+mn-cs"/>
        </a:defRPr>
      </a:lvl3pPr>
      <a:lvl4pPr marL="1348329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4pPr>
      <a:lvl5pPr marL="173356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5pPr>
      <a:lvl6pPr marL="211880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2504039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288927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327451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1pPr>
      <a:lvl2pPr marL="38523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770473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3pPr>
      <a:lvl4pPr marL="115571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4pPr>
      <a:lvl5pPr marL="154094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5pPr>
      <a:lvl6pPr marL="1926184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231142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269665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3081894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660632-F81C-48F8-9752-DB8655155B31}"/>
                  </a:ext>
                </a:extLst>
              </p:cNvPr>
              <p:cNvSpPr/>
              <p:nvPr/>
            </p:nvSpPr>
            <p:spPr>
              <a:xfrm>
                <a:off x="554256" y="1921664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660632-F81C-48F8-9752-DB8655155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56" y="1921664"/>
                <a:ext cx="728869" cy="4108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3286F2-397C-4672-AFF8-48B3DA0B866F}"/>
                  </a:ext>
                </a:extLst>
              </p:cNvPr>
              <p:cNvSpPr/>
              <p:nvPr/>
            </p:nvSpPr>
            <p:spPr>
              <a:xfrm>
                <a:off x="1283125" y="1921664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3286F2-397C-4672-AFF8-48B3DA0B8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125" y="1921664"/>
                <a:ext cx="728869" cy="410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5AFC6A-E99B-4EC9-879D-5DC419A2D348}"/>
                  </a:ext>
                </a:extLst>
              </p:cNvPr>
              <p:cNvSpPr/>
              <p:nvPr/>
            </p:nvSpPr>
            <p:spPr>
              <a:xfrm>
                <a:off x="2011994" y="1921664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5AFC6A-E99B-4EC9-879D-5DC419A2D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94" y="1921664"/>
                <a:ext cx="728869" cy="4108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686E3B7-FFAD-4338-AAEC-CB37BE55678D}"/>
              </a:ext>
            </a:extLst>
          </p:cNvPr>
          <p:cNvSpPr txBox="1"/>
          <p:nvPr/>
        </p:nvSpPr>
        <p:spPr>
          <a:xfrm>
            <a:off x="773762" y="1613887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Past configurations</a:t>
            </a:r>
            <a:endParaRPr lang="zh-CN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F2761F-5049-4A11-891F-93B5D2E6D35F}"/>
                  </a:ext>
                </a:extLst>
              </p:cNvPr>
              <p:cNvSpPr/>
              <p:nvPr/>
            </p:nvSpPr>
            <p:spPr>
              <a:xfrm>
                <a:off x="539298" y="2695449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F2761F-5049-4A11-891F-93B5D2E6D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98" y="2695449"/>
                <a:ext cx="728869" cy="4108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99CA66-DC0A-403B-8B21-EAD442EC4D53}"/>
                  </a:ext>
                </a:extLst>
              </p:cNvPr>
              <p:cNvSpPr/>
              <p:nvPr/>
            </p:nvSpPr>
            <p:spPr>
              <a:xfrm>
                <a:off x="1268167" y="2695449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99CA66-DC0A-403B-8B21-EAD442EC4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167" y="2695449"/>
                <a:ext cx="728869" cy="4108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C259D7-2225-40A7-8A9F-291FD1E4A1A7}"/>
                  </a:ext>
                </a:extLst>
              </p:cNvPr>
              <p:cNvSpPr/>
              <p:nvPr/>
            </p:nvSpPr>
            <p:spPr>
              <a:xfrm>
                <a:off x="2003769" y="2695450"/>
                <a:ext cx="728869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C259D7-2225-40A7-8A9F-291FD1E4A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69" y="2695450"/>
                <a:ext cx="728869" cy="4108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6BBC1E99-F5B2-4E0F-B6C1-C248F8759FD5}"/>
              </a:ext>
            </a:extLst>
          </p:cNvPr>
          <p:cNvSpPr txBox="1"/>
          <p:nvPr/>
        </p:nvSpPr>
        <p:spPr>
          <a:xfrm>
            <a:off x="911891" y="238767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Spatial features</a:t>
            </a:r>
            <a:endParaRPr lang="zh-CN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2CD2EB-2899-4310-9932-F522574180A6}"/>
                  </a:ext>
                </a:extLst>
              </p:cNvPr>
              <p:cNvSpPr/>
              <p:nvPr/>
            </p:nvSpPr>
            <p:spPr>
              <a:xfrm>
                <a:off x="541761" y="3472261"/>
                <a:ext cx="1137786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2CD2EB-2899-4310-9932-F52257418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1" y="3472261"/>
                <a:ext cx="1137786" cy="4108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2BE00CE5-E313-474E-9014-ACC2E10C57DC}"/>
              </a:ext>
            </a:extLst>
          </p:cNvPr>
          <p:cNvSpPr txBox="1"/>
          <p:nvPr/>
        </p:nvSpPr>
        <p:spPr>
          <a:xfrm>
            <a:off x="842835" y="3176420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Temporal features</a:t>
            </a:r>
            <a:endParaRPr lang="zh-CN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68521-D5A1-4332-8B57-FC1732B087B0}"/>
                  </a:ext>
                </a:extLst>
              </p:cNvPr>
              <p:cNvSpPr/>
              <p:nvPr/>
            </p:nvSpPr>
            <p:spPr>
              <a:xfrm>
                <a:off x="1679547" y="3474028"/>
                <a:ext cx="1061316" cy="410817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68521-D5A1-4332-8B57-FC1732B08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547" y="3474028"/>
                <a:ext cx="1061316" cy="4108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6C8E94-CF68-45F2-927F-727123B9AF78}"/>
                  </a:ext>
                </a:extLst>
              </p:cNvPr>
              <p:cNvSpPr/>
              <p:nvPr/>
            </p:nvSpPr>
            <p:spPr>
              <a:xfrm>
                <a:off x="2893349" y="1047015"/>
                <a:ext cx="6849936" cy="4346713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zh-CN" altLang="en-US" i="1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6C8E94-CF68-45F2-927F-727123B9A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349" y="1047015"/>
                <a:ext cx="6849936" cy="43467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60E05EB-C45C-468A-B65F-D51DF15DB05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40863" y="2127073"/>
            <a:ext cx="882698" cy="640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62B7C59-4502-4B07-A641-F87AA6EF4BB1}"/>
              </a:ext>
            </a:extLst>
          </p:cNvPr>
          <p:cNvCxnSpPr>
            <a:cxnSpLocks/>
          </p:cNvCxnSpPr>
          <p:nvPr/>
        </p:nvCxnSpPr>
        <p:spPr>
          <a:xfrm>
            <a:off x="2755221" y="2911305"/>
            <a:ext cx="9023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24E959B-683A-4BAD-AB5A-33B9472711A3}"/>
              </a:ext>
            </a:extLst>
          </p:cNvPr>
          <p:cNvCxnSpPr>
            <a:cxnSpLocks/>
            <a:stCxn id="16" idx="3"/>
            <a:endCxn id="208" idx="1"/>
          </p:cNvCxnSpPr>
          <p:nvPr/>
        </p:nvCxnSpPr>
        <p:spPr>
          <a:xfrm flipV="1">
            <a:off x="2740863" y="3054747"/>
            <a:ext cx="875412" cy="624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8C113B4-1E1B-49D2-9C34-E136126E271D}"/>
              </a:ext>
            </a:extLst>
          </p:cNvPr>
          <p:cNvSpPr txBox="1"/>
          <p:nvPr/>
        </p:nvSpPr>
        <p:spPr>
          <a:xfrm>
            <a:off x="5461133" y="1056326"/>
            <a:ext cx="183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RL framework</a:t>
            </a:r>
            <a:endParaRPr lang="zh-CN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B2E38ED-D644-4E48-AAA0-ABCAE6C7E129}"/>
              </a:ext>
            </a:extLst>
          </p:cNvPr>
          <p:cNvSpPr/>
          <p:nvPr/>
        </p:nvSpPr>
        <p:spPr>
          <a:xfrm>
            <a:off x="4862728" y="1640740"/>
            <a:ext cx="4378384" cy="241779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流程图: 磁盘 26">
            <a:extLst>
              <a:ext uri="{FF2B5EF4-FFF2-40B4-BE49-F238E27FC236}">
                <a16:creationId xmlns:a16="http://schemas.microsoft.com/office/drawing/2014/main" id="{8A4CB968-3629-4C12-8E97-CE16D2409346}"/>
              </a:ext>
            </a:extLst>
          </p:cNvPr>
          <p:cNvSpPr/>
          <p:nvPr/>
        </p:nvSpPr>
        <p:spPr>
          <a:xfrm>
            <a:off x="7435107" y="4504531"/>
            <a:ext cx="1372047" cy="7707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Memory buffer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1" name="流程图: 决策 30">
            <a:extLst>
              <a:ext uri="{FF2B5EF4-FFF2-40B4-BE49-F238E27FC236}">
                <a16:creationId xmlns:a16="http://schemas.microsoft.com/office/drawing/2014/main" id="{0A5B2F80-AA5A-42FD-8DBE-A80659AB8099}"/>
              </a:ext>
            </a:extLst>
          </p:cNvPr>
          <p:cNvSpPr/>
          <p:nvPr/>
        </p:nvSpPr>
        <p:spPr>
          <a:xfrm>
            <a:off x="10162890" y="838986"/>
            <a:ext cx="1815546" cy="10042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3B3515C-E634-4891-AAF9-BFAE0CD6AFD5}"/>
              </a:ext>
            </a:extLst>
          </p:cNvPr>
          <p:cNvSpPr/>
          <p:nvPr/>
        </p:nvSpPr>
        <p:spPr>
          <a:xfrm>
            <a:off x="4875947" y="4646449"/>
            <a:ext cx="1372048" cy="55957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Training controller 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E7ADFA9-38B2-4910-AA85-0A612CCC083C}"/>
              </a:ext>
            </a:extLst>
          </p:cNvPr>
          <p:cNvCxnSpPr>
            <a:cxnSpLocks/>
          </p:cNvCxnSpPr>
          <p:nvPr/>
        </p:nvCxnSpPr>
        <p:spPr>
          <a:xfrm>
            <a:off x="6284270" y="4824276"/>
            <a:ext cx="1150837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C05C5F8-ABDD-40B3-9CEF-4800BCC6A54C}"/>
              </a:ext>
            </a:extLst>
          </p:cNvPr>
          <p:cNvCxnSpPr>
            <a:cxnSpLocks/>
          </p:cNvCxnSpPr>
          <p:nvPr/>
        </p:nvCxnSpPr>
        <p:spPr>
          <a:xfrm flipH="1">
            <a:off x="6284270" y="5020395"/>
            <a:ext cx="1154923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3957001-D2AE-4FAE-8836-C463E45A203D}"/>
              </a:ext>
            </a:extLst>
          </p:cNvPr>
          <p:cNvSpPr txBox="1"/>
          <p:nvPr/>
        </p:nvSpPr>
        <p:spPr>
          <a:xfrm>
            <a:off x="6504621" y="4577389"/>
            <a:ext cx="63290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Consolas" panose="020B0609020204030204" pitchFamily="49" charset="0"/>
              </a:rPr>
              <a:t>write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A586257-D1EF-461D-A658-3F822AAFF825}"/>
              </a:ext>
            </a:extLst>
          </p:cNvPr>
          <p:cNvSpPr txBox="1"/>
          <p:nvPr/>
        </p:nvSpPr>
        <p:spPr>
          <a:xfrm>
            <a:off x="6552140" y="5016386"/>
            <a:ext cx="63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Consolas" panose="020B0609020204030204" pitchFamily="49" charset="0"/>
              </a:rPr>
              <a:t>read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AF8E52C-57E5-4D11-9C56-8B79AB4879FA}"/>
              </a:ext>
            </a:extLst>
          </p:cNvPr>
          <p:cNvCxnSpPr>
            <a:cxnSpLocks/>
          </p:cNvCxnSpPr>
          <p:nvPr/>
        </p:nvCxnSpPr>
        <p:spPr>
          <a:xfrm flipV="1">
            <a:off x="5636727" y="4085040"/>
            <a:ext cx="0" cy="518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D6DEB54-791E-4863-8C69-0DA0A4092091}"/>
              </a:ext>
            </a:extLst>
          </p:cNvPr>
          <p:cNvSpPr txBox="1"/>
          <p:nvPr/>
        </p:nvSpPr>
        <p:spPr>
          <a:xfrm>
            <a:off x="5058672" y="4205704"/>
            <a:ext cx="689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Consolas" panose="020B0609020204030204" pitchFamily="49" charset="0"/>
              </a:rPr>
              <a:t>train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CBA3418-DBC2-4371-B8F6-C87C37C39003}"/>
              </a:ext>
            </a:extLst>
          </p:cNvPr>
          <p:cNvSpPr/>
          <p:nvPr/>
        </p:nvSpPr>
        <p:spPr>
          <a:xfrm>
            <a:off x="3639103" y="2106055"/>
            <a:ext cx="730405" cy="179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Consolas" panose="020B0609020204030204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B95F8E1-95C1-48AC-AD95-F8EB7A7C82E9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4368983" y="1926406"/>
            <a:ext cx="837247" cy="905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899CF7AE-24B2-4B9B-A59F-4D113BEA584A}"/>
              </a:ext>
            </a:extLst>
          </p:cNvPr>
          <p:cNvSpPr/>
          <p:nvPr/>
        </p:nvSpPr>
        <p:spPr>
          <a:xfrm>
            <a:off x="5206229" y="1746758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657CE508-7287-42A5-B927-7D2A31467C75}"/>
              </a:ext>
            </a:extLst>
          </p:cNvPr>
          <p:cNvSpPr/>
          <p:nvPr/>
        </p:nvSpPr>
        <p:spPr>
          <a:xfrm>
            <a:off x="5206229" y="2202258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8CF154C-E64D-448B-AC1C-7678511211B4}"/>
              </a:ext>
            </a:extLst>
          </p:cNvPr>
          <p:cNvSpPr/>
          <p:nvPr/>
        </p:nvSpPr>
        <p:spPr>
          <a:xfrm>
            <a:off x="5206229" y="2687043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5D6BAF0E-D701-4C82-B5F8-3AF2EC0BBCAA}"/>
              </a:ext>
            </a:extLst>
          </p:cNvPr>
          <p:cNvSpPr/>
          <p:nvPr/>
        </p:nvSpPr>
        <p:spPr>
          <a:xfrm>
            <a:off x="5213296" y="3211965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2334088-DD32-4E25-AF69-F9B6183552EC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4387817" y="2381906"/>
            <a:ext cx="818413" cy="47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4907052-F0AE-4616-AFE1-FA736EAAFA5E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4368461" y="2866691"/>
            <a:ext cx="837769" cy="6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67D4FAF-0E2A-4E53-A17D-A0FBBC4B2563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4363066" y="2842271"/>
            <a:ext cx="850230" cy="549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BD301C40-D06F-4F3F-953E-D59777041512}"/>
              </a:ext>
            </a:extLst>
          </p:cNvPr>
          <p:cNvSpPr/>
          <p:nvPr/>
        </p:nvSpPr>
        <p:spPr>
          <a:xfrm>
            <a:off x="6206251" y="1755165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A501E7A-3535-4D70-9D0E-1A72C5B71132}"/>
              </a:ext>
            </a:extLst>
          </p:cNvPr>
          <p:cNvSpPr/>
          <p:nvPr/>
        </p:nvSpPr>
        <p:spPr>
          <a:xfrm>
            <a:off x="6206251" y="2210665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DA338ABF-E367-4B4A-8FB1-94CFD87AC0E4}"/>
              </a:ext>
            </a:extLst>
          </p:cNvPr>
          <p:cNvSpPr/>
          <p:nvPr/>
        </p:nvSpPr>
        <p:spPr>
          <a:xfrm>
            <a:off x="6206251" y="2695450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63C93B4-D965-4CF1-88AD-C0EF9BFBAD2A}"/>
              </a:ext>
            </a:extLst>
          </p:cNvPr>
          <p:cNvSpPr/>
          <p:nvPr/>
        </p:nvSpPr>
        <p:spPr>
          <a:xfrm>
            <a:off x="6213318" y="3220372"/>
            <a:ext cx="393994" cy="35929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A3944A7F-2655-4C5E-B3D4-1FFB1F93C386}"/>
              </a:ext>
            </a:extLst>
          </p:cNvPr>
          <p:cNvCxnSpPr>
            <a:stCxn id="79" idx="6"/>
            <a:endCxn id="90" idx="2"/>
          </p:cNvCxnSpPr>
          <p:nvPr/>
        </p:nvCxnSpPr>
        <p:spPr>
          <a:xfrm>
            <a:off x="5600223" y="1926407"/>
            <a:ext cx="606028" cy="8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5A9AE77-B68D-4278-8506-E2CED7A7230A}"/>
              </a:ext>
            </a:extLst>
          </p:cNvPr>
          <p:cNvCxnSpPr/>
          <p:nvPr/>
        </p:nvCxnSpPr>
        <p:spPr>
          <a:xfrm>
            <a:off x="5619616" y="2422223"/>
            <a:ext cx="606028" cy="8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E1503A92-5E72-4FB9-BF84-1B59DD2F2E6F}"/>
              </a:ext>
            </a:extLst>
          </p:cNvPr>
          <p:cNvCxnSpPr/>
          <p:nvPr/>
        </p:nvCxnSpPr>
        <p:spPr>
          <a:xfrm>
            <a:off x="5600223" y="2866691"/>
            <a:ext cx="606028" cy="8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E0E00A67-BAB1-431E-B7CF-1E0A936B0DF4}"/>
              </a:ext>
            </a:extLst>
          </p:cNvPr>
          <p:cNvCxnSpPr/>
          <p:nvPr/>
        </p:nvCxnSpPr>
        <p:spPr>
          <a:xfrm>
            <a:off x="5607290" y="3414655"/>
            <a:ext cx="606028" cy="8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5F2FCB0-2438-482E-B4AB-433CDC3A1997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5592239" y="1947569"/>
            <a:ext cx="614013" cy="4427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CC373B8-926C-4ECD-9D28-8DE5279B972F}"/>
              </a:ext>
            </a:extLst>
          </p:cNvPr>
          <p:cNvCxnSpPr>
            <a:cxnSpLocks/>
          </p:cNvCxnSpPr>
          <p:nvPr/>
        </p:nvCxnSpPr>
        <p:spPr>
          <a:xfrm>
            <a:off x="5611660" y="1940941"/>
            <a:ext cx="574172" cy="9483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D8E3CF46-39D7-4234-9E78-13AE511CA6FD}"/>
              </a:ext>
            </a:extLst>
          </p:cNvPr>
          <p:cNvCxnSpPr>
            <a:cxnSpLocks/>
          </p:cNvCxnSpPr>
          <p:nvPr/>
        </p:nvCxnSpPr>
        <p:spPr>
          <a:xfrm>
            <a:off x="5631082" y="1958966"/>
            <a:ext cx="574172" cy="14879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46947A7F-FEA9-436E-B739-4E3144329563}"/>
              </a:ext>
            </a:extLst>
          </p:cNvPr>
          <p:cNvCxnSpPr>
            <a:cxnSpLocks/>
            <a:stCxn id="80" idx="6"/>
          </p:cNvCxnSpPr>
          <p:nvPr/>
        </p:nvCxnSpPr>
        <p:spPr>
          <a:xfrm>
            <a:off x="5600223" y="2381907"/>
            <a:ext cx="599743" cy="4663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190E901F-C76D-46E1-ADC4-56C6C565F3AE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5619591" y="1934814"/>
            <a:ext cx="586660" cy="4707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BA58ADF-D592-447C-ACF2-2A2CBC77318E}"/>
              </a:ext>
            </a:extLst>
          </p:cNvPr>
          <p:cNvCxnSpPr>
            <a:cxnSpLocks/>
            <a:stCxn id="80" idx="6"/>
            <a:endCxn id="93" idx="3"/>
          </p:cNvCxnSpPr>
          <p:nvPr/>
        </p:nvCxnSpPr>
        <p:spPr>
          <a:xfrm>
            <a:off x="5600223" y="2381907"/>
            <a:ext cx="670794" cy="11451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F70563F8-745C-430C-BC67-021AB5035BF0}"/>
              </a:ext>
            </a:extLst>
          </p:cNvPr>
          <p:cNvCxnSpPr>
            <a:cxnSpLocks/>
          </p:cNvCxnSpPr>
          <p:nvPr/>
        </p:nvCxnSpPr>
        <p:spPr>
          <a:xfrm flipV="1">
            <a:off x="5631805" y="1960933"/>
            <a:ext cx="529181" cy="8991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4CB2F455-AEA3-4BDA-9A67-075A2D426131}"/>
              </a:ext>
            </a:extLst>
          </p:cNvPr>
          <p:cNvCxnSpPr>
            <a:cxnSpLocks/>
          </p:cNvCxnSpPr>
          <p:nvPr/>
        </p:nvCxnSpPr>
        <p:spPr>
          <a:xfrm flipV="1">
            <a:off x="5612304" y="2393688"/>
            <a:ext cx="570340" cy="10032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CA80CE9E-4085-4DCC-B9CB-5B9491543507}"/>
              </a:ext>
            </a:extLst>
          </p:cNvPr>
          <p:cNvCxnSpPr>
            <a:cxnSpLocks/>
          </p:cNvCxnSpPr>
          <p:nvPr/>
        </p:nvCxnSpPr>
        <p:spPr>
          <a:xfrm flipV="1">
            <a:off x="5617498" y="2886229"/>
            <a:ext cx="557034" cy="4920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02AD3F67-E776-4CBD-AF16-8E37A151AFFD}"/>
              </a:ext>
            </a:extLst>
          </p:cNvPr>
          <p:cNvCxnSpPr>
            <a:cxnSpLocks/>
          </p:cNvCxnSpPr>
          <p:nvPr/>
        </p:nvCxnSpPr>
        <p:spPr>
          <a:xfrm flipV="1">
            <a:off x="5636728" y="1957680"/>
            <a:ext cx="553981" cy="14387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8E60187D-F28D-4313-BEB1-82F3C5300B4B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5630086" y="2884654"/>
            <a:ext cx="583233" cy="5153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77183678-BA80-41CA-87EE-367BC581622F}"/>
              </a:ext>
            </a:extLst>
          </p:cNvPr>
          <p:cNvCxnSpPr>
            <a:cxnSpLocks/>
          </p:cNvCxnSpPr>
          <p:nvPr/>
        </p:nvCxnSpPr>
        <p:spPr>
          <a:xfrm flipV="1">
            <a:off x="5610206" y="2437210"/>
            <a:ext cx="580502" cy="4405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E245F41C-792C-49D0-851F-0A82724F78BE}"/>
              </a:ext>
            </a:extLst>
          </p:cNvPr>
          <p:cNvSpPr/>
          <p:nvPr/>
        </p:nvSpPr>
        <p:spPr>
          <a:xfrm>
            <a:off x="6929607" y="1866490"/>
            <a:ext cx="342990" cy="30266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F2079229-3DAE-4276-AE11-6ACEAE4233E8}"/>
              </a:ext>
            </a:extLst>
          </p:cNvPr>
          <p:cNvSpPr/>
          <p:nvPr/>
        </p:nvSpPr>
        <p:spPr>
          <a:xfrm>
            <a:off x="6936711" y="2310908"/>
            <a:ext cx="342990" cy="30266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293288E8-921E-481F-B528-1F5325811E27}"/>
              </a:ext>
            </a:extLst>
          </p:cNvPr>
          <p:cNvSpPr/>
          <p:nvPr/>
        </p:nvSpPr>
        <p:spPr>
          <a:xfrm>
            <a:off x="6949959" y="3203943"/>
            <a:ext cx="342990" cy="30266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F7A01F9-1557-4637-83F0-46C38ACD0BF0}"/>
              </a:ext>
            </a:extLst>
          </p:cNvPr>
          <p:cNvSpPr txBox="1"/>
          <p:nvPr/>
        </p:nvSpPr>
        <p:spPr>
          <a:xfrm>
            <a:off x="6963507" y="2760882"/>
            <a:ext cx="281151" cy="42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ts val="7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ts val="7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E46D0471-3458-4076-B691-290427F92637}"/>
              </a:ext>
            </a:extLst>
          </p:cNvPr>
          <p:cNvCxnSpPr>
            <a:cxnSpLocks/>
          </p:cNvCxnSpPr>
          <p:nvPr/>
        </p:nvCxnSpPr>
        <p:spPr>
          <a:xfrm>
            <a:off x="6613168" y="1934316"/>
            <a:ext cx="329362" cy="830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72443F4C-0B23-4055-AFAA-F72D3FAFBAAC}"/>
              </a:ext>
            </a:extLst>
          </p:cNvPr>
          <p:cNvCxnSpPr>
            <a:cxnSpLocks/>
            <a:stCxn id="90" idx="6"/>
          </p:cNvCxnSpPr>
          <p:nvPr/>
        </p:nvCxnSpPr>
        <p:spPr>
          <a:xfrm>
            <a:off x="6600245" y="1934813"/>
            <a:ext cx="318858" cy="5274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65DE489-68CE-4299-9FFF-C3A9DC544257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6619613" y="1940941"/>
            <a:ext cx="330346" cy="1414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569FF47E-8A2F-40D7-9150-25908C87E829}"/>
              </a:ext>
            </a:extLst>
          </p:cNvPr>
          <p:cNvCxnSpPr>
            <a:cxnSpLocks/>
            <a:endCxn id="135" idx="2"/>
          </p:cNvCxnSpPr>
          <p:nvPr/>
        </p:nvCxnSpPr>
        <p:spPr>
          <a:xfrm>
            <a:off x="6593269" y="2378496"/>
            <a:ext cx="343442" cy="83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F02DC1D-A277-4B1B-B17A-819FA21186E7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599721" y="2017824"/>
            <a:ext cx="329887" cy="3941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CF09F9C5-A40A-4881-B259-F4345851BEFB}"/>
              </a:ext>
            </a:extLst>
          </p:cNvPr>
          <p:cNvCxnSpPr>
            <a:cxnSpLocks/>
            <a:endCxn id="138" idx="3"/>
          </p:cNvCxnSpPr>
          <p:nvPr/>
        </p:nvCxnSpPr>
        <p:spPr>
          <a:xfrm>
            <a:off x="6606181" y="2405526"/>
            <a:ext cx="394008" cy="1056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EB523E1F-4E16-41A2-973B-8C80FE6379B4}"/>
              </a:ext>
            </a:extLst>
          </p:cNvPr>
          <p:cNvCxnSpPr>
            <a:cxnSpLocks/>
            <a:stCxn id="92" idx="6"/>
            <a:endCxn id="135" idx="2"/>
          </p:cNvCxnSpPr>
          <p:nvPr/>
        </p:nvCxnSpPr>
        <p:spPr>
          <a:xfrm flipV="1">
            <a:off x="6600245" y="2462243"/>
            <a:ext cx="336466" cy="412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1323683A-27EE-4591-91C1-2445895DF182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628964" y="2017825"/>
            <a:ext cx="300643" cy="840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F171988E-85E4-47CB-8DEF-717571A79905}"/>
              </a:ext>
            </a:extLst>
          </p:cNvPr>
          <p:cNvCxnSpPr>
            <a:cxnSpLocks/>
            <a:endCxn id="138" idx="3"/>
          </p:cNvCxnSpPr>
          <p:nvPr/>
        </p:nvCxnSpPr>
        <p:spPr>
          <a:xfrm>
            <a:off x="6628965" y="2878286"/>
            <a:ext cx="371224" cy="5840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8DF0413C-D6D7-4C79-BD14-673F046B431F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6606759" y="2017824"/>
            <a:ext cx="322848" cy="13542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7576AC6E-476E-4CAE-B0E0-0C187DA5FE80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6613283" y="2462242"/>
            <a:ext cx="323428" cy="8877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7A8151FA-23CE-4BB2-AC2E-ADABD8220A53}"/>
              </a:ext>
            </a:extLst>
          </p:cNvPr>
          <p:cNvCxnSpPr>
            <a:cxnSpLocks/>
            <a:endCxn id="138" idx="3"/>
          </p:cNvCxnSpPr>
          <p:nvPr/>
        </p:nvCxnSpPr>
        <p:spPr>
          <a:xfrm>
            <a:off x="6633491" y="3343534"/>
            <a:ext cx="366698" cy="1187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A44EAEA5-7D0F-48F2-B753-7A76293E316F}"/>
              </a:ext>
            </a:extLst>
          </p:cNvPr>
          <p:cNvSpPr txBox="1"/>
          <p:nvPr/>
        </p:nvSpPr>
        <p:spPr>
          <a:xfrm>
            <a:off x="7245107" y="1843271"/>
            <a:ext cx="1742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 1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57E3D131-68B3-4651-B135-D63D0EDAA85A}"/>
              </a:ext>
            </a:extLst>
          </p:cNvPr>
          <p:cNvSpPr txBox="1"/>
          <p:nvPr/>
        </p:nvSpPr>
        <p:spPr>
          <a:xfrm>
            <a:off x="7239466" y="2316045"/>
            <a:ext cx="1730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 2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07E79612-1D88-4D5D-B425-1C4A1837E903}"/>
              </a:ext>
            </a:extLst>
          </p:cNvPr>
          <p:cNvSpPr txBox="1"/>
          <p:nvPr/>
        </p:nvSpPr>
        <p:spPr>
          <a:xfrm>
            <a:off x="7275003" y="3210813"/>
            <a:ext cx="169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 48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526D83CE-4440-41B0-93BA-89298E3DCA8A}"/>
                  </a:ext>
                </a:extLst>
              </p:cNvPr>
              <p:cNvSpPr txBox="1"/>
              <p:nvPr/>
            </p:nvSpPr>
            <p:spPr>
              <a:xfrm rot="10800000">
                <a:off x="8391405" y="1837590"/>
                <a:ext cx="805617" cy="1730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526D83CE-4440-41B0-93BA-89298E3DC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8391405" y="1837590"/>
                <a:ext cx="805617" cy="17307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2C8DC0DD-51FC-46BB-9B10-66B0DF16410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966821" y="1843270"/>
            <a:ext cx="2103843" cy="85968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连接符: 肘形 188">
            <a:extLst>
              <a:ext uri="{FF2B5EF4-FFF2-40B4-BE49-F238E27FC236}">
                <a16:creationId xmlns:a16="http://schemas.microsoft.com/office/drawing/2014/main" id="{D41CF084-A419-4A07-A812-4AF7341894DD}"/>
              </a:ext>
            </a:extLst>
          </p:cNvPr>
          <p:cNvCxnSpPr>
            <a:cxnSpLocks/>
            <a:stCxn id="31" idx="0"/>
            <a:endCxn id="25" idx="0"/>
          </p:cNvCxnSpPr>
          <p:nvPr/>
        </p:nvCxnSpPr>
        <p:spPr>
          <a:xfrm rot="16200000" flipH="1" flipV="1">
            <a:off x="8616824" y="-1397515"/>
            <a:ext cx="217341" cy="4690339"/>
          </a:xfrm>
          <a:prstGeom prst="bentConnector3">
            <a:avLst>
              <a:gd name="adj1" fmla="val -10518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3486E692-D109-4ED5-A440-F234322A539C}"/>
              </a:ext>
            </a:extLst>
          </p:cNvPr>
          <p:cNvSpPr txBox="1"/>
          <p:nvPr/>
        </p:nvSpPr>
        <p:spPr>
          <a:xfrm>
            <a:off x="8231910" y="223613"/>
            <a:ext cx="1023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Reward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30910FBE-28FF-4B96-8A91-B67590100482}"/>
              </a:ext>
            </a:extLst>
          </p:cNvPr>
          <p:cNvSpPr txBox="1"/>
          <p:nvPr/>
        </p:nvSpPr>
        <p:spPr>
          <a:xfrm>
            <a:off x="10439925" y="1151450"/>
            <a:ext cx="144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Inference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BE8F559B-13CD-4674-8C39-B82A1EA2C9E1}"/>
              </a:ext>
            </a:extLst>
          </p:cNvPr>
          <p:cNvSpPr txBox="1"/>
          <p:nvPr/>
        </p:nvSpPr>
        <p:spPr>
          <a:xfrm>
            <a:off x="3616275" y="2731581"/>
            <a:ext cx="84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endParaRPr lang="zh-CN" altLang="en-US" sz="17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57AD8982-952E-4B0F-84B4-D59175B43E6D}"/>
              </a:ext>
            </a:extLst>
          </p:cNvPr>
          <p:cNvSpPr txBox="1"/>
          <p:nvPr/>
        </p:nvSpPr>
        <p:spPr>
          <a:xfrm>
            <a:off x="6476154" y="3688607"/>
            <a:ext cx="1838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RL Agent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7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48</Words>
  <Application>Microsoft Office PowerPoint</Application>
  <PresentationFormat>自定义</PresentationFormat>
  <Paragraphs>30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微软雅黑</vt:lpstr>
      <vt:lpstr>Arial</vt:lpstr>
      <vt:lpstr>Calibri</vt:lpstr>
      <vt:lpstr>Calibri Light</vt:lpstr>
      <vt:lpstr>Cambria Math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Tang</dc:creator>
  <cp:lastModifiedBy>Tang Chen</cp:lastModifiedBy>
  <cp:revision>13</cp:revision>
  <dcterms:created xsi:type="dcterms:W3CDTF">2020-11-27T07:35:00Z</dcterms:created>
  <dcterms:modified xsi:type="dcterms:W3CDTF">2020-12-08T12:44:02Z</dcterms:modified>
</cp:coreProperties>
</file>