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1831638" cy="433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4B56-32A4-4E7E-B32C-594EE8F61FC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B8E3-A244-45F2-9C71-7F406944F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1pPr>
    <a:lvl2pPr marL="4285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2pPr>
    <a:lvl3pPr marL="857067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3pPr>
    <a:lvl4pPr marL="12856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4pPr>
    <a:lvl5pPr marL="17141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5pPr>
    <a:lvl6pPr marL="21426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6pPr>
    <a:lvl7pPr marL="25712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7pPr>
    <a:lvl8pPr marL="2999735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8pPr>
    <a:lvl9pPr marL="34282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79463" y="1143000"/>
            <a:ext cx="84169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B8E3-A244-45F2-9C71-7F406944F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55" y="709791"/>
            <a:ext cx="8873729" cy="1509936"/>
          </a:xfrm>
        </p:spPr>
        <p:txBody>
          <a:bodyPr anchor="b"/>
          <a:lstStyle>
            <a:lvl1pPr algn="ctr">
              <a:defRPr sz="37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955" y="2277956"/>
            <a:ext cx="8873729" cy="1047116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133" indent="0" algn="ctr">
              <a:buNone/>
              <a:defRPr sz="1265"/>
            </a:lvl2pPr>
            <a:lvl3pPr marL="578267" indent="0" algn="ctr">
              <a:buNone/>
              <a:defRPr sz="1138"/>
            </a:lvl3pPr>
            <a:lvl4pPr marL="867400" indent="0" algn="ctr">
              <a:buNone/>
              <a:defRPr sz="1012"/>
            </a:lvl4pPr>
            <a:lvl5pPr marL="1156533" indent="0" algn="ctr">
              <a:buNone/>
              <a:defRPr sz="1012"/>
            </a:lvl5pPr>
            <a:lvl6pPr marL="1445666" indent="0" algn="ctr">
              <a:buNone/>
              <a:defRPr sz="1012"/>
            </a:lvl6pPr>
            <a:lvl7pPr marL="1734800" indent="0" algn="ctr">
              <a:buNone/>
              <a:defRPr sz="1012"/>
            </a:lvl7pPr>
            <a:lvl8pPr marL="2023933" indent="0" algn="ctr">
              <a:buNone/>
              <a:defRPr sz="1012"/>
            </a:lvl8pPr>
            <a:lvl9pPr marL="2313066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7016" y="230908"/>
            <a:ext cx="2551197" cy="36754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425" y="230908"/>
            <a:ext cx="7505695" cy="36754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2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63" y="1081251"/>
            <a:ext cx="10204788" cy="1804092"/>
          </a:xfrm>
        </p:spPr>
        <p:txBody>
          <a:bodyPr anchor="b"/>
          <a:lstStyle>
            <a:lvl1pPr>
              <a:defRPr sz="37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263" y="2902411"/>
            <a:ext cx="10204788" cy="948729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133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26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3pPr>
            <a:lvl4pPr marL="867400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53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5666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4800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393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066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8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425" y="1154539"/>
            <a:ext cx="5028446" cy="27518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767" y="1154539"/>
            <a:ext cx="5028446" cy="27518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7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6" y="230908"/>
            <a:ext cx="10204788" cy="838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967" y="1063180"/>
            <a:ext cx="5005337" cy="521048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133" indent="0">
              <a:buNone/>
              <a:defRPr sz="1265" b="1"/>
            </a:lvl2pPr>
            <a:lvl3pPr marL="578267" indent="0">
              <a:buNone/>
              <a:defRPr sz="1138" b="1"/>
            </a:lvl3pPr>
            <a:lvl4pPr marL="867400" indent="0">
              <a:buNone/>
              <a:defRPr sz="1012" b="1"/>
            </a:lvl4pPr>
            <a:lvl5pPr marL="1156533" indent="0">
              <a:buNone/>
              <a:defRPr sz="1012" b="1"/>
            </a:lvl5pPr>
            <a:lvl6pPr marL="1445666" indent="0">
              <a:buNone/>
              <a:defRPr sz="1012" b="1"/>
            </a:lvl6pPr>
            <a:lvl7pPr marL="1734800" indent="0">
              <a:buNone/>
              <a:defRPr sz="1012" b="1"/>
            </a:lvl7pPr>
            <a:lvl8pPr marL="2023933" indent="0">
              <a:buNone/>
              <a:defRPr sz="1012" b="1"/>
            </a:lvl8pPr>
            <a:lvl9pPr marL="2313066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967" y="1584228"/>
            <a:ext cx="5005337" cy="23301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767" y="1063180"/>
            <a:ext cx="5029987" cy="521048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133" indent="0">
              <a:buNone/>
              <a:defRPr sz="1265" b="1"/>
            </a:lvl2pPr>
            <a:lvl3pPr marL="578267" indent="0">
              <a:buNone/>
              <a:defRPr sz="1138" b="1"/>
            </a:lvl3pPr>
            <a:lvl4pPr marL="867400" indent="0">
              <a:buNone/>
              <a:defRPr sz="1012" b="1"/>
            </a:lvl4pPr>
            <a:lvl5pPr marL="1156533" indent="0">
              <a:buNone/>
              <a:defRPr sz="1012" b="1"/>
            </a:lvl5pPr>
            <a:lvl6pPr marL="1445666" indent="0">
              <a:buNone/>
              <a:defRPr sz="1012" b="1"/>
            </a:lvl6pPr>
            <a:lvl7pPr marL="1734800" indent="0">
              <a:buNone/>
              <a:defRPr sz="1012" b="1"/>
            </a:lvl7pPr>
            <a:lvl8pPr marL="2023933" indent="0">
              <a:buNone/>
              <a:defRPr sz="1012" b="1"/>
            </a:lvl8pPr>
            <a:lvl9pPr marL="2313066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767" y="1584228"/>
            <a:ext cx="5029987" cy="23301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0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289137"/>
            <a:ext cx="3816011" cy="1011978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987" y="624455"/>
            <a:ext cx="5989767" cy="3082117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1301115"/>
            <a:ext cx="3816011" cy="2410476"/>
          </a:xfrm>
        </p:spPr>
        <p:txBody>
          <a:bodyPr/>
          <a:lstStyle>
            <a:lvl1pPr marL="0" indent="0">
              <a:buNone/>
              <a:defRPr sz="1012"/>
            </a:lvl1pPr>
            <a:lvl2pPr marL="289133" indent="0">
              <a:buNone/>
              <a:defRPr sz="885"/>
            </a:lvl2pPr>
            <a:lvl3pPr marL="578267" indent="0">
              <a:buNone/>
              <a:defRPr sz="759"/>
            </a:lvl3pPr>
            <a:lvl4pPr marL="867400" indent="0">
              <a:buNone/>
              <a:defRPr sz="632"/>
            </a:lvl4pPr>
            <a:lvl5pPr marL="1156533" indent="0">
              <a:buNone/>
              <a:defRPr sz="632"/>
            </a:lvl5pPr>
            <a:lvl6pPr marL="1445666" indent="0">
              <a:buNone/>
              <a:defRPr sz="632"/>
            </a:lvl6pPr>
            <a:lvl7pPr marL="1734800" indent="0">
              <a:buNone/>
              <a:defRPr sz="632"/>
            </a:lvl7pPr>
            <a:lvl8pPr marL="2023933" indent="0">
              <a:buNone/>
              <a:defRPr sz="632"/>
            </a:lvl8pPr>
            <a:lvl9pPr marL="2313066" indent="0">
              <a:buNone/>
              <a:defRPr sz="63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4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289137"/>
            <a:ext cx="3816011" cy="1011978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987" y="624455"/>
            <a:ext cx="5989767" cy="3082117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133" indent="0">
              <a:buNone/>
              <a:defRPr sz="1771"/>
            </a:lvl2pPr>
            <a:lvl3pPr marL="578267" indent="0">
              <a:buNone/>
              <a:defRPr sz="1518"/>
            </a:lvl3pPr>
            <a:lvl4pPr marL="867400" indent="0">
              <a:buNone/>
              <a:defRPr sz="1265"/>
            </a:lvl4pPr>
            <a:lvl5pPr marL="1156533" indent="0">
              <a:buNone/>
              <a:defRPr sz="1265"/>
            </a:lvl5pPr>
            <a:lvl6pPr marL="1445666" indent="0">
              <a:buNone/>
              <a:defRPr sz="1265"/>
            </a:lvl6pPr>
            <a:lvl7pPr marL="1734800" indent="0">
              <a:buNone/>
              <a:defRPr sz="1265"/>
            </a:lvl7pPr>
            <a:lvl8pPr marL="2023933" indent="0">
              <a:buNone/>
              <a:defRPr sz="1265"/>
            </a:lvl8pPr>
            <a:lvl9pPr marL="2313066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1301115"/>
            <a:ext cx="3816011" cy="2410476"/>
          </a:xfrm>
        </p:spPr>
        <p:txBody>
          <a:bodyPr/>
          <a:lstStyle>
            <a:lvl1pPr marL="0" indent="0">
              <a:buNone/>
              <a:defRPr sz="1012"/>
            </a:lvl1pPr>
            <a:lvl2pPr marL="289133" indent="0">
              <a:buNone/>
              <a:defRPr sz="885"/>
            </a:lvl2pPr>
            <a:lvl3pPr marL="578267" indent="0">
              <a:buNone/>
              <a:defRPr sz="759"/>
            </a:lvl3pPr>
            <a:lvl4pPr marL="867400" indent="0">
              <a:buNone/>
              <a:defRPr sz="632"/>
            </a:lvl4pPr>
            <a:lvl5pPr marL="1156533" indent="0">
              <a:buNone/>
              <a:defRPr sz="632"/>
            </a:lvl5pPr>
            <a:lvl6pPr marL="1445666" indent="0">
              <a:buNone/>
              <a:defRPr sz="632"/>
            </a:lvl6pPr>
            <a:lvl7pPr marL="1734800" indent="0">
              <a:buNone/>
              <a:defRPr sz="632"/>
            </a:lvl7pPr>
            <a:lvl8pPr marL="2023933" indent="0">
              <a:buNone/>
              <a:defRPr sz="632"/>
            </a:lvl8pPr>
            <a:lvl9pPr marL="2313066" indent="0">
              <a:buNone/>
              <a:defRPr sz="63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425" y="230908"/>
            <a:ext cx="10204788" cy="83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25" y="1154539"/>
            <a:ext cx="10204788" cy="275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425" y="4019803"/>
            <a:ext cx="2662119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F43-A246-43EE-926C-71914852C54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230" y="4019803"/>
            <a:ext cx="3993178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094" y="4019803"/>
            <a:ext cx="2662119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8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267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567" indent="-144567" algn="l" defTabSz="57826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700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2833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1966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4pPr>
      <a:lvl5pPr marL="1301100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5pPr>
      <a:lvl6pPr marL="1590233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6pPr>
      <a:lvl7pPr marL="1879366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7pPr>
      <a:lvl8pPr marL="2168500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8pPr>
      <a:lvl9pPr marL="2457633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1pPr>
      <a:lvl2pPr marL="289133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2pPr>
      <a:lvl3pPr marL="578267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867400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4pPr>
      <a:lvl5pPr marL="1156533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5pPr>
      <a:lvl6pPr marL="1445666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6pPr>
      <a:lvl7pPr marL="1734800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7pPr>
      <a:lvl8pPr marL="2023933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8pPr>
      <a:lvl9pPr marL="2313066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5CBA3418-DBC2-4371-B8F6-C87C37C39003}"/>
              </a:ext>
            </a:extLst>
          </p:cNvPr>
          <p:cNvSpPr/>
          <p:nvPr/>
        </p:nvSpPr>
        <p:spPr>
          <a:xfrm>
            <a:off x="410791" y="283293"/>
            <a:ext cx="3410927" cy="391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/>
              <p:nvPr/>
            </p:nvSpPr>
            <p:spPr>
              <a:xfrm>
                <a:off x="573493" y="3344591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93" y="3344591"/>
                <a:ext cx="728869" cy="410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/>
              <p:nvPr/>
            </p:nvSpPr>
            <p:spPr>
              <a:xfrm>
                <a:off x="1302362" y="3344591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62" y="3344591"/>
                <a:ext cx="728869" cy="410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/>
              <p:nvPr/>
            </p:nvSpPr>
            <p:spPr>
              <a:xfrm>
                <a:off x="2480304" y="3350963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304" y="3350963"/>
                <a:ext cx="728869" cy="410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/>
              <p:nvPr/>
            </p:nvSpPr>
            <p:spPr>
              <a:xfrm>
                <a:off x="973279" y="2996043"/>
                <a:ext cx="2108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b="1" dirty="0"/>
                  <a:t>configurations </a:t>
                </a:r>
                <a:endParaRPr lang="zh-CN" altLang="en-US" sz="16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79" y="2996043"/>
                <a:ext cx="2108334" cy="338554"/>
              </a:xfrm>
              <a:prstGeom prst="rect">
                <a:avLst/>
              </a:prstGeom>
              <a:blipFill>
                <a:blip r:embed="rId6"/>
                <a:stretch>
                  <a:fillRect l="-1734" t="-5357" r="-289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/>
              <p:nvPr/>
            </p:nvSpPr>
            <p:spPr>
              <a:xfrm>
                <a:off x="548052" y="1499307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2" y="1499307"/>
                <a:ext cx="728869" cy="4108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/>
              <p:nvPr/>
            </p:nvSpPr>
            <p:spPr>
              <a:xfrm>
                <a:off x="1276920" y="1499307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20" y="1499307"/>
                <a:ext cx="728869" cy="410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/>
              <p:nvPr/>
            </p:nvSpPr>
            <p:spPr>
              <a:xfrm>
                <a:off x="2623390" y="1493383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390" y="1493383"/>
                <a:ext cx="728869" cy="4108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BBC1E99-F5B2-4E0F-B6C1-C248F8759FD5}"/>
              </a:ext>
            </a:extLst>
          </p:cNvPr>
          <p:cNvSpPr txBox="1"/>
          <p:nvPr/>
        </p:nvSpPr>
        <p:spPr>
          <a:xfrm>
            <a:off x="728735" y="1178520"/>
            <a:ext cx="281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Spatial features of video chunk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/>
              <p:nvPr/>
            </p:nvSpPr>
            <p:spPr>
              <a:xfrm>
                <a:off x="506740" y="2394983"/>
                <a:ext cx="1137786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0" y="2394983"/>
                <a:ext cx="1137786" cy="410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BE00CE5-E313-474E-9014-ACC2E10C57DC}"/>
              </a:ext>
            </a:extLst>
          </p:cNvPr>
          <p:cNvSpPr txBox="1"/>
          <p:nvPr/>
        </p:nvSpPr>
        <p:spPr>
          <a:xfrm>
            <a:off x="586531" y="2043737"/>
            <a:ext cx="3028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Temporal features of video chunk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/>
              <p:nvPr/>
            </p:nvSpPr>
            <p:spPr>
              <a:xfrm>
                <a:off x="2018460" y="2408369"/>
                <a:ext cx="1463862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460" y="2408369"/>
                <a:ext cx="1463862" cy="4108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/>
              <p:nvPr/>
            </p:nvSpPr>
            <p:spPr>
              <a:xfrm>
                <a:off x="4200407" y="723747"/>
                <a:ext cx="4941127" cy="3561284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07" y="723747"/>
                <a:ext cx="4941127" cy="35612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8C113B4-1E1B-49D2-9C34-E136126E271D}"/>
              </a:ext>
            </a:extLst>
          </p:cNvPr>
          <p:cNvSpPr txBox="1"/>
          <p:nvPr/>
        </p:nvSpPr>
        <p:spPr>
          <a:xfrm>
            <a:off x="4332575" y="723746"/>
            <a:ext cx="1838383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RL framework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2E38ED-D644-4E48-AAA0-ABCAE6C7E129}"/>
              </a:ext>
            </a:extLst>
          </p:cNvPr>
          <p:cNvSpPr/>
          <p:nvPr/>
        </p:nvSpPr>
        <p:spPr>
          <a:xfrm>
            <a:off x="4881497" y="1065518"/>
            <a:ext cx="4124490" cy="21916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8A4CB968-3629-4C12-8E97-CE16D2409346}"/>
              </a:ext>
            </a:extLst>
          </p:cNvPr>
          <p:cNvSpPr/>
          <p:nvPr/>
        </p:nvSpPr>
        <p:spPr>
          <a:xfrm>
            <a:off x="7513041" y="3406181"/>
            <a:ext cx="1372047" cy="770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Memory buffer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0A5B2F80-AA5A-42FD-8DBE-A80659AB8099}"/>
              </a:ext>
            </a:extLst>
          </p:cNvPr>
          <p:cNvSpPr/>
          <p:nvPr/>
        </p:nvSpPr>
        <p:spPr>
          <a:xfrm>
            <a:off x="9752120" y="1594337"/>
            <a:ext cx="1815546" cy="10042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B3515C-E634-4891-AAF9-BFAE0CD6AFD5}"/>
              </a:ext>
            </a:extLst>
          </p:cNvPr>
          <p:cNvSpPr/>
          <p:nvPr/>
        </p:nvSpPr>
        <p:spPr>
          <a:xfrm>
            <a:off x="4927782" y="3453168"/>
            <a:ext cx="1398147" cy="6545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Training controller 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7ADFA9-38B2-4910-AA85-0A612CCC083C}"/>
              </a:ext>
            </a:extLst>
          </p:cNvPr>
          <p:cNvCxnSpPr>
            <a:cxnSpLocks/>
          </p:cNvCxnSpPr>
          <p:nvPr/>
        </p:nvCxnSpPr>
        <p:spPr>
          <a:xfrm>
            <a:off x="6397429" y="3779465"/>
            <a:ext cx="115083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05C5F8-ABDD-40B3-9CEF-4800BCC6A54C}"/>
              </a:ext>
            </a:extLst>
          </p:cNvPr>
          <p:cNvCxnSpPr>
            <a:cxnSpLocks/>
          </p:cNvCxnSpPr>
          <p:nvPr/>
        </p:nvCxnSpPr>
        <p:spPr>
          <a:xfrm flipH="1">
            <a:off x="6362205" y="3922045"/>
            <a:ext cx="115492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3957001-D2AE-4FAE-8836-C463E45A203D}"/>
              </a:ext>
            </a:extLst>
          </p:cNvPr>
          <p:cNvSpPr txBox="1"/>
          <p:nvPr/>
        </p:nvSpPr>
        <p:spPr>
          <a:xfrm>
            <a:off x="6617776" y="3532579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write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586257-D1EF-461D-A658-3F822AAFF825}"/>
              </a:ext>
            </a:extLst>
          </p:cNvPr>
          <p:cNvSpPr txBox="1"/>
          <p:nvPr/>
        </p:nvSpPr>
        <p:spPr>
          <a:xfrm>
            <a:off x="6630071" y="3918038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read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F8E52C-57E5-4D11-9C56-8B79AB4879FA}"/>
              </a:ext>
            </a:extLst>
          </p:cNvPr>
          <p:cNvCxnSpPr>
            <a:cxnSpLocks/>
          </p:cNvCxnSpPr>
          <p:nvPr/>
        </p:nvCxnSpPr>
        <p:spPr>
          <a:xfrm flipV="1">
            <a:off x="5648853" y="3004447"/>
            <a:ext cx="0" cy="411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D6DEB54-791E-4863-8C69-0DA0A4092091}"/>
              </a:ext>
            </a:extLst>
          </p:cNvPr>
          <p:cNvSpPr txBox="1"/>
          <p:nvPr/>
        </p:nvSpPr>
        <p:spPr>
          <a:xfrm>
            <a:off x="4272352" y="3698903"/>
            <a:ext cx="689108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train</a:t>
            </a:r>
            <a:endParaRPr lang="zh-CN" altLang="en-US" sz="1201" b="1" dirty="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B95F8E1-95C1-48AC-AD95-F8EB7A7C82E9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387753" y="1351185"/>
            <a:ext cx="837247" cy="90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899CF7AE-24B2-4B9B-A59F-4D113BEA584A}"/>
              </a:ext>
            </a:extLst>
          </p:cNvPr>
          <p:cNvSpPr/>
          <p:nvPr/>
        </p:nvSpPr>
        <p:spPr>
          <a:xfrm>
            <a:off x="5224996" y="1171539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CE508-7287-42A5-B927-7D2A31467C75}"/>
              </a:ext>
            </a:extLst>
          </p:cNvPr>
          <p:cNvSpPr/>
          <p:nvPr/>
        </p:nvSpPr>
        <p:spPr>
          <a:xfrm>
            <a:off x="5224996" y="1627039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CF154C-E64D-448B-AC1C-7678511211B4}"/>
              </a:ext>
            </a:extLst>
          </p:cNvPr>
          <p:cNvSpPr/>
          <p:nvPr/>
        </p:nvSpPr>
        <p:spPr>
          <a:xfrm>
            <a:off x="5224996" y="2111824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D6BAF0E-D701-4C82-B5F8-3AF2EC0BBCAA}"/>
              </a:ext>
            </a:extLst>
          </p:cNvPr>
          <p:cNvSpPr/>
          <p:nvPr/>
        </p:nvSpPr>
        <p:spPr>
          <a:xfrm>
            <a:off x="5232063" y="2636746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2334088-DD32-4E25-AF69-F9B6183552EC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4406587" y="1806683"/>
            <a:ext cx="818413" cy="47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4907052-F0AE-4616-AFE1-FA736EAAFA5E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387232" y="2291469"/>
            <a:ext cx="837769" cy="6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67D4FAF-0E2A-4E53-A17D-A0FBBC4B256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381833" y="2267048"/>
            <a:ext cx="850230" cy="549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301C40-D06F-4F3F-953E-D59777041512}"/>
              </a:ext>
            </a:extLst>
          </p:cNvPr>
          <p:cNvSpPr/>
          <p:nvPr/>
        </p:nvSpPr>
        <p:spPr>
          <a:xfrm>
            <a:off x="6225018" y="1179946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501E7A-3535-4D70-9D0E-1A72C5B71132}"/>
              </a:ext>
            </a:extLst>
          </p:cNvPr>
          <p:cNvSpPr/>
          <p:nvPr/>
        </p:nvSpPr>
        <p:spPr>
          <a:xfrm>
            <a:off x="6225018" y="1635446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A338ABF-E367-4B4A-8FB1-94CFD87AC0E4}"/>
              </a:ext>
            </a:extLst>
          </p:cNvPr>
          <p:cNvSpPr/>
          <p:nvPr/>
        </p:nvSpPr>
        <p:spPr>
          <a:xfrm>
            <a:off x="6225018" y="2120231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63C93B4-D965-4CF1-88AD-C0EF9BFBAD2A}"/>
              </a:ext>
            </a:extLst>
          </p:cNvPr>
          <p:cNvSpPr/>
          <p:nvPr/>
        </p:nvSpPr>
        <p:spPr>
          <a:xfrm>
            <a:off x="6232085" y="2645153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3944A7F-2655-4C5E-B3D4-1FFB1F93C386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5618991" y="1351187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5A9AE77-B68D-4278-8506-E2CED7A7230A}"/>
              </a:ext>
            </a:extLst>
          </p:cNvPr>
          <p:cNvCxnSpPr>
            <a:cxnSpLocks/>
          </p:cNvCxnSpPr>
          <p:nvPr/>
        </p:nvCxnSpPr>
        <p:spPr>
          <a:xfrm>
            <a:off x="5638384" y="1847003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1503A92-5E72-4FB9-BF84-1B59DD2F2E6F}"/>
              </a:ext>
            </a:extLst>
          </p:cNvPr>
          <p:cNvCxnSpPr>
            <a:cxnSpLocks/>
          </p:cNvCxnSpPr>
          <p:nvPr/>
        </p:nvCxnSpPr>
        <p:spPr>
          <a:xfrm>
            <a:off x="5618991" y="2291471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0E00A67-BAB1-431E-B7CF-1E0A936B0DF4}"/>
              </a:ext>
            </a:extLst>
          </p:cNvPr>
          <p:cNvCxnSpPr>
            <a:cxnSpLocks/>
          </p:cNvCxnSpPr>
          <p:nvPr/>
        </p:nvCxnSpPr>
        <p:spPr>
          <a:xfrm>
            <a:off x="5626058" y="2839435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5F2FCB0-2438-482E-B4AB-433CDC3A1997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5611010" y="1372347"/>
            <a:ext cx="614013" cy="442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CC373B8-926C-4ECD-9D28-8DE5279B972F}"/>
              </a:ext>
            </a:extLst>
          </p:cNvPr>
          <p:cNvCxnSpPr>
            <a:cxnSpLocks/>
          </p:cNvCxnSpPr>
          <p:nvPr/>
        </p:nvCxnSpPr>
        <p:spPr>
          <a:xfrm>
            <a:off x="5630428" y="1365718"/>
            <a:ext cx="574172" cy="948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8E3CF46-39D7-4234-9E78-13AE511CA6FD}"/>
              </a:ext>
            </a:extLst>
          </p:cNvPr>
          <p:cNvCxnSpPr>
            <a:cxnSpLocks/>
          </p:cNvCxnSpPr>
          <p:nvPr/>
        </p:nvCxnSpPr>
        <p:spPr>
          <a:xfrm>
            <a:off x="5649850" y="1383746"/>
            <a:ext cx="574172" cy="1487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6947A7F-FEA9-436E-B739-4E3144329563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5618993" y="1806688"/>
            <a:ext cx="599743" cy="4663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90E901F-C76D-46E1-ADC4-56C6C565F3AE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5638359" y="1359591"/>
            <a:ext cx="586660" cy="4707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BA58ADF-D592-447C-ACF2-2A2CBC77318E}"/>
              </a:ext>
            </a:extLst>
          </p:cNvPr>
          <p:cNvCxnSpPr>
            <a:cxnSpLocks/>
            <a:stCxn id="80" idx="6"/>
            <a:endCxn id="93" idx="3"/>
          </p:cNvCxnSpPr>
          <p:nvPr/>
        </p:nvCxnSpPr>
        <p:spPr>
          <a:xfrm>
            <a:off x="5618991" y="1806685"/>
            <a:ext cx="670792" cy="1145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70563F8-745C-430C-BC67-021AB5035BF0}"/>
              </a:ext>
            </a:extLst>
          </p:cNvPr>
          <p:cNvCxnSpPr>
            <a:cxnSpLocks/>
          </p:cNvCxnSpPr>
          <p:nvPr/>
        </p:nvCxnSpPr>
        <p:spPr>
          <a:xfrm flipV="1">
            <a:off x="5650576" y="1385714"/>
            <a:ext cx="529181" cy="8991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CB2F455-AEA3-4BDA-9A67-075A2D426131}"/>
              </a:ext>
            </a:extLst>
          </p:cNvPr>
          <p:cNvCxnSpPr>
            <a:cxnSpLocks/>
          </p:cNvCxnSpPr>
          <p:nvPr/>
        </p:nvCxnSpPr>
        <p:spPr>
          <a:xfrm flipV="1">
            <a:off x="5631071" y="1818469"/>
            <a:ext cx="570340" cy="10032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A80CE9E-4085-4DCC-B9CB-5B9491543507}"/>
              </a:ext>
            </a:extLst>
          </p:cNvPr>
          <p:cNvCxnSpPr>
            <a:cxnSpLocks/>
          </p:cNvCxnSpPr>
          <p:nvPr/>
        </p:nvCxnSpPr>
        <p:spPr>
          <a:xfrm flipV="1">
            <a:off x="5636265" y="2311011"/>
            <a:ext cx="557034" cy="492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2AD3F67-E776-4CBD-AF16-8E37A151AFFD}"/>
              </a:ext>
            </a:extLst>
          </p:cNvPr>
          <p:cNvCxnSpPr>
            <a:cxnSpLocks/>
          </p:cNvCxnSpPr>
          <p:nvPr/>
        </p:nvCxnSpPr>
        <p:spPr>
          <a:xfrm flipV="1">
            <a:off x="5655498" y="1382461"/>
            <a:ext cx="553981" cy="1438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E60187D-F28D-4313-BEB1-82F3C5300B4B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5648856" y="2309433"/>
            <a:ext cx="583233" cy="5153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7183678-BA80-41CA-87EE-367BC581622F}"/>
              </a:ext>
            </a:extLst>
          </p:cNvPr>
          <p:cNvCxnSpPr>
            <a:cxnSpLocks/>
          </p:cNvCxnSpPr>
          <p:nvPr/>
        </p:nvCxnSpPr>
        <p:spPr>
          <a:xfrm flipV="1">
            <a:off x="5628975" y="1861988"/>
            <a:ext cx="580502" cy="440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E245F41C-792C-49D0-851F-0A82724F78BE}"/>
              </a:ext>
            </a:extLst>
          </p:cNvPr>
          <p:cNvSpPr/>
          <p:nvPr/>
        </p:nvSpPr>
        <p:spPr>
          <a:xfrm>
            <a:off x="6948376" y="1291270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F2079229-3DAE-4276-AE11-6ACEAE4233E8}"/>
              </a:ext>
            </a:extLst>
          </p:cNvPr>
          <p:cNvSpPr/>
          <p:nvPr/>
        </p:nvSpPr>
        <p:spPr>
          <a:xfrm>
            <a:off x="6955478" y="1735689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93288E8-921E-481F-B528-1F5325811E27}"/>
              </a:ext>
            </a:extLst>
          </p:cNvPr>
          <p:cNvSpPr/>
          <p:nvPr/>
        </p:nvSpPr>
        <p:spPr>
          <a:xfrm>
            <a:off x="6968727" y="2628724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F7A01F9-1557-4637-83F0-46C38ACD0BF0}"/>
              </a:ext>
            </a:extLst>
          </p:cNvPr>
          <p:cNvSpPr txBox="1"/>
          <p:nvPr/>
        </p:nvSpPr>
        <p:spPr>
          <a:xfrm>
            <a:off x="6982280" y="2185662"/>
            <a:ext cx="281151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46D0471-3458-4076-B691-290427F92637}"/>
              </a:ext>
            </a:extLst>
          </p:cNvPr>
          <p:cNvCxnSpPr>
            <a:cxnSpLocks/>
          </p:cNvCxnSpPr>
          <p:nvPr/>
        </p:nvCxnSpPr>
        <p:spPr>
          <a:xfrm>
            <a:off x="6631937" y="1359095"/>
            <a:ext cx="329362" cy="83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2443F4C-0B23-4055-AFAA-F72D3FAFBAAC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619012" y="1359591"/>
            <a:ext cx="318858" cy="5274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65DE489-68CE-4299-9FFF-C3A9DC54425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6638381" y="1365718"/>
            <a:ext cx="330346" cy="141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69FF47E-8A2F-40D7-9150-25908C87E829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6612036" y="1803276"/>
            <a:ext cx="343442" cy="83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F02DC1D-A277-4B1B-B17A-819FA21186E7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18492" y="1442601"/>
            <a:ext cx="329887" cy="3941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F09F9C5-A40A-4881-B259-F4345851BEFB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24949" y="1830305"/>
            <a:ext cx="394008" cy="1056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EB523E1F-4E16-41A2-973B-8C80FE6379B4}"/>
              </a:ext>
            </a:extLst>
          </p:cNvPr>
          <p:cNvCxnSpPr>
            <a:cxnSpLocks/>
            <a:stCxn id="92" idx="6"/>
            <a:endCxn id="135" idx="2"/>
          </p:cNvCxnSpPr>
          <p:nvPr/>
        </p:nvCxnSpPr>
        <p:spPr>
          <a:xfrm flipV="1">
            <a:off x="6619013" y="1887020"/>
            <a:ext cx="336466" cy="412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1323683A-27EE-4591-91C1-2445895DF182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47734" y="1442606"/>
            <a:ext cx="300643" cy="840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F171988E-85E4-47CB-8DEF-717571A79905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47733" y="2303067"/>
            <a:ext cx="371224" cy="584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8DF0413C-D6D7-4C79-BD14-673F046B431F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25527" y="1442602"/>
            <a:ext cx="322848" cy="13542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7576AC6E-476E-4CAE-B0E0-0C187DA5FE80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632050" y="1887019"/>
            <a:ext cx="323428" cy="887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A8151FA-23CE-4BB2-AC2E-ADABD8220A53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52259" y="2768312"/>
            <a:ext cx="366698" cy="1187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44EAEA5-7D0F-48F2-B753-7A76293E316F}"/>
              </a:ext>
            </a:extLst>
          </p:cNvPr>
          <p:cNvSpPr txBox="1"/>
          <p:nvPr/>
        </p:nvSpPr>
        <p:spPr>
          <a:xfrm>
            <a:off x="7263880" y="1268048"/>
            <a:ext cx="1742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1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7E3D131-68B3-4651-B135-D63D0EDAA85A}"/>
              </a:ext>
            </a:extLst>
          </p:cNvPr>
          <p:cNvSpPr txBox="1"/>
          <p:nvPr/>
        </p:nvSpPr>
        <p:spPr>
          <a:xfrm>
            <a:off x="7258237" y="1740822"/>
            <a:ext cx="1730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2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7E79612-1D88-4D5D-B425-1C4A1837E903}"/>
              </a:ext>
            </a:extLst>
          </p:cNvPr>
          <p:cNvSpPr txBox="1"/>
          <p:nvPr/>
        </p:nvSpPr>
        <p:spPr>
          <a:xfrm>
            <a:off x="7293774" y="2635589"/>
            <a:ext cx="169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48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/>
              <p:nvPr/>
            </p:nvSpPr>
            <p:spPr>
              <a:xfrm rot="10800000">
                <a:off x="8285145" y="1442128"/>
                <a:ext cx="805617" cy="136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285145" y="1442128"/>
                <a:ext cx="805617" cy="13665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D41CF084-A419-4A07-A812-4AF7341894DD}"/>
              </a:ext>
            </a:extLst>
          </p:cNvPr>
          <p:cNvCxnSpPr>
            <a:cxnSpLocks/>
            <a:stCxn id="31" idx="0"/>
            <a:endCxn id="17" idx="0"/>
          </p:cNvCxnSpPr>
          <p:nvPr/>
        </p:nvCxnSpPr>
        <p:spPr>
          <a:xfrm rot="16200000" flipV="1">
            <a:off x="8230139" y="-835422"/>
            <a:ext cx="870589" cy="3988925"/>
          </a:xfrm>
          <a:prstGeom prst="bentConnector3">
            <a:avLst>
              <a:gd name="adj1" fmla="val 1262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0910FBE-28FF-4B96-8A91-B67590100482}"/>
              </a:ext>
            </a:extLst>
          </p:cNvPr>
          <p:cNvSpPr txBox="1"/>
          <p:nvPr/>
        </p:nvSpPr>
        <p:spPr>
          <a:xfrm>
            <a:off x="10017718" y="1911811"/>
            <a:ext cx="1445746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57AD8982-952E-4B0F-84B4-D59175B43E6D}"/>
              </a:ext>
            </a:extLst>
          </p:cNvPr>
          <p:cNvSpPr txBox="1"/>
          <p:nvPr/>
        </p:nvSpPr>
        <p:spPr>
          <a:xfrm>
            <a:off x="5874059" y="2936893"/>
            <a:ext cx="1838383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solidFill>
                  <a:schemeClr val="bg1"/>
                </a:solidFill>
              </a:rPr>
              <a:t>RL Agent</a:t>
            </a:r>
            <a:endParaRPr lang="zh-CN" altLang="en-US" sz="1201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5B7D61-0863-4140-AC58-D022473E6728}"/>
              </a:ext>
            </a:extLst>
          </p:cNvPr>
          <p:cNvSpPr txBox="1"/>
          <p:nvPr/>
        </p:nvSpPr>
        <p:spPr>
          <a:xfrm>
            <a:off x="2044403" y="3204652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0D25039-9960-45DD-834D-6C723D9201BB}"/>
              </a:ext>
            </a:extLst>
          </p:cNvPr>
          <p:cNvSpPr txBox="1"/>
          <p:nvPr/>
        </p:nvSpPr>
        <p:spPr>
          <a:xfrm>
            <a:off x="1640667" y="2282578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D60A6D0-CD77-4508-966F-AE58AED9BA12}"/>
              </a:ext>
            </a:extLst>
          </p:cNvPr>
          <p:cNvSpPr txBox="1"/>
          <p:nvPr/>
        </p:nvSpPr>
        <p:spPr>
          <a:xfrm>
            <a:off x="2102009" y="1317571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/>
              <p:nvPr/>
            </p:nvSpPr>
            <p:spPr>
              <a:xfrm>
                <a:off x="634466" y="664105"/>
                <a:ext cx="183838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" y="664105"/>
                <a:ext cx="1838383" cy="615553"/>
              </a:xfrm>
              <a:prstGeom prst="rect">
                <a:avLst/>
              </a:prstGeom>
              <a:blipFill>
                <a:blip r:embed="rId14"/>
                <a:stretch>
                  <a:fillRect l="-2649" t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/>
              <p:nvPr/>
            </p:nvSpPr>
            <p:spPr>
              <a:xfrm>
                <a:off x="6757247" y="58928"/>
                <a:ext cx="6667500" cy="40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1" i="1"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zh-CN" sz="200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1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0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00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1" i="1" dirty="0">
                        <a:latin typeface="Cambria Math" panose="02040503050406030204" pitchFamily="18" charset="0"/>
                      </a:rPr>
                      <m:t>−(1−</m:t>
                    </m:r>
                    <m:r>
                      <m:rPr>
                        <m:sty m:val="p"/>
                      </m:rPr>
                      <a:rPr lang="en-US" altLang="zh-CN" sz="2001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001" i="1" dirty="0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 altLang="zh-CN" sz="2001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1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001" i="1" dirty="0">
                    <a:latin typeface="Cambria Math" panose="020405030504060302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47" y="58928"/>
                <a:ext cx="6667500" cy="400238"/>
              </a:xfrm>
              <a:prstGeom prst="rect">
                <a:avLst/>
              </a:prstGeom>
              <a:blipFill>
                <a:blip r:embed="rId15"/>
                <a:stretch>
                  <a:fillRect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箭头: 右 163">
            <a:extLst>
              <a:ext uri="{FF2B5EF4-FFF2-40B4-BE49-F238E27FC236}">
                <a16:creationId xmlns:a16="http://schemas.microsoft.com/office/drawing/2014/main" id="{F8C844A0-6109-401B-937A-FD5493EB6C71}"/>
              </a:ext>
            </a:extLst>
          </p:cNvPr>
          <p:cNvSpPr/>
          <p:nvPr/>
        </p:nvSpPr>
        <p:spPr>
          <a:xfrm>
            <a:off x="3558262" y="2023058"/>
            <a:ext cx="986940" cy="549342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6E1CC0CF-E7D6-4296-A213-BCBC352981A4}"/>
              </a:ext>
            </a:extLst>
          </p:cNvPr>
          <p:cNvCxnSpPr>
            <a:endCxn id="31" idx="1"/>
          </p:cNvCxnSpPr>
          <p:nvPr/>
        </p:nvCxnSpPr>
        <p:spPr>
          <a:xfrm flipV="1">
            <a:off x="9154389" y="2096478"/>
            <a:ext cx="597735" cy="5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70</Words>
  <Application>Microsoft Office PowerPoint</Application>
  <PresentationFormat>自定义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Consolas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Tang</dc:creator>
  <cp:lastModifiedBy>T172372</cp:lastModifiedBy>
  <cp:revision>18</cp:revision>
  <dcterms:created xsi:type="dcterms:W3CDTF">2020-11-27T07:35:00Z</dcterms:created>
  <dcterms:modified xsi:type="dcterms:W3CDTF">2020-12-10T15:14:44Z</dcterms:modified>
</cp:coreProperties>
</file>