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6267" r:id="rId2"/>
  </p:sldIdLst>
  <p:sldSz cx="1219200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5909"/>
            <a:ext cx="9144000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8058"/>
            <a:ext cx="9144000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55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69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9164"/>
            <a:ext cx="2628900" cy="396604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9164"/>
            <a:ext cx="7734300" cy="396604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07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85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66738"/>
            <a:ext cx="10515600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31884"/>
            <a:ext cx="10515600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820"/>
            <a:ext cx="5181600" cy="2969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820"/>
            <a:ext cx="5181600" cy="2969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4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9164"/>
            <a:ext cx="10515600" cy="9045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47238"/>
            <a:ext cx="515778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09482"/>
            <a:ext cx="5157787" cy="25143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7238"/>
            <a:ext cx="518318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09482"/>
            <a:ext cx="5183188" cy="25143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9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59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0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73826"/>
            <a:ext cx="617220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39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73826"/>
            <a:ext cx="617220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2D4F-25ED-44F0-B101-7FA729277A19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9164"/>
            <a:ext cx="1051560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820"/>
            <a:ext cx="1051560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32D4F-25ED-44F0-B101-7FA729277A19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337621"/>
            <a:ext cx="41148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6B4C6-8186-4591-A40D-4A753B7EB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>
            <a:extLst>
              <a:ext uri="{FF2B5EF4-FFF2-40B4-BE49-F238E27FC236}">
                <a16:creationId xmlns:a16="http://schemas.microsoft.com/office/drawing/2014/main" id="{222C96BD-B684-44B2-AF79-31798389528D}"/>
              </a:ext>
            </a:extLst>
          </p:cNvPr>
          <p:cNvGrpSpPr/>
          <p:nvPr/>
        </p:nvGrpSpPr>
        <p:grpSpPr>
          <a:xfrm>
            <a:off x="2276904" y="324028"/>
            <a:ext cx="9468625" cy="4568886"/>
            <a:chOff x="642518" y="-2784617"/>
            <a:chExt cx="9942857" cy="5519003"/>
          </a:xfrm>
        </p:grpSpPr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2CDB9704-8ACE-4055-8FFF-0FF4717CDBF4}"/>
                </a:ext>
              </a:extLst>
            </p:cNvPr>
            <p:cNvSpPr/>
            <p:nvPr/>
          </p:nvSpPr>
          <p:spPr>
            <a:xfrm>
              <a:off x="642518" y="-1251269"/>
              <a:ext cx="9942857" cy="39856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77C241AF-25E4-4FC2-848B-FF8437B833C5}"/>
                </a:ext>
              </a:extLst>
            </p:cNvPr>
            <p:cNvSpPr/>
            <p:nvPr/>
          </p:nvSpPr>
          <p:spPr>
            <a:xfrm>
              <a:off x="5048010" y="-2784617"/>
              <a:ext cx="4251972" cy="1882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r>
                <a:rPr lang="en-US" altLang="zh-CN" sz="2400" b="1" i="1" dirty="0" err="1"/>
                <a:t>AutoConfigure</a:t>
              </a:r>
              <a:r>
                <a:rPr lang="en-US" sz="2400" b="1" i="1" dirty="0"/>
                <a:t>: </a:t>
              </a:r>
            </a:p>
            <a:p>
              <a:r>
                <a:rPr lang="en-US" altLang="zh-CN" sz="2000" i="1" dirty="0"/>
                <a:t>DQN </a:t>
              </a:r>
              <a:r>
                <a:rPr lang="en-US" sz="2000" i="1" dirty="0"/>
                <a:t>Based </a:t>
              </a:r>
              <a:r>
                <a:rPr lang="en-US" altLang="zh-CN" sz="2000" i="1" dirty="0"/>
                <a:t>Auto </a:t>
              </a:r>
            </a:p>
            <a:p>
              <a:r>
                <a:rPr lang="en-US" altLang="zh-CN" sz="2000" i="1" dirty="0"/>
                <a:t>Configuration Agent</a:t>
              </a:r>
            </a:p>
          </p:txBody>
        </p:sp>
        <p:cxnSp>
          <p:nvCxnSpPr>
            <p:cNvPr id="8" name="Elbow Connector 14">
              <a:extLst>
                <a:ext uri="{FF2B5EF4-FFF2-40B4-BE49-F238E27FC236}">
                  <a16:creationId xmlns:a16="http://schemas.microsoft.com/office/drawing/2014/main" id="{4B16B914-89B2-4C23-A9A9-2D3480F3DCA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632955" y="-1370625"/>
              <a:ext cx="433186" cy="2272460"/>
            </a:xfrm>
            <a:prstGeom prst="bentConnector2">
              <a:avLst/>
            </a:prstGeom>
            <a:ln w="3810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D705572A-9191-4106-A04C-D51AB6D0B2EE}"/>
                </a:ext>
              </a:extLst>
            </p:cNvPr>
            <p:cNvSpPr/>
            <p:nvPr/>
          </p:nvSpPr>
          <p:spPr>
            <a:xfrm>
              <a:off x="5529213" y="1235019"/>
              <a:ext cx="1070119" cy="38071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76015C2F-C80C-446A-92D9-FFB092D6A3EB}"/>
                </a:ext>
              </a:extLst>
            </p:cNvPr>
            <p:cNvSpPr txBox="1"/>
            <p:nvPr/>
          </p:nvSpPr>
          <p:spPr>
            <a:xfrm>
              <a:off x="6087119" y="1780507"/>
              <a:ext cx="3505419" cy="408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(</a:t>
              </a:r>
              <a:r>
                <a:rPr lang="en-US" sz="1600" i="1" dirty="0"/>
                <a:t>e.g.</a:t>
              </a:r>
              <a:r>
                <a:rPr lang="en-US" sz="1600" dirty="0"/>
                <a:t>, </a:t>
              </a:r>
              <a:r>
                <a:rPr lang="en-US" altLang="zh-CN" sz="1600" dirty="0"/>
                <a:t>FasterRCNN+ResNet50V1</a:t>
              </a:r>
              <a:r>
                <a:rPr lang="en-US" sz="1600" dirty="0"/>
                <a:t>)</a:t>
              </a: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065C671D-7E66-4295-A9EA-F148702C9800}"/>
                </a:ext>
              </a:extLst>
            </p:cNvPr>
            <p:cNvSpPr txBox="1"/>
            <p:nvPr/>
          </p:nvSpPr>
          <p:spPr>
            <a:xfrm>
              <a:off x="2550590" y="-996916"/>
              <a:ext cx="845349" cy="446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1080p</a:t>
              </a:r>
            </a:p>
          </p:txBody>
        </p:sp>
        <p:sp>
          <p:nvSpPr>
            <p:cNvPr id="19" name="TextBox 25">
              <a:extLst>
                <a:ext uri="{FF2B5EF4-FFF2-40B4-BE49-F238E27FC236}">
                  <a16:creationId xmlns:a16="http://schemas.microsoft.com/office/drawing/2014/main" id="{529868A7-399D-4491-A160-CB9741C8C035}"/>
                </a:ext>
              </a:extLst>
            </p:cNvPr>
            <p:cNvSpPr txBox="1"/>
            <p:nvPr/>
          </p:nvSpPr>
          <p:spPr>
            <a:xfrm>
              <a:off x="5421437" y="83851"/>
              <a:ext cx="1215671" cy="408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</a:t>
              </a:r>
              <a:r>
                <a:rPr lang="en-US" sz="1600" i="1" dirty="0"/>
                <a:t>e.g.</a:t>
              </a:r>
              <a:r>
                <a:rPr lang="en-US" sz="1600" dirty="0"/>
                <a:t>, 640p)</a:t>
              </a:r>
              <a:endParaRPr lang="en-US" sz="1200" dirty="0"/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3B709A33-5655-4083-AC28-8CB71FF229C4}"/>
                </a:ext>
              </a:extLst>
            </p:cNvPr>
            <p:cNvSpPr txBox="1"/>
            <p:nvPr/>
          </p:nvSpPr>
          <p:spPr>
            <a:xfrm>
              <a:off x="3776585" y="914594"/>
              <a:ext cx="1676478" cy="1115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(Resizing) Resolution</a:t>
              </a:r>
            </a:p>
            <a:p>
              <a:pPr algn="ctr"/>
              <a:r>
                <a:rPr lang="en-US" altLang="zh-CN" b="1" dirty="0"/>
                <a:t>Selection </a:t>
              </a:r>
              <a:endParaRPr lang="en-US" b="1" dirty="0"/>
            </a:p>
          </p:txBody>
        </p:sp>
      </p:grpSp>
      <p:sp>
        <p:nvSpPr>
          <p:cNvPr id="2" name="TextBox 16">
            <a:extLst>
              <a:ext uri="{FF2B5EF4-FFF2-40B4-BE49-F238E27FC236}">
                <a16:creationId xmlns:a16="http://schemas.microsoft.com/office/drawing/2014/main" id="{F2EAF924-5ADA-4A13-9D4A-88D7F0F3C4E1}"/>
              </a:ext>
            </a:extLst>
          </p:cNvPr>
          <p:cNvSpPr txBox="1"/>
          <p:nvPr/>
        </p:nvSpPr>
        <p:spPr>
          <a:xfrm>
            <a:off x="9612223" y="2043097"/>
            <a:ext cx="241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Configurations:</a:t>
            </a:r>
          </a:p>
          <a:p>
            <a:pPr marL="457189" indent="-457189">
              <a:buFont typeface="Arial" charset="0"/>
              <a:buChar char="•"/>
            </a:pPr>
            <a:r>
              <a:rPr lang="en-US" altLang="zh-CN" i="1" dirty="0"/>
              <a:t>FPS</a:t>
            </a:r>
          </a:p>
          <a:p>
            <a:pPr marL="457189" indent="-457189">
              <a:buFont typeface="Arial" charset="0"/>
              <a:buChar char="•"/>
            </a:pPr>
            <a:r>
              <a:rPr lang="en-US" altLang="zh-CN" i="1" dirty="0"/>
              <a:t>Resolution</a:t>
            </a:r>
          </a:p>
          <a:p>
            <a:pPr marL="457189" indent="-457189">
              <a:buFont typeface="Arial" charset="0"/>
              <a:buChar char="•"/>
            </a:pPr>
            <a:r>
              <a:rPr lang="en-US" altLang="zh-CN" i="1" dirty="0"/>
              <a:t>Model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AAA77452-BFBE-413A-B831-7AAAE558439E}"/>
              </a:ext>
            </a:extLst>
          </p:cNvPr>
          <p:cNvSpPr txBox="1"/>
          <p:nvPr/>
        </p:nvSpPr>
        <p:spPr>
          <a:xfrm>
            <a:off x="128661" y="1386392"/>
            <a:ext cx="1943696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Origin</a:t>
            </a:r>
          </a:p>
          <a:p>
            <a:pPr algn="ctr"/>
            <a:r>
              <a:rPr lang="en-US" altLang="zh-CN" sz="2400" dirty="0"/>
              <a:t>Video</a:t>
            </a:r>
            <a:endParaRPr lang="zh-CN" altLang="en-US" sz="2400" dirty="0"/>
          </a:p>
        </p:txBody>
      </p:sp>
      <p:sp>
        <p:nvSpPr>
          <p:cNvPr id="27" name="Right Arrow 20">
            <a:extLst>
              <a:ext uri="{FF2B5EF4-FFF2-40B4-BE49-F238E27FC236}">
                <a16:creationId xmlns:a16="http://schemas.microsoft.com/office/drawing/2014/main" id="{25553247-6757-4692-9816-DB7EBB7E1F01}"/>
              </a:ext>
            </a:extLst>
          </p:cNvPr>
          <p:cNvSpPr/>
          <p:nvPr/>
        </p:nvSpPr>
        <p:spPr>
          <a:xfrm>
            <a:off x="1670563" y="3455604"/>
            <a:ext cx="551484" cy="73406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DD32F-5A82-4E65-A9DD-2985BD3E429A}"/>
              </a:ext>
            </a:extLst>
          </p:cNvPr>
          <p:cNvSpPr txBox="1"/>
          <p:nvPr/>
        </p:nvSpPr>
        <p:spPr>
          <a:xfrm>
            <a:off x="2276903" y="3475550"/>
            <a:ext cx="189098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(</a:t>
            </a:r>
            <a:r>
              <a:rPr lang="en-US" altLang="zh-CN" b="1" dirty="0" err="1"/>
              <a:t>ffmpeg</a:t>
            </a:r>
            <a:r>
              <a:rPr lang="en-US" altLang="zh-CN" b="1" dirty="0"/>
              <a:t>)</a:t>
            </a:r>
          </a:p>
          <a:p>
            <a:pPr algn="ctr"/>
            <a:r>
              <a:rPr lang="en-US" altLang="zh-CN" b="1" dirty="0"/>
              <a:t>Frame Selection </a:t>
            </a:r>
            <a:endParaRPr lang="en-US" b="1" dirty="0"/>
          </a:p>
        </p:txBody>
      </p:sp>
      <p:sp>
        <p:nvSpPr>
          <p:cNvPr id="31" name="Right Arrow 17">
            <a:extLst>
              <a:ext uri="{FF2B5EF4-FFF2-40B4-BE49-F238E27FC236}">
                <a16:creationId xmlns:a16="http://schemas.microsoft.com/office/drawing/2014/main" id="{C82415BD-DA3E-4EF4-BC54-0CCB3012C9BB}"/>
              </a:ext>
            </a:extLst>
          </p:cNvPr>
          <p:cNvSpPr/>
          <p:nvPr/>
        </p:nvSpPr>
        <p:spPr>
          <a:xfrm>
            <a:off x="4188421" y="3633626"/>
            <a:ext cx="1019079" cy="3156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50EE41-D8AB-4B61-AA74-31F71E40D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773" y="2143104"/>
            <a:ext cx="1488709" cy="83739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698A4CD-B0C9-44B9-BF3C-DE6BB25FB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255" y="2304003"/>
            <a:ext cx="1488712" cy="8374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640D3FE-61F5-4AF2-9B34-3DFA525FE4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851" y="2446641"/>
            <a:ext cx="1488709" cy="837399"/>
          </a:xfrm>
          <a:prstGeom prst="rect">
            <a:avLst/>
          </a:prstGeom>
        </p:spPr>
      </p:pic>
      <p:sp>
        <p:nvSpPr>
          <p:cNvPr id="49" name="TextBox 26">
            <a:extLst>
              <a:ext uri="{FF2B5EF4-FFF2-40B4-BE49-F238E27FC236}">
                <a16:creationId xmlns:a16="http://schemas.microsoft.com/office/drawing/2014/main" id="{5B09B27F-833D-4C22-AE51-F37F13B1DC20}"/>
              </a:ext>
            </a:extLst>
          </p:cNvPr>
          <p:cNvSpPr txBox="1"/>
          <p:nvPr/>
        </p:nvSpPr>
        <p:spPr>
          <a:xfrm rot="2290779">
            <a:off x="3291979" y="2720729"/>
            <a:ext cx="471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3200" dirty="0"/>
              <a:t>…</a:t>
            </a:r>
            <a:endParaRPr lang="en-US" sz="3200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772C9F74-D2E6-48E3-AA1C-402C505A92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464" y="3061010"/>
            <a:ext cx="769115" cy="458011"/>
          </a:xfrm>
          <a:prstGeom prst="rect">
            <a:avLst/>
          </a:prstGeom>
        </p:spPr>
      </p:pic>
      <p:cxnSp>
        <p:nvCxnSpPr>
          <p:cNvPr id="56" name="Elbow Connector 14">
            <a:extLst>
              <a:ext uri="{FF2B5EF4-FFF2-40B4-BE49-F238E27FC236}">
                <a16:creationId xmlns:a16="http://schemas.microsoft.com/office/drawing/2014/main" id="{87962F8B-EC14-4EAB-9E59-825F579076CC}"/>
              </a:ext>
            </a:extLst>
          </p:cNvPr>
          <p:cNvCxnSpPr>
            <a:cxnSpLocks/>
            <a:endCxn id="29" idx="0"/>
          </p:cNvCxnSpPr>
          <p:nvPr/>
        </p:nvCxnSpPr>
        <p:spPr>
          <a:xfrm rot="10800000" flipV="1">
            <a:off x="3222391" y="1495050"/>
            <a:ext cx="2853286" cy="1980499"/>
          </a:xfrm>
          <a:prstGeom prst="bentConnector2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8">
            <a:extLst>
              <a:ext uri="{FF2B5EF4-FFF2-40B4-BE49-F238E27FC236}">
                <a16:creationId xmlns:a16="http://schemas.microsoft.com/office/drawing/2014/main" id="{C747593E-D9FA-4963-8917-CA335CA9DCD5}"/>
              </a:ext>
            </a:extLst>
          </p:cNvPr>
          <p:cNvSpPr txBox="1"/>
          <p:nvPr/>
        </p:nvSpPr>
        <p:spPr>
          <a:xfrm>
            <a:off x="8012040" y="3428884"/>
            <a:ext cx="219924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（</a:t>
            </a:r>
            <a:r>
              <a:rPr lang="en-US" altLang="zh-CN" b="1" dirty="0"/>
              <a:t>Object Detection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algn="ctr"/>
            <a:r>
              <a:rPr lang="en-US" altLang="zh-CN" b="1" dirty="0"/>
              <a:t>Model Selection</a:t>
            </a:r>
            <a:endParaRPr lang="en-US" b="1" dirty="0"/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9011D62F-FB66-4EE9-9EC0-7EFFBA6B7E01}"/>
              </a:ext>
            </a:extLst>
          </p:cNvPr>
          <p:cNvSpPr txBox="1"/>
          <p:nvPr/>
        </p:nvSpPr>
        <p:spPr>
          <a:xfrm>
            <a:off x="2637437" y="4124370"/>
            <a:ext cx="139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</a:t>
            </a:r>
            <a:r>
              <a:rPr lang="en-US" sz="1600" i="1" dirty="0"/>
              <a:t>e.g.</a:t>
            </a:r>
            <a:r>
              <a:rPr lang="en-US" sz="1600" dirty="0"/>
              <a:t>, 15 fps</a:t>
            </a:r>
            <a:r>
              <a:rPr lang="zh-CN" altLang="en-US" sz="1600" dirty="0"/>
              <a:t>）</a:t>
            </a:r>
            <a:endParaRPr lang="en-US" sz="1200" dirty="0"/>
          </a:p>
        </p:txBody>
      </p:sp>
      <p:cxnSp>
        <p:nvCxnSpPr>
          <p:cNvPr id="42" name="Elbow Connector 14">
            <a:extLst>
              <a:ext uri="{FF2B5EF4-FFF2-40B4-BE49-F238E27FC236}">
                <a16:creationId xmlns:a16="http://schemas.microsoft.com/office/drawing/2014/main" id="{CC40E6BE-5816-4F56-9AA3-7CA2EB7D1DCE}"/>
              </a:ext>
            </a:extLst>
          </p:cNvPr>
          <p:cNvCxnSpPr>
            <a:cxnSpLocks/>
          </p:cNvCxnSpPr>
          <p:nvPr/>
        </p:nvCxnSpPr>
        <p:spPr>
          <a:xfrm rot="5400000">
            <a:off x="8292761" y="2654082"/>
            <a:ext cx="1571887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17">
            <a:extLst>
              <a:ext uri="{FF2B5EF4-FFF2-40B4-BE49-F238E27FC236}">
                <a16:creationId xmlns:a16="http://schemas.microsoft.com/office/drawing/2014/main" id="{15011C2C-542E-4677-9D9D-F7DEFCD5BC1A}"/>
              </a:ext>
            </a:extLst>
          </p:cNvPr>
          <p:cNvSpPr/>
          <p:nvPr/>
        </p:nvSpPr>
        <p:spPr>
          <a:xfrm>
            <a:off x="10274281" y="3633626"/>
            <a:ext cx="494316" cy="3156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28">
            <a:extLst>
              <a:ext uri="{FF2B5EF4-FFF2-40B4-BE49-F238E27FC236}">
                <a16:creationId xmlns:a16="http://schemas.microsoft.com/office/drawing/2014/main" id="{D0896010-A33E-4CA2-8CC5-98F23E9CB79A}"/>
              </a:ext>
            </a:extLst>
          </p:cNvPr>
          <p:cNvSpPr txBox="1"/>
          <p:nvPr/>
        </p:nvSpPr>
        <p:spPr>
          <a:xfrm>
            <a:off x="10800043" y="3428883"/>
            <a:ext cx="109843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Inference</a:t>
            </a:r>
          </a:p>
          <a:p>
            <a:pPr algn="ctr"/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0" name="TextBox 28">
            <a:extLst>
              <a:ext uri="{FF2B5EF4-FFF2-40B4-BE49-F238E27FC236}">
                <a16:creationId xmlns:a16="http://schemas.microsoft.com/office/drawing/2014/main" id="{A563C6B3-EB50-4934-9849-ECBDDCB75C0E}"/>
              </a:ext>
            </a:extLst>
          </p:cNvPr>
          <p:cNvSpPr txBox="1"/>
          <p:nvPr/>
        </p:nvSpPr>
        <p:spPr>
          <a:xfrm>
            <a:off x="602582" y="3499471"/>
            <a:ext cx="98192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Video Chunks </a:t>
            </a:r>
            <a:endParaRPr lang="zh-CN" altLang="en-US" dirty="0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3E40F97A-54BF-4708-BC0F-96397D096A00}"/>
              </a:ext>
            </a:extLst>
          </p:cNvPr>
          <p:cNvSpPr/>
          <p:nvPr/>
        </p:nvSpPr>
        <p:spPr>
          <a:xfrm>
            <a:off x="768694" y="2304008"/>
            <a:ext cx="613363" cy="111874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ADEB399-9E1A-49A3-9758-20852A7F4E4A}"/>
              </a:ext>
            </a:extLst>
          </p:cNvPr>
          <p:cNvSpPr/>
          <p:nvPr/>
        </p:nvSpPr>
        <p:spPr>
          <a:xfrm>
            <a:off x="9078703" y="570626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9FC1C84-707A-4674-856D-EAF33B5EEF20}"/>
              </a:ext>
            </a:extLst>
          </p:cNvPr>
          <p:cNvSpPr/>
          <p:nvPr/>
        </p:nvSpPr>
        <p:spPr>
          <a:xfrm>
            <a:off x="9078702" y="982270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9BC229C-9CAF-40CB-8FA8-93A0B0ECFF09}"/>
              </a:ext>
            </a:extLst>
          </p:cNvPr>
          <p:cNvSpPr/>
          <p:nvPr/>
        </p:nvSpPr>
        <p:spPr>
          <a:xfrm>
            <a:off x="9853873" y="559203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AF09293-34CA-4EC8-AA76-1784EF9070FD}"/>
              </a:ext>
            </a:extLst>
          </p:cNvPr>
          <p:cNvSpPr/>
          <p:nvPr/>
        </p:nvSpPr>
        <p:spPr>
          <a:xfrm>
            <a:off x="9853875" y="970507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C913660-4F12-43D1-886C-77DA002F04B3}"/>
              </a:ext>
            </a:extLst>
          </p:cNvPr>
          <p:cNvSpPr/>
          <p:nvPr/>
        </p:nvSpPr>
        <p:spPr>
          <a:xfrm>
            <a:off x="9853874" y="1351991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68912F1-15D0-4B6D-8CC2-FA2BE007B1EA}"/>
              </a:ext>
            </a:extLst>
          </p:cNvPr>
          <p:cNvSpPr/>
          <p:nvPr/>
        </p:nvSpPr>
        <p:spPr>
          <a:xfrm>
            <a:off x="9078701" y="1342519"/>
            <a:ext cx="343941" cy="3029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A582A80-309C-43A4-A60D-5443564517D1}"/>
              </a:ext>
            </a:extLst>
          </p:cNvPr>
          <p:cNvCxnSpPr>
            <a:cxnSpLocks/>
            <a:stCxn id="9" idx="6"/>
            <a:endCxn id="34" idx="2"/>
          </p:cNvCxnSpPr>
          <p:nvPr/>
        </p:nvCxnSpPr>
        <p:spPr>
          <a:xfrm flipV="1">
            <a:off x="9422643" y="710688"/>
            <a:ext cx="431229" cy="11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77C6A47-8388-4CEB-8278-9D522FDA9588}"/>
              </a:ext>
            </a:extLst>
          </p:cNvPr>
          <p:cNvCxnSpPr>
            <a:stCxn id="33" idx="6"/>
            <a:endCxn id="35" idx="2"/>
          </p:cNvCxnSpPr>
          <p:nvPr/>
        </p:nvCxnSpPr>
        <p:spPr>
          <a:xfrm flipV="1">
            <a:off x="9422637" y="1121989"/>
            <a:ext cx="431232" cy="1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0613FC5-B7DF-4781-A81F-F0FC736104E2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 flipV="1">
            <a:off x="9422641" y="710687"/>
            <a:ext cx="431231" cy="423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EE723F8-895D-4DB3-806B-02C92F264279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9422644" y="1133755"/>
            <a:ext cx="431231" cy="369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50C33E9-19C7-480C-8186-505E6F78A1FE}"/>
              </a:ext>
            </a:extLst>
          </p:cNvPr>
          <p:cNvCxnSpPr>
            <a:stCxn id="9" idx="6"/>
            <a:endCxn id="35" idx="2"/>
          </p:cNvCxnSpPr>
          <p:nvPr/>
        </p:nvCxnSpPr>
        <p:spPr>
          <a:xfrm>
            <a:off x="9422645" y="722107"/>
            <a:ext cx="431231" cy="399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8C3DA07-912B-422C-9B51-5C0C85199EC6}"/>
              </a:ext>
            </a:extLst>
          </p:cNvPr>
          <p:cNvCxnSpPr>
            <a:stCxn id="9" idx="6"/>
            <a:endCxn id="36" idx="3"/>
          </p:cNvCxnSpPr>
          <p:nvPr/>
        </p:nvCxnSpPr>
        <p:spPr>
          <a:xfrm>
            <a:off x="9422645" y="722104"/>
            <a:ext cx="481599" cy="88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8B22FC8-BA48-475A-B488-6E6D0E97C4CB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 flipV="1">
            <a:off x="9422643" y="1121986"/>
            <a:ext cx="431233" cy="372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195FF9D-AABF-4C02-AF6A-2C948BFA1EA6}"/>
              </a:ext>
            </a:extLst>
          </p:cNvPr>
          <p:cNvCxnSpPr>
            <a:cxnSpLocks/>
            <a:stCxn id="38" idx="6"/>
            <a:endCxn id="36" idx="2"/>
          </p:cNvCxnSpPr>
          <p:nvPr/>
        </p:nvCxnSpPr>
        <p:spPr>
          <a:xfrm>
            <a:off x="9422636" y="1494004"/>
            <a:ext cx="431232" cy="9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26E91BE-2ED9-4821-9A7C-6826B231AF6D}"/>
              </a:ext>
            </a:extLst>
          </p:cNvPr>
          <p:cNvCxnSpPr>
            <a:cxnSpLocks/>
            <a:stCxn id="38" idx="6"/>
            <a:endCxn id="34" idx="2"/>
          </p:cNvCxnSpPr>
          <p:nvPr/>
        </p:nvCxnSpPr>
        <p:spPr>
          <a:xfrm flipV="1">
            <a:off x="9422642" y="710686"/>
            <a:ext cx="431231" cy="783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25">
            <a:extLst>
              <a:ext uri="{FF2B5EF4-FFF2-40B4-BE49-F238E27FC236}">
                <a16:creationId xmlns:a16="http://schemas.microsoft.com/office/drawing/2014/main" id="{0B3E3E54-DE6E-425B-A9A8-5361FAD604DA}"/>
              </a:ext>
            </a:extLst>
          </p:cNvPr>
          <p:cNvSpPr txBox="1"/>
          <p:nvPr/>
        </p:nvSpPr>
        <p:spPr>
          <a:xfrm>
            <a:off x="1225504" y="2597146"/>
            <a:ext cx="159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en-US" dirty="0"/>
              <a:t>artition </a:t>
            </a:r>
            <a:r>
              <a:rPr lang="en-US" altLang="zh-CN" dirty="0"/>
              <a:t>video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246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62</Words>
  <Application>Microsoft Office PowerPoint</Application>
  <PresentationFormat>自定义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T172372</dc:creator>
  <cp:lastModifiedBy>T172372</cp:lastModifiedBy>
  <cp:revision>2</cp:revision>
  <dcterms:created xsi:type="dcterms:W3CDTF">2020-11-24T11:37:45Z</dcterms:created>
  <dcterms:modified xsi:type="dcterms:W3CDTF">2020-11-24T12:08:08Z</dcterms:modified>
</cp:coreProperties>
</file>