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20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B4B56-32A4-4E7E-B32C-594EE8F61FCB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6B8E3-A244-45F2-9C71-7F406944FB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959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6B8E3-A244-45F2-9C71-7F406944FB8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364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A2439-D2CE-48B8-9618-5C6C44D8C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E268ED-18E6-4951-BA13-44E712A3F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30A230-0C8F-425D-B4B9-4303C191D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16FE67-043A-4E69-8913-255DA04F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EB8DD4-8FEC-4DEE-BC9D-A214500F0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995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7FCEB-05ED-4D89-87D2-9A390498F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1D6A46-72E3-456A-BB9C-0310D508B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F69515-CCCE-4EED-A7F4-B3EB490AE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2DFC39-2F8F-4BD5-84FE-241C9C6F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871F78-A00C-43C1-88E4-64E4C0F67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958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0FEA14-322E-4135-AF62-E24023830D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E6E6BD-3D0F-48ED-88BC-DC5EC4FFC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CED210-50A8-4E3A-B7FD-3EB14033E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62AED5-EE1D-4780-8D52-51183734C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280D4F-04F3-46B9-9DE2-A1FC1DDA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636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C3C70-ACCA-4152-AAC1-9032C7DE1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E5EB56-DC90-459B-89F8-475003167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A8B7EE-9B60-48AF-AC0D-9D986247C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FD073C-2E06-4B8F-BE65-54C185DAE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AE3386-D7F8-418B-AE3E-D41CAFD4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12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F611B-AB37-487C-8AB3-E1DA29A04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95AFCF-CDFD-4D6C-8903-359FDD0E2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6E9741-3732-4EED-8429-CEEEDB3A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D58A68-308D-4FEE-B550-B50F11B10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5FA56E-037B-4B66-8D40-37E08419D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57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F726A-3BC8-42EE-A0B7-DFC21060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EA3BCC-9A06-4C69-AB2C-AEBEA968F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3B2166-A086-40B5-9FE0-0BD1D724A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A7984C-4ABA-47DC-BB92-54A5F0150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FE228C-F582-4A75-BF0D-7986848DE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E4854E-ADEE-4089-860C-07B236895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1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AF7DF-859A-4E23-80CD-301D7F80A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CEB1B4-AA09-43D2-9A47-D968AFCC4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50F4A0-39A0-472B-B3D7-17A5229B4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B8A363-6E1F-499C-A23D-9E5F236B3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81D946-BF3C-44A2-8EED-85BD58BDAA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918BFF-920D-43D2-80E5-69E4E3446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0AB539-E8CF-4FF2-8364-5DA908522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0A16FB-3AD6-49B8-9E3F-A6498AFCC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08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4C621-3451-4F6F-A5FB-E45D52645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3A7153-E6DA-4EED-A019-018F2CFFC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BD2024-C2F2-4AB0-A058-6FC296E93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05C26B-1870-41DE-A6E6-029CEAAF6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11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0BC232-1486-427C-A67A-A4CBF3670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DBB92F-D6B7-4381-81EA-4703A408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3F9199-7BAF-44FD-BAFD-20D8B7FF7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06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03AA8-C6B0-45B4-9B26-35B7C252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58036-9E19-4F0A-BE40-62D968239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16B2A7-DFEC-4FAA-B350-4F218FE9C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810AFB-5DF7-4BD9-AAA4-E9C61CB9D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D92156-0C92-496C-9E6C-1C53605C7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530E7A-0EF5-4CFC-A5E2-EB0B52AEE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82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F2304-E95E-4EDE-985B-6DFBD115C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ABBAA1-17A0-4636-92ED-996347D255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66FF04-7FD0-4D72-B304-E8207DDDE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24B345-FA39-4DFB-8A24-D480EAF5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8EE84C-C96E-4BAF-B980-8D04E12C3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090BC8-B425-4398-A339-CEBEFEA90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03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33E6B7-2E1C-4878-ADE2-C562568E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E44E5F-0DDB-4175-BDE2-BFFDDF6FE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3FC73C-7E3E-4928-83C0-C87839FDAD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7DF43-A246-43EE-926C-71914852C54A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0344DE-33CD-4CB3-BCF2-2CE9EE79A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846A52-54BE-4C75-8851-3AE914986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4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3660632-F81C-48F8-9752-DB8655155B31}"/>
                  </a:ext>
                </a:extLst>
              </p:cNvPr>
              <p:cNvSpPr/>
              <p:nvPr/>
            </p:nvSpPr>
            <p:spPr>
              <a:xfrm>
                <a:off x="533592" y="2036837"/>
                <a:ext cx="728869" cy="410817"/>
              </a:xfrm>
              <a:prstGeom prst="rect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3660632-F81C-48F8-9752-DB8655155B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92" y="2036837"/>
                <a:ext cx="728869" cy="4108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53286F2-397C-4672-AFF8-48B3DA0B866F}"/>
                  </a:ext>
                </a:extLst>
              </p:cNvPr>
              <p:cNvSpPr/>
              <p:nvPr/>
            </p:nvSpPr>
            <p:spPr>
              <a:xfrm>
                <a:off x="1262461" y="2036837"/>
                <a:ext cx="728869" cy="410817"/>
              </a:xfrm>
              <a:prstGeom prst="rect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53286F2-397C-4672-AFF8-48B3DA0B86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461" y="2036837"/>
                <a:ext cx="728869" cy="4108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85AFC6A-E99B-4EC9-879D-5DC419A2D348}"/>
                  </a:ext>
                </a:extLst>
              </p:cNvPr>
              <p:cNvSpPr/>
              <p:nvPr/>
            </p:nvSpPr>
            <p:spPr>
              <a:xfrm>
                <a:off x="1991330" y="2036837"/>
                <a:ext cx="728869" cy="410817"/>
              </a:xfrm>
              <a:prstGeom prst="rect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85AFC6A-E99B-4EC9-879D-5DC419A2D3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330" y="2036837"/>
                <a:ext cx="728869" cy="4108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D686E3B7-FFAD-4338-AAEC-CB37BE55678D}"/>
              </a:ext>
            </a:extLst>
          </p:cNvPr>
          <p:cNvSpPr txBox="1"/>
          <p:nvPr/>
        </p:nvSpPr>
        <p:spPr>
          <a:xfrm>
            <a:off x="753099" y="1729060"/>
            <a:ext cx="1747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Past configurations</a:t>
            </a:r>
            <a:endParaRPr lang="zh-CN" altLang="en-US" sz="1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1F2761F-5049-4A11-891F-93B5D2E6D35F}"/>
                  </a:ext>
                </a:extLst>
              </p:cNvPr>
              <p:cNvSpPr/>
              <p:nvPr/>
            </p:nvSpPr>
            <p:spPr>
              <a:xfrm>
                <a:off x="533592" y="2909319"/>
                <a:ext cx="728869" cy="410817"/>
              </a:xfrm>
              <a:prstGeom prst="rect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1F2761F-5049-4A11-891F-93B5D2E6D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92" y="2909319"/>
                <a:ext cx="728869" cy="4108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F99CA66-DC0A-403B-8B21-EAD442EC4D53}"/>
                  </a:ext>
                </a:extLst>
              </p:cNvPr>
              <p:cNvSpPr/>
              <p:nvPr/>
            </p:nvSpPr>
            <p:spPr>
              <a:xfrm>
                <a:off x="1262461" y="2909319"/>
                <a:ext cx="728869" cy="410817"/>
              </a:xfrm>
              <a:prstGeom prst="rect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F99CA66-DC0A-403B-8B21-EAD442EC4D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461" y="2909319"/>
                <a:ext cx="728869" cy="4108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BC259D7-2225-40A7-8A9F-291FD1E4A1A7}"/>
                  </a:ext>
                </a:extLst>
              </p:cNvPr>
              <p:cNvSpPr/>
              <p:nvPr/>
            </p:nvSpPr>
            <p:spPr>
              <a:xfrm>
                <a:off x="1991330" y="2909319"/>
                <a:ext cx="728869" cy="410817"/>
              </a:xfrm>
              <a:prstGeom prst="rect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BC259D7-2225-40A7-8A9F-291FD1E4A1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330" y="2909319"/>
                <a:ext cx="728869" cy="4108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6BBC1E99-F5B2-4E0F-B6C1-C248F8759FD5}"/>
              </a:ext>
            </a:extLst>
          </p:cNvPr>
          <p:cNvSpPr txBox="1"/>
          <p:nvPr/>
        </p:nvSpPr>
        <p:spPr>
          <a:xfrm>
            <a:off x="906186" y="260154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Spatial features</a:t>
            </a:r>
            <a:endParaRPr lang="zh-CN" altLang="en-US" sz="1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F2CD2EB-2899-4310-9932-F522574180A6}"/>
                  </a:ext>
                </a:extLst>
              </p:cNvPr>
              <p:cNvSpPr/>
              <p:nvPr/>
            </p:nvSpPr>
            <p:spPr>
              <a:xfrm>
                <a:off x="560096" y="3798562"/>
                <a:ext cx="1054394" cy="410817"/>
              </a:xfrm>
              <a:prstGeom prst="rect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F2CD2EB-2899-4310-9932-F522574180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96" y="3798562"/>
                <a:ext cx="1054394" cy="4108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2BE00CE5-E313-474E-9014-ACC2E10C57DC}"/>
              </a:ext>
            </a:extLst>
          </p:cNvPr>
          <p:cNvSpPr txBox="1"/>
          <p:nvPr/>
        </p:nvSpPr>
        <p:spPr>
          <a:xfrm>
            <a:off x="808402" y="3508165"/>
            <a:ext cx="1667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Temporal features</a:t>
            </a:r>
            <a:endParaRPr lang="zh-CN" altLang="en-US" sz="1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F368521-D5A1-4332-8B57-FC1732B087B0}"/>
                  </a:ext>
                </a:extLst>
              </p:cNvPr>
              <p:cNvSpPr/>
              <p:nvPr/>
            </p:nvSpPr>
            <p:spPr>
              <a:xfrm>
                <a:off x="1627741" y="3795249"/>
                <a:ext cx="1046787" cy="410817"/>
              </a:xfrm>
              <a:prstGeom prst="rect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F368521-D5A1-4332-8B57-FC1732B087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741" y="3795249"/>
                <a:ext cx="1046787" cy="4108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A6C8E94-CF68-45F2-927F-727123B9AF78}"/>
                  </a:ext>
                </a:extLst>
              </p:cNvPr>
              <p:cNvSpPr/>
              <p:nvPr/>
            </p:nvSpPr>
            <p:spPr>
              <a:xfrm>
                <a:off x="2881626" y="930272"/>
                <a:ext cx="6849936" cy="4346713"/>
              </a:xfrm>
              <a:prstGeom prst="rect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F6605EF6-650F-4E28-9FD5-023BA20894D8}" type="mathplaceholder">
                        <a:rPr lang="zh-CN" altLang="en-US" i="1" smtClean="0">
                          <a:latin typeface="Cambria Math" panose="02040503050406030204" pitchFamily="18" charset="0"/>
                        </a:rPr>
                        <a:t>在此处键入公式。</a:t>
                      </a:fl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A6C8E94-CF68-45F2-927F-727123B9AF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626" y="930272"/>
                <a:ext cx="6849936" cy="434671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60E05EB-C45C-468A-B65F-D51DF15DB05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720199" y="2242246"/>
            <a:ext cx="903992" cy="5471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62B7C59-4502-4B07-A641-F87AA6EF4BB1}"/>
              </a:ext>
            </a:extLst>
          </p:cNvPr>
          <p:cNvCxnSpPr>
            <a:cxnSpLocks/>
          </p:cNvCxnSpPr>
          <p:nvPr/>
        </p:nvCxnSpPr>
        <p:spPr>
          <a:xfrm flipV="1">
            <a:off x="2721146" y="3061252"/>
            <a:ext cx="883445" cy="220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24E959B-683A-4BAD-AB5A-33B9472711A3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674528" y="3330204"/>
            <a:ext cx="946880" cy="6704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8C113B4-1E1B-49D2-9C34-E136126E271D}"/>
              </a:ext>
            </a:extLst>
          </p:cNvPr>
          <p:cNvSpPr txBox="1"/>
          <p:nvPr/>
        </p:nvSpPr>
        <p:spPr>
          <a:xfrm>
            <a:off x="5449409" y="939584"/>
            <a:ext cx="183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RL framework</a:t>
            </a:r>
            <a:endParaRPr lang="zh-CN" altLang="en-US" b="1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B2E38ED-D644-4E48-AAA0-ABCAE6C7E129}"/>
              </a:ext>
            </a:extLst>
          </p:cNvPr>
          <p:cNvSpPr/>
          <p:nvPr/>
        </p:nvSpPr>
        <p:spPr>
          <a:xfrm>
            <a:off x="4851005" y="1523997"/>
            <a:ext cx="4378384" cy="2417797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流程图: 磁盘 26">
            <a:extLst>
              <a:ext uri="{FF2B5EF4-FFF2-40B4-BE49-F238E27FC236}">
                <a16:creationId xmlns:a16="http://schemas.microsoft.com/office/drawing/2014/main" id="{8A4CB968-3629-4C12-8E97-CE16D2409346}"/>
              </a:ext>
            </a:extLst>
          </p:cNvPr>
          <p:cNvSpPr/>
          <p:nvPr/>
        </p:nvSpPr>
        <p:spPr>
          <a:xfrm>
            <a:off x="7423383" y="4387789"/>
            <a:ext cx="1372047" cy="7707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Memory buffer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31" name="流程图: 决策 30">
            <a:extLst>
              <a:ext uri="{FF2B5EF4-FFF2-40B4-BE49-F238E27FC236}">
                <a16:creationId xmlns:a16="http://schemas.microsoft.com/office/drawing/2014/main" id="{0A5B2F80-AA5A-42FD-8DBE-A80659AB8099}"/>
              </a:ext>
            </a:extLst>
          </p:cNvPr>
          <p:cNvSpPr/>
          <p:nvPr/>
        </p:nvSpPr>
        <p:spPr>
          <a:xfrm>
            <a:off x="10151167" y="722243"/>
            <a:ext cx="1815546" cy="100428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500" dirty="0">
              <a:latin typeface="Consolas" panose="020B0609020204030204" pitchFamily="49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3B3515C-E634-4891-AAF9-BFAE0CD6AFD5}"/>
              </a:ext>
            </a:extLst>
          </p:cNvPr>
          <p:cNvSpPr/>
          <p:nvPr/>
        </p:nvSpPr>
        <p:spPr>
          <a:xfrm>
            <a:off x="4864224" y="4529707"/>
            <a:ext cx="1372048" cy="55957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Training controller 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E7ADFA9-38B2-4910-AA85-0A612CCC083C}"/>
              </a:ext>
            </a:extLst>
          </p:cNvPr>
          <p:cNvCxnSpPr>
            <a:cxnSpLocks/>
          </p:cNvCxnSpPr>
          <p:nvPr/>
        </p:nvCxnSpPr>
        <p:spPr>
          <a:xfrm>
            <a:off x="6272546" y="4707534"/>
            <a:ext cx="1150837" cy="0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C05C5F8-ABDD-40B3-9CEF-4800BCC6A54C}"/>
              </a:ext>
            </a:extLst>
          </p:cNvPr>
          <p:cNvCxnSpPr>
            <a:cxnSpLocks/>
          </p:cNvCxnSpPr>
          <p:nvPr/>
        </p:nvCxnSpPr>
        <p:spPr>
          <a:xfrm flipH="1">
            <a:off x="6272546" y="4903653"/>
            <a:ext cx="1154923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A3957001-D2AE-4FAE-8836-C463E45A203D}"/>
              </a:ext>
            </a:extLst>
          </p:cNvPr>
          <p:cNvSpPr txBox="1"/>
          <p:nvPr/>
        </p:nvSpPr>
        <p:spPr>
          <a:xfrm>
            <a:off x="6492898" y="4460647"/>
            <a:ext cx="632906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Consolas" panose="020B0609020204030204" pitchFamily="49" charset="0"/>
              </a:rPr>
              <a:t>write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A586257-D1EF-461D-A658-3F822AAFF825}"/>
              </a:ext>
            </a:extLst>
          </p:cNvPr>
          <p:cNvSpPr txBox="1"/>
          <p:nvPr/>
        </p:nvSpPr>
        <p:spPr>
          <a:xfrm>
            <a:off x="6540417" y="4899643"/>
            <a:ext cx="632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Consolas" panose="020B0609020204030204" pitchFamily="49" charset="0"/>
              </a:rPr>
              <a:t>read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AF8E52C-57E5-4D11-9C56-8B79AB4879FA}"/>
              </a:ext>
            </a:extLst>
          </p:cNvPr>
          <p:cNvCxnSpPr>
            <a:cxnSpLocks/>
          </p:cNvCxnSpPr>
          <p:nvPr/>
        </p:nvCxnSpPr>
        <p:spPr>
          <a:xfrm flipV="1">
            <a:off x="5625004" y="3968298"/>
            <a:ext cx="0" cy="518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9D6DEB54-791E-4863-8C69-0DA0A4092091}"/>
              </a:ext>
            </a:extLst>
          </p:cNvPr>
          <p:cNvSpPr txBox="1"/>
          <p:nvPr/>
        </p:nvSpPr>
        <p:spPr>
          <a:xfrm>
            <a:off x="5046948" y="4088961"/>
            <a:ext cx="689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Consolas" panose="020B0609020204030204" pitchFamily="49" charset="0"/>
              </a:rPr>
              <a:t>train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CBA3418-DBC2-4371-B8F6-C87C37C39003}"/>
              </a:ext>
            </a:extLst>
          </p:cNvPr>
          <p:cNvSpPr/>
          <p:nvPr/>
        </p:nvSpPr>
        <p:spPr>
          <a:xfrm>
            <a:off x="3627379" y="1989312"/>
            <a:ext cx="730405" cy="1798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Consolas" panose="020B0609020204030204" pitchFamily="49" charset="0"/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FB95F8E1-95C1-48AC-AD95-F8EB7A7C82E9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4357259" y="1809664"/>
            <a:ext cx="837247" cy="905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>
            <a:extLst>
              <a:ext uri="{FF2B5EF4-FFF2-40B4-BE49-F238E27FC236}">
                <a16:creationId xmlns:a16="http://schemas.microsoft.com/office/drawing/2014/main" id="{899CF7AE-24B2-4B9B-A59F-4D113BEA584A}"/>
              </a:ext>
            </a:extLst>
          </p:cNvPr>
          <p:cNvSpPr/>
          <p:nvPr/>
        </p:nvSpPr>
        <p:spPr>
          <a:xfrm>
            <a:off x="5194506" y="1630015"/>
            <a:ext cx="393994" cy="35929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657CE508-7287-42A5-B927-7D2A31467C75}"/>
              </a:ext>
            </a:extLst>
          </p:cNvPr>
          <p:cNvSpPr/>
          <p:nvPr/>
        </p:nvSpPr>
        <p:spPr>
          <a:xfrm>
            <a:off x="5194506" y="2085515"/>
            <a:ext cx="393994" cy="35929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8CF154C-E64D-448B-AC1C-7678511211B4}"/>
              </a:ext>
            </a:extLst>
          </p:cNvPr>
          <p:cNvSpPr/>
          <p:nvPr/>
        </p:nvSpPr>
        <p:spPr>
          <a:xfrm>
            <a:off x="5194506" y="2570300"/>
            <a:ext cx="393994" cy="35929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5D6BAF0E-D701-4C82-B5F8-3AF2EC0BBCAA}"/>
              </a:ext>
            </a:extLst>
          </p:cNvPr>
          <p:cNvSpPr/>
          <p:nvPr/>
        </p:nvSpPr>
        <p:spPr>
          <a:xfrm>
            <a:off x="5201573" y="3095222"/>
            <a:ext cx="393994" cy="35929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82334088-DD32-4E25-AF69-F9B6183552EC}"/>
              </a:ext>
            </a:extLst>
          </p:cNvPr>
          <p:cNvCxnSpPr>
            <a:cxnSpLocks/>
            <a:endCxn id="80" idx="2"/>
          </p:cNvCxnSpPr>
          <p:nvPr/>
        </p:nvCxnSpPr>
        <p:spPr>
          <a:xfrm flipV="1">
            <a:off x="4376093" y="2265164"/>
            <a:ext cx="818413" cy="4764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54907052-F0AE-4616-AFE1-FA736EAAFA5E}"/>
              </a:ext>
            </a:extLst>
          </p:cNvPr>
          <p:cNvCxnSpPr>
            <a:cxnSpLocks/>
            <a:endCxn id="81" idx="2"/>
          </p:cNvCxnSpPr>
          <p:nvPr/>
        </p:nvCxnSpPr>
        <p:spPr>
          <a:xfrm flipV="1">
            <a:off x="4356737" y="2749949"/>
            <a:ext cx="837769" cy="68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F67D4FAF-0E2A-4E53-A17D-A0FBBC4B2563}"/>
              </a:ext>
            </a:extLst>
          </p:cNvPr>
          <p:cNvCxnSpPr>
            <a:cxnSpLocks/>
            <a:endCxn id="82" idx="2"/>
          </p:cNvCxnSpPr>
          <p:nvPr/>
        </p:nvCxnSpPr>
        <p:spPr>
          <a:xfrm>
            <a:off x="4351343" y="2725529"/>
            <a:ext cx="850230" cy="5493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BD301C40-D06F-4F3F-953E-D59777041512}"/>
              </a:ext>
            </a:extLst>
          </p:cNvPr>
          <p:cNvSpPr/>
          <p:nvPr/>
        </p:nvSpPr>
        <p:spPr>
          <a:xfrm>
            <a:off x="6194528" y="1638422"/>
            <a:ext cx="393994" cy="35929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6A501E7A-3535-4D70-9D0E-1A72C5B71132}"/>
              </a:ext>
            </a:extLst>
          </p:cNvPr>
          <p:cNvSpPr/>
          <p:nvPr/>
        </p:nvSpPr>
        <p:spPr>
          <a:xfrm>
            <a:off x="6194528" y="2093922"/>
            <a:ext cx="393994" cy="35929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DA338ABF-E367-4B4A-8FB1-94CFD87AC0E4}"/>
              </a:ext>
            </a:extLst>
          </p:cNvPr>
          <p:cNvSpPr/>
          <p:nvPr/>
        </p:nvSpPr>
        <p:spPr>
          <a:xfrm>
            <a:off x="6194528" y="2578707"/>
            <a:ext cx="393994" cy="35929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063C93B4-D965-4CF1-88AD-C0EF9BFBAD2A}"/>
              </a:ext>
            </a:extLst>
          </p:cNvPr>
          <p:cNvSpPr/>
          <p:nvPr/>
        </p:nvSpPr>
        <p:spPr>
          <a:xfrm>
            <a:off x="6201595" y="3103629"/>
            <a:ext cx="393994" cy="35929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A3944A7F-2655-4C5E-B3D4-1FFB1F93C386}"/>
              </a:ext>
            </a:extLst>
          </p:cNvPr>
          <p:cNvCxnSpPr>
            <a:stCxn id="79" idx="6"/>
            <a:endCxn id="90" idx="2"/>
          </p:cNvCxnSpPr>
          <p:nvPr/>
        </p:nvCxnSpPr>
        <p:spPr>
          <a:xfrm>
            <a:off x="5588500" y="1809664"/>
            <a:ext cx="606028" cy="84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C5A9AE77-B68D-4278-8506-E2CED7A7230A}"/>
              </a:ext>
            </a:extLst>
          </p:cNvPr>
          <p:cNvCxnSpPr/>
          <p:nvPr/>
        </p:nvCxnSpPr>
        <p:spPr>
          <a:xfrm>
            <a:off x="5607893" y="2305480"/>
            <a:ext cx="606028" cy="84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E1503A92-5E72-4FB9-BF84-1B59DD2F2E6F}"/>
              </a:ext>
            </a:extLst>
          </p:cNvPr>
          <p:cNvCxnSpPr/>
          <p:nvPr/>
        </p:nvCxnSpPr>
        <p:spPr>
          <a:xfrm>
            <a:off x="5588500" y="2749948"/>
            <a:ext cx="606028" cy="84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E0E00A67-BAB1-431E-B7CF-1E0A936B0DF4}"/>
              </a:ext>
            </a:extLst>
          </p:cNvPr>
          <p:cNvCxnSpPr/>
          <p:nvPr/>
        </p:nvCxnSpPr>
        <p:spPr>
          <a:xfrm>
            <a:off x="5595567" y="3297912"/>
            <a:ext cx="606028" cy="84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35F2FCB0-2438-482E-B4AB-433CDC3A1997}"/>
              </a:ext>
            </a:extLst>
          </p:cNvPr>
          <p:cNvCxnSpPr>
            <a:cxnSpLocks/>
            <a:endCxn id="91" idx="2"/>
          </p:cNvCxnSpPr>
          <p:nvPr/>
        </p:nvCxnSpPr>
        <p:spPr>
          <a:xfrm>
            <a:off x="5580515" y="1830827"/>
            <a:ext cx="614013" cy="4427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1CC373B8-926C-4ECD-9D28-8DE5279B972F}"/>
              </a:ext>
            </a:extLst>
          </p:cNvPr>
          <p:cNvCxnSpPr>
            <a:cxnSpLocks/>
          </p:cNvCxnSpPr>
          <p:nvPr/>
        </p:nvCxnSpPr>
        <p:spPr>
          <a:xfrm>
            <a:off x="5599937" y="1824199"/>
            <a:ext cx="574172" cy="9483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D8E3CF46-39D7-4234-9E78-13AE511CA6FD}"/>
              </a:ext>
            </a:extLst>
          </p:cNvPr>
          <p:cNvCxnSpPr>
            <a:cxnSpLocks/>
          </p:cNvCxnSpPr>
          <p:nvPr/>
        </p:nvCxnSpPr>
        <p:spPr>
          <a:xfrm>
            <a:off x="5619359" y="1842223"/>
            <a:ext cx="574172" cy="14879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46947A7F-FEA9-436E-B739-4E3144329563}"/>
              </a:ext>
            </a:extLst>
          </p:cNvPr>
          <p:cNvCxnSpPr>
            <a:cxnSpLocks/>
          </p:cNvCxnSpPr>
          <p:nvPr/>
        </p:nvCxnSpPr>
        <p:spPr>
          <a:xfrm>
            <a:off x="5574229" y="2288784"/>
            <a:ext cx="614013" cy="4427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190E901F-C76D-46E1-ADC4-56C6C565F3AE}"/>
              </a:ext>
            </a:extLst>
          </p:cNvPr>
          <p:cNvCxnSpPr>
            <a:cxnSpLocks/>
            <a:endCxn id="90" idx="2"/>
          </p:cNvCxnSpPr>
          <p:nvPr/>
        </p:nvCxnSpPr>
        <p:spPr>
          <a:xfrm flipV="1">
            <a:off x="5607141" y="1818071"/>
            <a:ext cx="587387" cy="4771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FBA58ADF-D592-447C-ACF2-2A2CBC77318E}"/>
              </a:ext>
            </a:extLst>
          </p:cNvPr>
          <p:cNvCxnSpPr>
            <a:cxnSpLocks/>
            <a:endCxn id="93" idx="3"/>
          </p:cNvCxnSpPr>
          <p:nvPr/>
        </p:nvCxnSpPr>
        <p:spPr>
          <a:xfrm>
            <a:off x="5573378" y="2314903"/>
            <a:ext cx="685916" cy="10954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F70563F8-745C-430C-BC67-021AB5035BF0}"/>
              </a:ext>
            </a:extLst>
          </p:cNvPr>
          <p:cNvCxnSpPr>
            <a:cxnSpLocks/>
          </p:cNvCxnSpPr>
          <p:nvPr/>
        </p:nvCxnSpPr>
        <p:spPr>
          <a:xfrm flipV="1">
            <a:off x="5620081" y="1844190"/>
            <a:ext cx="529181" cy="8991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4CB2F455-AEA3-4BDA-9A67-075A2D426131}"/>
              </a:ext>
            </a:extLst>
          </p:cNvPr>
          <p:cNvCxnSpPr>
            <a:cxnSpLocks/>
          </p:cNvCxnSpPr>
          <p:nvPr/>
        </p:nvCxnSpPr>
        <p:spPr>
          <a:xfrm flipV="1">
            <a:off x="5600581" y="2276945"/>
            <a:ext cx="570340" cy="10032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CA80CE9E-4085-4DCC-B9CB-5B9491543507}"/>
              </a:ext>
            </a:extLst>
          </p:cNvPr>
          <p:cNvCxnSpPr>
            <a:cxnSpLocks/>
          </p:cNvCxnSpPr>
          <p:nvPr/>
        </p:nvCxnSpPr>
        <p:spPr>
          <a:xfrm flipV="1">
            <a:off x="5605775" y="2769486"/>
            <a:ext cx="557034" cy="4920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02AD3F67-E776-4CBD-AF16-8E37A151AFFD}"/>
              </a:ext>
            </a:extLst>
          </p:cNvPr>
          <p:cNvCxnSpPr>
            <a:cxnSpLocks/>
          </p:cNvCxnSpPr>
          <p:nvPr/>
        </p:nvCxnSpPr>
        <p:spPr>
          <a:xfrm flipV="1">
            <a:off x="5625004" y="1840937"/>
            <a:ext cx="553981" cy="14387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8E60187D-F28D-4313-BEB1-82F3C5300B4B}"/>
              </a:ext>
            </a:extLst>
          </p:cNvPr>
          <p:cNvCxnSpPr>
            <a:cxnSpLocks/>
            <a:endCxn id="93" idx="2"/>
          </p:cNvCxnSpPr>
          <p:nvPr/>
        </p:nvCxnSpPr>
        <p:spPr>
          <a:xfrm>
            <a:off x="5618362" y="2767911"/>
            <a:ext cx="583233" cy="5153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77183678-BA80-41CA-87EE-367BC581622F}"/>
              </a:ext>
            </a:extLst>
          </p:cNvPr>
          <p:cNvCxnSpPr>
            <a:cxnSpLocks/>
          </p:cNvCxnSpPr>
          <p:nvPr/>
        </p:nvCxnSpPr>
        <p:spPr>
          <a:xfrm flipV="1">
            <a:off x="5598483" y="2320468"/>
            <a:ext cx="580502" cy="44058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椭圆 133">
            <a:extLst>
              <a:ext uri="{FF2B5EF4-FFF2-40B4-BE49-F238E27FC236}">
                <a16:creationId xmlns:a16="http://schemas.microsoft.com/office/drawing/2014/main" id="{E245F41C-792C-49D0-851F-0A82724F78BE}"/>
              </a:ext>
            </a:extLst>
          </p:cNvPr>
          <p:cNvSpPr/>
          <p:nvPr/>
        </p:nvSpPr>
        <p:spPr>
          <a:xfrm>
            <a:off x="6917884" y="1749747"/>
            <a:ext cx="342990" cy="302669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F2079229-3DAE-4276-AE11-6ACEAE4233E8}"/>
              </a:ext>
            </a:extLst>
          </p:cNvPr>
          <p:cNvSpPr/>
          <p:nvPr/>
        </p:nvSpPr>
        <p:spPr>
          <a:xfrm>
            <a:off x="6924988" y="2194165"/>
            <a:ext cx="342990" cy="302669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293288E8-921E-481F-B528-1F5325811E27}"/>
              </a:ext>
            </a:extLst>
          </p:cNvPr>
          <p:cNvSpPr/>
          <p:nvPr/>
        </p:nvSpPr>
        <p:spPr>
          <a:xfrm>
            <a:off x="6938236" y="3087200"/>
            <a:ext cx="342990" cy="302669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FF7A01F9-1557-4637-83F0-46C38ACD0BF0}"/>
              </a:ext>
            </a:extLst>
          </p:cNvPr>
          <p:cNvSpPr txBox="1"/>
          <p:nvPr/>
        </p:nvSpPr>
        <p:spPr>
          <a:xfrm>
            <a:off x="6951783" y="2644139"/>
            <a:ext cx="281151" cy="421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>
              <a:lnSpc>
                <a:spcPts val="7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>
              <a:lnSpc>
                <a:spcPts val="7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E46D0471-3458-4076-B691-290427F92637}"/>
              </a:ext>
            </a:extLst>
          </p:cNvPr>
          <p:cNvCxnSpPr>
            <a:cxnSpLocks/>
          </p:cNvCxnSpPr>
          <p:nvPr/>
        </p:nvCxnSpPr>
        <p:spPr>
          <a:xfrm>
            <a:off x="6601445" y="1817573"/>
            <a:ext cx="329362" cy="8301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72443F4C-0B23-4055-AFAA-F72D3FAFBAAC}"/>
              </a:ext>
            </a:extLst>
          </p:cNvPr>
          <p:cNvCxnSpPr>
            <a:cxnSpLocks/>
            <a:stCxn id="90" idx="6"/>
          </p:cNvCxnSpPr>
          <p:nvPr/>
        </p:nvCxnSpPr>
        <p:spPr>
          <a:xfrm>
            <a:off x="6588522" y="1818071"/>
            <a:ext cx="318858" cy="52742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D65DE489-68CE-4299-9FFF-C3A9DC544257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6607890" y="1824199"/>
            <a:ext cx="330346" cy="14143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569FF47E-8A2F-40D7-9150-25908C87E829}"/>
              </a:ext>
            </a:extLst>
          </p:cNvPr>
          <p:cNvCxnSpPr>
            <a:cxnSpLocks/>
            <a:endCxn id="135" idx="2"/>
          </p:cNvCxnSpPr>
          <p:nvPr/>
        </p:nvCxnSpPr>
        <p:spPr>
          <a:xfrm>
            <a:off x="6581546" y="2261753"/>
            <a:ext cx="343442" cy="837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AF02DC1D-A277-4B1B-B17A-819FA21186E7}"/>
              </a:ext>
            </a:extLst>
          </p:cNvPr>
          <p:cNvCxnSpPr>
            <a:cxnSpLocks/>
            <a:endCxn id="134" idx="2"/>
          </p:cNvCxnSpPr>
          <p:nvPr/>
        </p:nvCxnSpPr>
        <p:spPr>
          <a:xfrm flipV="1">
            <a:off x="6587997" y="1901082"/>
            <a:ext cx="329887" cy="3941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CF09F9C5-A40A-4881-B259-F4345851BEFB}"/>
              </a:ext>
            </a:extLst>
          </p:cNvPr>
          <p:cNvCxnSpPr>
            <a:cxnSpLocks/>
            <a:endCxn id="138" idx="3"/>
          </p:cNvCxnSpPr>
          <p:nvPr/>
        </p:nvCxnSpPr>
        <p:spPr>
          <a:xfrm>
            <a:off x="6594458" y="2288784"/>
            <a:ext cx="394008" cy="10567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EB523E1F-4E16-41A2-973B-8C80FE6379B4}"/>
              </a:ext>
            </a:extLst>
          </p:cNvPr>
          <p:cNvCxnSpPr>
            <a:cxnSpLocks/>
            <a:endCxn id="135" idx="2"/>
          </p:cNvCxnSpPr>
          <p:nvPr/>
        </p:nvCxnSpPr>
        <p:spPr>
          <a:xfrm flipV="1">
            <a:off x="6581283" y="2345500"/>
            <a:ext cx="343705" cy="4224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1323683A-27EE-4591-91C1-2445895DF182}"/>
              </a:ext>
            </a:extLst>
          </p:cNvPr>
          <p:cNvCxnSpPr>
            <a:cxnSpLocks/>
            <a:endCxn id="134" idx="2"/>
          </p:cNvCxnSpPr>
          <p:nvPr/>
        </p:nvCxnSpPr>
        <p:spPr>
          <a:xfrm flipV="1">
            <a:off x="6612665" y="1901082"/>
            <a:ext cx="305219" cy="8604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F171988E-85E4-47CB-8DEF-717571A79905}"/>
              </a:ext>
            </a:extLst>
          </p:cNvPr>
          <p:cNvCxnSpPr>
            <a:cxnSpLocks/>
            <a:endCxn id="138" idx="3"/>
          </p:cNvCxnSpPr>
          <p:nvPr/>
        </p:nvCxnSpPr>
        <p:spPr>
          <a:xfrm>
            <a:off x="6617242" y="2761543"/>
            <a:ext cx="371224" cy="58400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8DF0413C-D6D7-4C79-BD14-673F046B431F}"/>
              </a:ext>
            </a:extLst>
          </p:cNvPr>
          <p:cNvCxnSpPr>
            <a:cxnSpLocks/>
            <a:endCxn id="134" idx="2"/>
          </p:cNvCxnSpPr>
          <p:nvPr/>
        </p:nvCxnSpPr>
        <p:spPr>
          <a:xfrm flipV="1">
            <a:off x="6595036" y="1901082"/>
            <a:ext cx="322848" cy="13542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7576AC6E-476E-4CAE-B0E0-0C187DA5FE80}"/>
              </a:ext>
            </a:extLst>
          </p:cNvPr>
          <p:cNvCxnSpPr>
            <a:cxnSpLocks/>
            <a:endCxn id="135" idx="2"/>
          </p:cNvCxnSpPr>
          <p:nvPr/>
        </p:nvCxnSpPr>
        <p:spPr>
          <a:xfrm flipV="1">
            <a:off x="6601560" y="2345500"/>
            <a:ext cx="323428" cy="8877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7A8151FA-23CE-4BB2-AC2E-ADABD8220A53}"/>
              </a:ext>
            </a:extLst>
          </p:cNvPr>
          <p:cNvCxnSpPr>
            <a:cxnSpLocks/>
            <a:endCxn id="138" idx="3"/>
          </p:cNvCxnSpPr>
          <p:nvPr/>
        </p:nvCxnSpPr>
        <p:spPr>
          <a:xfrm>
            <a:off x="6621768" y="3226792"/>
            <a:ext cx="366698" cy="1187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文本框 181">
            <a:extLst>
              <a:ext uri="{FF2B5EF4-FFF2-40B4-BE49-F238E27FC236}">
                <a16:creationId xmlns:a16="http://schemas.microsoft.com/office/drawing/2014/main" id="{A44EAEA5-7D0F-48F2-B753-7A76293E316F}"/>
              </a:ext>
            </a:extLst>
          </p:cNvPr>
          <p:cNvSpPr txBox="1"/>
          <p:nvPr/>
        </p:nvSpPr>
        <p:spPr>
          <a:xfrm>
            <a:off x="7233383" y="1726528"/>
            <a:ext cx="1742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</a:rPr>
              <a:t>Configuration 1</a:t>
            </a:r>
            <a:endParaRPr lang="zh-CN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57E3D131-68B3-4651-B135-D63D0EDAA85A}"/>
              </a:ext>
            </a:extLst>
          </p:cNvPr>
          <p:cNvSpPr txBox="1"/>
          <p:nvPr/>
        </p:nvSpPr>
        <p:spPr>
          <a:xfrm>
            <a:off x="7227742" y="2199302"/>
            <a:ext cx="1730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</a:rPr>
              <a:t>Configuration 2</a:t>
            </a:r>
            <a:endParaRPr lang="zh-CN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07E79612-1D88-4D5D-B425-1C4A1837E903}"/>
              </a:ext>
            </a:extLst>
          </p:cNvPr>
          <p:cNvSpPr txBox="1"/>
          <p:nvPr/>
        </p:nvSpPr>
        <p:spPr>
          <a:xfrm>
            <a:off x="7263279" y="3094070"/>
            <a:ext cx="169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>
                <a:solidFill>
                  <a:schemeClr val="bg1"/>
                </a:solidFill>
                <a:latin typeface="Consolas" panose="020B0609020204030204" pitchFamily="49" charset="0"/>
              </a:rPr>
              <a:t>Configuration</a:t>
            </a: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</a:rPr>
              <a:t> 48</a:t>
            </a:r>
            <a:endParaRPr lang="zh-CN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526D83CE-4440-41B0-93BA-89298E3DCA8A}"/>
                  </a:ext>
                </a:extLst>
              </p:cNvPr>
              <p:cNvSpPr txBox="1"/>
              <p:nvPr/>
            </p:nvSpPr>
            <p:spPr>
              <a:xfrm rot="10800000">
                <a:off x="8379681" y="1720848"/>
                <a:ext cx="805617" cy="1730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/>
                            <m:e/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526D83CE-4440-41B0-93BA-89298E3DC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8379681" y="1720848"/>
                <a:ext cx="805617" cy="173073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7" name="连接符: 肘形 186">
            <a:extLst>
              <a:ext uri="{FF2B5EF4-FFF2-40B4-BE49-F238E27FC236}">
                <a16:creationId xmlns:a16="http://schemas.microsoft.com/office/drawing/2014/main" id="{2C8DC0DD-51FC-46BB-9B10-66B0DF164108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8955097" y="1726528"/>
            <a:ext cx="2103843" cy="85968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连接符: 肘形 188">
            <a:extLst>
              <a:ext uri="{FF2B5EF4-FFF2-40B4-BE49-F238E27FC236}">
                <a16:creationId xmlns:a16="http://schemas.microsoft.com/office/drawing/2014/main" id="{D41CF084-A419-4A07-A812-4AF7341894DD}"/>
              </a:ext>
            </a:extLst>
          </p:cNvPr>
          <p:cNvCxnSpPr>
            <a:cxnSpLocks/>
            <a:stCxn id="31" idx="0"/>
            <a:endCxn id="25" idx="0"/>
          </p:cNvCxnSpPr>
          <p:nvPr/>
        </p:nvCxnSpPr>
        <p:spPr>
          <a:xfrm rot="16200000" flipH="1" flipV="1">
            <a:off x="8605100" y="-1514257"/>
            <a:ext cx="217341" cy="4690339"/>
          </a:xfrm>
          <a:prstGeom prst="bentConnector3">
            <a:avLst>
              <a:gd name="adj1" fmla="val -10518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文本框 190">
            <a:extLst>
              <a:ext uri="{FF2B5EF4-FFF2-40B4-BE49-F238E27FC236}">
                <a16:creationId xmlns:a16="http://schemas.microsoft.com/office/drawing/2014/main" id="{3486E692-D109-4ED5-A440-F234322A539C}"/>
              </a:ext>
            </a:extLst>
          </p:cNvPr>
          <p:cNvSpPr txBox="1"/>
          <p:nvPr/>
        </p:nvSpPr>
        <p:spPr>
          <a:xfrm>
            <a:off x="8220186" y="106871"/>
            <a:ext cx="1023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Reward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30910FBE-28FF-4B96-8A91-B67590100482}"/>
              </a:ext>
            </a:extLst>
          </p:cNvPr>
          <p:cNvSpPr txBox="1"/>
          <p:nvPr/>
        </p:nvSpPr>
        <p:spPr>
          <a:xfrm>
            <a:off x="10428202" y="1034708"/>
            <a:ext cx="144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Inference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BE8F559B-13CD-4674-8C39-B82A1EA2C9E1}"/>
              </a:ext>
            </a:extLst>
          </p:cNvPr>
          <p:cNvSpPr txBox="1"/>
          <p:nvPr/>
        </p:nvSpPr>
        <p:spPr>
          <a:xfrm>
            <a:off x="3604552" y="2614838"/>
            <a:ext cx="849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endParaRPr lang="zh-CN" altLang="en-US" sz="17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57AD8982-952E-4B0F-84B4-D59175B43E6D}"/>
              </a:ext>
            </a:extLst>
          </p:cNvPr>
          <p:cNvSpPr txBox="1"/>
          <p:nvPr/>
        </p:nvSpPr>
        <p:spPr>
          <a:xfrm>
            <a:off x="6464430" y="3571865"/>
            <a:ext cx="1838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RL Agent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674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48</Words>
  <Application>Microsoft Office PowerPoint</Application>
  <PresentationFormat>宽屏</PresentationFormat>
  <Paragraphs>30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Cambria Math</vt:lpstr>
      <vt:lpstr>Consolas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Tang</dc:creator>
  <cp:lastModifiedBy>Chen Tang</cp:lastModifiedBy>
  <cp:revision>10</cp:revision>
  <dcterms:created xsi:type="dcterms:W3CDTF">2020-11-27T07:35:00Z</dcterms:created>
  <dcterms:modified xsi:type="dcterms:W3CDTF">2020-11-27T10:51:16Z</dcterms:modified>
</cp:coreProperties>
</file>