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6271" r:id="rId2"/>
  </p:sldIdLst>
  <p:sldSz cx="12192000" cy="5057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2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7743"/>
            <a:ext cx="9144000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56503"/>
            <a:ext cx="9144000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21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11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9279"/>
            <a:ext cx="2628900" cy="42862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9279"/>
            <a:ext cx="7734300" cy="42862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4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23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60932"/>
            <a:ext cx="10515600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84729"/>
            <a:ext cx="10515600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5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46398"/>
            <a:ext cx="5181600" cy="3209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46398"/>
            <a:ext cx="5181600" cy="3209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9280"/>
            <a:ext cx="10515600" cy="977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9858"/>
            <a:ext cx="5157787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47493"/>
            <a:ext cx="5157787" cy="27173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9858"/>
            <a:ext cx="5183188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47493"/>
            <a:ext cx="5183188" cy="27173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07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85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8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7185"/>
            <a:ext cx="393223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8227"/>
            <a:ext cx="6172200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7333"/>
            <a:ext cx="393223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2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7185"/>
            <a:ext cx="393223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8227"/>
            <a:ext cx="6172200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7333"/>
            <a:ext cx="393223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11F8-3A92-4C30-BABF-4CB553799E6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2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9280"/>
            <a:ext cx="10515600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6398"/>
            <a:ext cx="10515600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87808"/>
            <a:ext cx="27432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911F8-3A92-4C30-BABF-4CB553799E6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87808"/>
            <a:ext cx="41148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87808"/>
            <a:ext cx="27432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E878-DCBA-49E4-9899-5EF0F2F3B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>
            <a:extLst>
              <a:ext uri="{FF2B5EF4-FFF2-40B4-BE49-F238E27FC236}">
                <a16:creationId xmlns:a16="http://schemas.microsoft.com/office/drawing/2014/main" id="{222C96BD-B684-44B2-AF79-31798389528D}"/>
              </a:ext>
            </a:extLst>
          </p:cNvPr>
          <p:cNvGrpSpPr/>
          <p:nvPr/>
        </p:nvGrpSpPr>
        <p:grpSpPr>
          <a:xfrm>
            <a:off x="2273197" y="303081"/>
            <a:ext cx="8940133" cy="4590007"/>
            <a:chOff x="642518" y="-2784617"/>
            <a:chExt cx="9942857" cy="5872279"/>
          </a:xfrm>
        </p:grpSpPr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2CDB9704-8ACE-4055-8FFF-0FF4717CDBF4}"/>
                </a:ext>
              </a:extLst>
            </p:cNvPr>
            <p:cNvSpPr/>
            <p:nvPr/>
          </p:nvSpPr>
          <p:spPr>
            <a:xfrm>
              <a:off x="642518" y="-1251269"/>
              <a:ext cx="9942857" cy="3985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33"/>
            </a:p>
          </p:txBody>
        </p:sp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77C241AF-25E4-4FC2-848B-FF8437B833C5}"/>
                </a:ext>
              </a:extLst>
            </p:cNvPr>
            <p:cNvSpPr/>
            <p:nvPr/>
          </p:nvSpPr>
          <p:spPr>
            <a:xfrm>
              <a:off x="5048010" y="-2784617"/>
              <a:ext cx="4251972" cy="1882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r>
                <a:rPr lang="en-US" altLang="zh-CN" sz="2266" b="1" i="1" dirty="0" err="1"/>
                <a:t>AutoConfigure</a:t>
              </a:r>
              <a:r>
                <a:rPr lang="en-US" sz="2266" b="1" i="1" dirty="0"/>
                <a:t>: </a:t>
              </a:r>
            </a:p>
            <a:p>
              <a:r>
                <a:rPr lang="en-US" altLang="zh-CN" sz="1888" i="1" dirty="0"/>
                <a:t>DQN </a:t>
              </a:r>
              <a:r>
                <a:rPr lang="en-US" sz="1888" i="1" dirty="0"/>
                <a:t>Based </a:t>
              </a:r>
              <a:r>
                <a:rPr lang="en-US" altLang="zh-CN" sz="1888" i="1" dirty="0"/>
                <a:t>Auto </a:t>
              </a:r>
            </a:p>
            <a:p>
              <a:r>
                <a:rPr lang="en-US" altLang="zh-CN" sz="1888" i="1" dirty="0"/>
                <a:t>Configuration Agent</a:t>
              </a:r>
            </a:p>
          </p:txBody>
        </p:sp>
        <p:cxnSp>
          <p:nvCxnSpPr>
            <p:cNvPr id="8" name="Elbow Connector 14">
              <a:extLst>
                <a:ext uri="{FF2B5EF4-FFF2-40B4-BE49-F238E27FC236}">
                  <a16:creationId xmlns:a16="http://schemas.microsoft.com/office/drawing/2014/main" id="{4B16B914-89B2-4C23-A9A9-2D3480F3DCA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632955" y="-1370625"/>
              <a:ext cx="433186" cy="2272460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D705572A-9191-4106-A04C-D51AB6D0B2EE}"/>
                </a:ext>
              </a:extLst>
            </p:cNvPr>
            <p:cNvSpPr/>
            <p:nvPr/>
          </p:nvSpPr>
          <p:spPr>
            <a:xfrm>
              <a:off x="5529213" y="1235019"/>
              <a:ext cx="1070119" cy="38071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33" dirty="0"/>
            </a:p>
          </p:txBody>
        </p:sp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76015C2F-C80C-446A-92D9-FFB092D6A3EB}"/>
                </a:ext>
              </a:extLst>
            </p:cNvPr>
            <p:cNvSpPr txBox="1"/>
            <p:nvPr/>
          </p:nvSpPr>
          <p:spPr>
            <a:xfrm>
              <a:off x="6022996" y="2077181"/>
              <a:ext cx="3505419" cy="101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11" dirty="0"/>
                <a:t>(</a:t>
              </a:r>
              <a:r>
                <a:rPr lang="en-US" sz="1511" i="1" dirty="0"/>
                <a:t>e.g.</a:t>
              </a:r>
              <a:r>
                <a:rPr lang="en-US" sz="1511" dirty="0"/>
                <a:t>, </a:t>
              </a:r>
              <a:r>
                <a:rPr lang="en-US" altLang="zh-CN" sz="1511" dirty="0"/>
                <a:t>SSD+ResNet152V1, </a:t>
              </a:r>
              <a:r>
                <a:rPr lang="en-US" altLang="zh-CN" sz="1511" dirty="0" err="1"/>
                <a:t>FasterRCNN</a:t>
              </a:r>
              <a:r>
                <a:rPr lang="en-US" altLang="zh-CN" sz="1511" dirty="0"/>
                <a:t>+ ResNet50V1, </a:t>
              </a:r>
              <a:r>
                <a:rPr lang="en-US" altLang="zh-CN" sz="1511" dirty="0" err="1"/>
                <a:t>FasterRCNN</a:t>
              </a:r>
              <a:r>
                <a:rPr lang="en-US" altLang="zh-CN" sz="1511" dirty="0"/>
                <a:t>+ InceptionResNetV2</a:t>
              </a:r>
              <a:r>
                <a:rPr lang="en-US" sz="1511" dirty="0"/>
                <a:t>)</a:t>
              </a:r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065C671D-7E66-4295-A9EA-F148702C9800}"/>
                </a:ext>
              </a:extLst>
            </p:cNvPr>
            <p:cNvSpPr txBox="1"/>
            <p:nvPr/>
          </p:nvSpPr>
          <p:spPr>
            <a:xfrm>
              <a:off x="2550589" y="-996916"/>
              <a:ext cx="824008" cy="452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/>
                <a:t>1080p</a:t>
              </a:r>
            </a:p>
          </p:txBody>
        </p:sp>
        <p:sp>
          <p:nvSpPr>
            <p:cNvPr id="19" name="TextBox 25">
              <a:extLst>
                <a:ext uri="{FF2B5EF4-FFF2-40B4-BE49-F238E27FC236}">
                  <a16:creationId xmlns:a16="http://schemas.microsoft.com/office/drawing/2014/main" id="{529868A7-399D-4491-A160-CB9741C8C035}"/>
                </a:ext>
              </a:extLst>
            </p:cNvPr>
            <p:cNvSpPr txBox="1"/>
            <p:nvPr/>
          </p:nvSpPr>
          <p:spPr>
            <a:xfrm>
              <a:off x="5112006" y="112871"/>
              <a:ext cx="1859813" cy="415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1" dirty="0"/>
                <a:t>(</a:t>
              </a:r>
              <a:r>
                <a:rPr lang="en-US" sz="1511" i="1" dirty="0"/>
                <a:t>e.g.</a:t>
              </a:r>
              <a:r>
                <a:rPr lang="en-US" sz="1511" dirty="0"/>
                <a:t>, 640p,1024p)</a:t>
              </a:r>
              <a:endParaRPr lang="en-US" sz="1133" dirty="0"/>
            </a:p>
          </p:txBody>
        </p:sp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3B709A33-5655-4083-AC28-8CB71FF229C4}"/>
                </a:ext>
              </a:extLst>
            </p:cNvPr>
            <p:cNvSpPr txBox="1"/>
            <p:nvPr/>
          </p:nvSpPr>
          <p:spPr>
            <a:xfrm>
              <a:off x="3776584" y="914595"/>
              <a:ext cx="1676478" cy="11222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700" b="1" dirty="0"/>
                <a:t>(Resize) Resolution</a:t>
              </a:r>
            </a:p>
            <a:p>
              <a:pPr algn="ctr"/>
              <a:r>
                <a:rPr lang="en-US" altLang="zh-CN" sz="1700" b="1" dirty="0"/>
                <a:t>Selection </a:t>
              </a:r>
              <a:endParaRPr lang="en-US" sz="1700" b="1" dirty="0"/>
            </a:p>
          </p:txBody>
        </p:sp>
      </p:grpSp>
      <p:sp>
        <p:nvSpPr>
          <p:cNvPr id="2" name="TextBox 16">
            <a:extLst>
              <a:ext uri="{FF2B5EF4-FFF2-40B4-BE49-F238E27FC236}">
                <a16:creationId xmlns:a16="http://schemas.microsoft.com/office/drawing/2014/main" id="{F2EAF924-5ADA-4A13-9D4A-88D7F0F3C4E1}"/>
              </a:ext>
            </a:extLst>
          </p:cNvPr>
          <p:cNvSpPr txBox="1"/>
          <p:nvPr/>
        </p:nvSpPr>
        <p:spPr>
          <a:xfrm>
            <a:off x="10056281" y="633189"/>
            <a:ext cx="227629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i="1" dirty="0"/>
              <a:t>Reward  Feedback</a:t>
            </a:r>
          </a:p>
        </p:txBody>
      </p:sp>
      <p:sp>
        <p:nvSpPr>
          <p:cNvPr id="27" name="Right Arrow 20">
            <a:extLst>
              <a:ext uri="{FF2B5EF4-FFF2-40B4-BE49-F238E27FC236}">
                <a16:creationId xmlns:a16="http://schemas.microsoft.com/office/drawing/2014/main" id="{25553247-6757-4692-9816-DB7EBB7E1F01}"/>
              </a:ext>
            </a:extLst>
          </p:cNvPr>
          <p:cNvSpPr/>
          <p:nvPr/>
        </p:nvSpPr>
        <p:spPr>
          <a:xfrm>
            <a:off x="1700696" y="3259868"/>
            <a:ext cx="520703" cy="6930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33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ADD32F-5A82-4E65-A9DD-2985BD3E429A}"/>
              </a:ext>
            </a:extLst>
          </p:cNvPr>
          <p:cNvSpPr txBox="1"/>
          <p:nvPr/>
        </p:nvSpPr>
        <p:spPr>
          <a:xfrm>
            <a:off x="2273192" y="3278702"/>
            <a:ext cx="1785436" cy="87716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700" b="1" dirty="0"/>
              <a:t>(</a:t>
            </a:r>
            <a:r>
              <a:rPr lang="en-US" altLang="zh-CN" sz="1700" b="1" dirty="0" err="1"/>
              <a:t>ffmpeg</a:t>
            </a:r>
            <a:r>
              <a:rPr lang="en-US" altLang="zh-CN" sz="1700" b="1" dirty="0"/>
              <a:t>)</a:t>
            </a:r>
          </a:p>
          <a:p>
            <a:pPr algn="ctr"/>
            <a:r>
              <a:rPr lang="en-US" altLang="zh-CN" sz="1700" b="1" dirty="0"/>
              <a:t>Frame Rate</a:t>
            </a:r>
          </a:p>
          <a:p>
            <a:pPr algn="ctr"/>
            <a:r>
              <a:rPr lang="en-US" altLang="zh-CN" sz="1700" b="1" dirty="0"/>
              <a:t>Selection </a:t>
            </a:r>
            <a:endParaRPr lang="en-US" sz="1700" b="1" dirty="0"/>
          </a:p>
        </p:txBody>
      </p:sp>
      <p:sp>
        <p:nvSpPr>
          <p:cNvPr id="31" name="Right Arrow 17">
            <a:extLst>
              <a:ext uri="{FF2B5EF4-FFF2-40B4-BE49-F238E27FC236}">
                <a16:creationId xmlns:a16="http://schemas.microsoft.com/office/drawing/2014/main" id="{C82415BD-DA3E-4EF4-BC54-0CCB3012C9BB}"/>
              </a:ext>
            </a:extLst>
          </p:cNvPr>
          <p:cNvSpPr/>
          <p:nvPr/>
        </p:nvSpPr>
        <p:spPr>
          <a:xfrm>
            <a:off x="4078022" y="3427948"/>
            <a:ext cx="962199" cy="298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33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150EE41-D8AB-4B61-AA74-31F71E40D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733" y="2020627"/>
            <a:ext cx="1405617" cy="79065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698A4CD-B0C9-44B9-BF3C-DE6BB25FBF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640" y="2172538"/>
            <a:ext cx="1405619" cy="79066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640D3FE-61F5-4AF2-9B34-3DFA525FE4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191" y="2307222"/>
            <a:ext cx="1405617" cy="790659"/>
          </a:xfrm>
          <a:prstGeom prst="rect">
            <a:avLst/>
          </a:prstGeom>
        </p:spPr>
      </p:pic>
      <p:sp>
        <p:nvSpPr>
          <p:cNvPr id="49" name="TextBox 26">
            <a:extLst>
              <a:ext uri="{FF2B5EF4-FFF2-40B4-BE49-F238E27FC236}">
                <a16:creationId xmlns:a16="http://schemas.microsoft.com/office/drawing/2014/main" id="{5B09B27F-833D-4C22-AE51-F37F13B1DC20}"/>
              </a:ext>
            </a:extLst>
          </p:cNvPr>
          <p:cNvSpPr txBox="1"/>
          <p:nvPr/>
        </p:nvSpPr>
        <p:spPr>
          <a:xfrm rot="2290779">
            <a:off x="3231613" y="2563471"/>
            <a:ext cx="445281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021" dirty="0"/>
              <a:t>…</a:t>
            </a:r>
            <a:endParaRPr lang="en-US" sz="3021" dirty="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772C9F74-D2E6-48E3-AA1C-402C505A92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660" y="2887300"/>
            <a:ext cx="726187" cy="432447"/>
          </a:xfrm>
          <a:prstGeom prst="rect">
            <a:avLst/>
          </a:prstGeom>
        </p:spPr>
      </p:pic>
      <p:cxnSp>
        <p:nvCxnSpPr>
          <p:cNvPr id="56" name="Elbow Connector 14">
            <a:extLst>
              <a:ext uri="{FF2B5EF4-FFF2-40B4-BE49-F238E27FC236}">
                <a16:creationId xmlns:a16="http://schemas.microsoft.com/office/drawing/2014/main" id="{87962F8B-EC14-4EAB-9E59-825F579076CC}"/>
              </a:ext>
            </a:extLst>
          </p:cNvPr>
          <p:cNvCxnSpPr>
            <a:cxnSpLocks/>
            <a:endCxn id="29" idx="0"/>
          </p:cNvCxnSpPr>
          <p:nvPr/>
        </p:nvCxnSpPr>
        <p:spPr>
          <a:xfrm rot="10800000" flipV="1">
            <a:off x="3165910" y="1408736"/>
            <a:ext cx="2694034" cy="1869962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8">
            <a:extLst>
              <a:ext uri="{FF2B5EF4-FFF2-40B4-BE49-F238E27FC236}">
                <a16:creationId xmlns:a16="http://schemas.microsoft.com/office/drawing/2014/main" id="{C747593E-D9FA-4963-8917-CA335CA9DCD5}"/>
              </a:ext>
            </a:extLst>
          </p:cNvPr>
          <p:cNvSpPr txBox="1"/>
          <p:nvPr/>
        </p:nvSpPr>
        <p:spPr>
          <a:xfrm>
            <a:off x="7697744" y="3214261"/>
            <a:ext cx="2076489" cy="87716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700" b="1" dirty="0"/>
              <a:t>（</a:t>
            </a:r>
            <a:r>
              <a:rPr lang="en-US" altLang="zh-CN" sz="1700" b="1" dirty="0"/>
              <a:t>Model Zoo</a:t>
            </a:r>
            <a:r>
              <a:rPr lang="zh-CN" altLang="en-US" sz="1700" b="1" dirty="0"/>
              <a:t>）</a:t>
            </a:r>
            <a:endParaRPr lang="en-US" altLang="zh-CN" sz="1700" b="1" dirty="0"/>
          </a:p>
          <a:p>
            <a:pPr algn="ctr"/>
            <a:r>
              <a:rPr lang="en-US" altLang="zh-CN" sz="1700" b="1" dirty="0"/>
              <a:t>Object Detection</a:t>
            </a:r>
          </a:p>
          <a:p>
            <a:pPr algn="ctr"/>
            <a:r>
              <a:rPr lang="en-US" altLang="zh-CN" sz="1700" b="1" dirty="0"/>
              <a:t>Model Selection</a:t>
            </a:r>
            <a:endParaRPr lang="en-US" sz="1700" b="1" dirty="0"/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9011D62F-FB66-4EE9-9EC0-7EFFBA6B7E01}"/>
              </a:ext>
            </a:extLst>
          </p:cNvPr>
          <p:cNvSpPr txBox="1"/>
          <p:nvPr/>
        </p:nvSpPr>
        <p:spPr>
          <a:xfrm>
            <a:off x="2221395" y="4199170"/>
            <a:ext cx="2425796" cy="324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11" dirty="0"/>
              <a:t>(</a:t>
            </a:r>
            <a:r>
              <a:rPr lang="en-US" sz="1511" i="1" dirty="0"/>
              <a:t>e.g.</a:t>
            </a:r>
            <a:r>
              <a:rPr lang="en-US" sz="1511" dirty="0"/>
              <a:t>, 1,5,10,…,30 fps</a:t>
            </a:r>
            <a:r>
              <a:rPr lang="zh-CN" altLang="en-US" sz="1511" dirty="0"/>
              <a:t>）</a:t>
            </a:r>
            <a:endParaRPr lang="en-US" sz="1133" dirty="0"/>
          </a:p>
        </p:txBody>
      </p:sp>
      <p:cxnSp>
        <p:nvCxnSpPr>
          <p:cNvPr id="42" name="Elbow Connector 14">
            <a:extLst>
              <a:ext uri="{FF2B5EF4-FFF2-40B4-BE49-F238E27FC236}">
                <a16:creationId xmlns:a16="http://schemas.microsoft.com/office/drawing/2014/main" id="{CC40E6BE-5816-4F56-9AA3-7CA2EB7D1DCE}"/>
              </a:ext>
            </a:extLst>
          </p:cNvPr>
          <p:cNvCxnSpPr>
            <a:cxnSpLocks/>
            <a:endCxn id="65" idx="0"/>
          </p:cNvCxnSpPr>
          <p:nvPr/>
        </p:nvCxnSpPr>
        <p:spPr>
          <a:xfrm rot="5400000">
            <a:off x="8024816" y="2503086"/>
            <a:ext cx="1422340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Arrow 17">
            <a:extLst>
              <a:ext uri="{FF2B5EF4-FFF2-40B4-BE49-F238E27FC236}">
                <a16:creationId xmlns:a16="http://schemas.microsoft.com/office/drawing/2014/main" id="{15011C2C-542E-4677-9D9D-F7DEFCD5BC1A}"/>
              </a:ext>
            </a:extLst>
          </p:cNvPr>
          <p:cNvSpPr/>
          <p:nvPr/>
        </p:nvSpPr>
        <p:spPr>
          <a:xfrm>
            <a:off x="9824193" y="3427948"/>
            <a:ext cx="466726" cy="298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33"/>
          </a:p>
        </p:txBody>
      </p:sp>
      <p:sp>
        <p:nvSpPr>
          <p:cNvPr id="58" name="TextBox 28">
            <a:extLst>
              <a:ext uri="{FF2B5EF4-FFF2-40B4-BE49-F238E27FC236}">
                <a16:creationId xmlns:a16="http://schemas.microsoft.com/office/drawing/2014/main" id="{D0896010-A33E-4CA2-8CC5-98F23E9CB79A}"/>
              </a:ext>
            </a:extLst>
          </p:cNvPr>
          <p:cNvSpPr txBox="1"/>
          <p:nvPr/>
        </p:nvSpPr>
        <p:spPr>
          <a:xfrm>
            <a:off x="10320616" y="3234639"/>
            <a:ext cx="1115851" cy="61555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700" b="1" dirty="0"/>
              <a:t>Inference</a:t>
            </a:r>
          </a:p>
          <a:p>
            <a:pPr algn="ctr"/>
            <a:r>
              <a:rPr lang="en-US" altLang="zh-CN" sz="1700" b="1" dirty="0"/>
              <a:t>Results</a:t>
            </a:r>
            <a:endParaRPr lang="zh-CN" altLang="en-US" sz="1700" b="1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ADEB399-9E1A-49A3-9758-20852A7F4E4A}"/>
              </a:ext>
            </a:extLst>
          </p:cNvPr>
          <p:cNvSpPr/>
          <p:nvPr/>
        </p:nvSpPr>
        <p:spPr>
          <a:xfrm>
            <a:off x="8695349" y="535917"/>
            <a:ext cx="324744" cy="2860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9FC1C84-707A-4674-856D-EAF33B5EEF20}"/>
              </a:ext>
            </a:extLst>
          </p:cNvPr>
          <p:cNvSpPr/>
          <p:nvPr/>
        </p:nvSpPr>
        <p:spPr>
          <a:xfrm>
            <a:off x="8695348" y="924585"/>
            <a:ext cx="324744" cy="2860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9BC229C-9CAF-40CB-8FA8-93A0B0ECFF09}"/>
              </a:ext>
            </a:extLst>
          </p:cNvPr>
          <p:cNvSpPr/>
          <p:nvPr/>
        </p:nvSpPr>
        <p:spPr>
          <a:xfrm>
            <a:off x="9427253" y="525131"/>
            <a:ext cx="324744" cy="2860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AF09293-34CA-4EC8-AA76-1784EF9070FD}"/>
              </a:ext>
            </a:extLst>
          </p:cNvPr>
          <p:cNvSpPr/>
          <p:nvPr/>
        </p:nvSpPr>
        <p:spPr>
          <a:xfrm>
            <a:off x="9427255" y="913478"/>
            <a:ext cx="324744" cy="2860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C913660-4F12-43D1-886C-77DA002F04B3}"/>
              </a:ext>
            </a:extLst>
          </p:cNvPr>
          <p:cNvSpPr/>
          <p:nvPr/>
        </p:nvSpPr>
        <p:spPr>
          <a:xfrm>
            <a:off x="9427254" y="1273670"/>
            <a:ext cx="324744" cy="2860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368912F1-15D0-4B6D-8CC2-FA2BE007B1EA}"/>
              </a:ext>
            </a:extLst>
          </p:cNvPr>
          <p:cNvSpPr/>
          <p:nvPr/>
        </p:nvSpPr>
        <p:spPr>
          <a:xfrm>
            <a:off x="8695348" y="1264726"/>
            <a:ext cx="324744" cy="2860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A582A80-309C-43A4-A60D-5443564517D1}"/>
              </a:ext>
            </a:extLst>
          </p:cNvPr>
          <p:cNvCxnSpPr>
            <a:cxnSpLocks/>
            <a:stCxn id="9" idx="6"/>
            <a:endCxn id="34" idx="2"/>
          </p:cNvCxnSpPr>
          <p:nvPr/>
        </p:nvCxnSpPr>
        <p:spPr>
          <a:xfrm flipV="1">
            <a:off x="9020092" y="668160"/>
            <a:ext cx="407160" cy="10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77C6A47-8388-4CEB-8278-9D522FDA9588}"/>
              </a:ext>
            </a:extLst>
          </p:cNvPr>
          <p:cNvCxnSpPr>
            <a:stCxn id="33" idx="6"/>
            <a:endCxn id="35" idx="2"/>
          </p:cNvCxnSpPr>
          <p:nvPr/>
        </p:nvCxnSpPr>
        <p:spPr>
          <a:xfrm flipV="1">
            <a:off x="9020087" y="1056502"/>
            <a:ext cx="407163" cy="11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0613FC5-B7DF-4781-A81F-F0FC736104E2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 flipV="1">
            <a:off x="9020089" y="668159"/>
            <a:ext cx="407162" cy="399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EE723F8-895D-4DB3-806B-02C92F264279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9020093" y="1067615"/>
            <a:ext cx="407162" cy="349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50C33E9-19C7-480C-8186-505E6F78A1FE}"/>
              </a:ext>
            </a:extLst>
          </p:cNvPr>
          <p:cNvCxnSpPr>
            <a:stCxn id="9" idx="6"/>
            <a:endCxn id="35" idx="2"/>
          </p:cNvCxnSpPr>
          <p:nvPr/>
        </p:nvCxnSpPr>
        <p:spPr>
          <a:xfrm>
            <a:off x="9020094" y="678943"/>
            <a:ext cx="407162" cy="377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8C3DA07-912B-422C-9B51-5C0C85199EC6}"/>
              </a:ext>
            </a:extLst>
          </p:cNvPr>
          <p:cNvCxnSpPr>
            <a:stCxn id="9" idx="6"/>
            <a:endCxn id="36" idx="3"/>
          </p:cNvCxnSpPr>
          <p:nvPr/>
        </p:nvCxnSpPr>
        <p:spPr>
          <a:xfrm>
            <a:off x="9020098" y="678937"/>
            <a:ext cx="454719" cy="838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8B22FC8-BA48-475A-B488-6E6D0E97C4CB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 flipV="1">
            <a:off x="9020092" y="1056495"/>
            <a:ext cx="407164" cy="351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195FF9D-AABF-4C02-AF6A-2C948BFA1EA6}"/>
              </a:ext>
            </a:extLst>
          </p:cNvPr>
          <p:cNvCxnSpPr>
            <a:cxnSpLocks/>
            <a:stCxn id="38" idx="6"/>
            <a:endCxn id="36" idx="2"/>
          </p:cNvCxnSpPr>
          <p:nvPr/>
        </p:nvCxnSpPr>
        <p:spPr>
          <a:xfrm>
            <a:off x="9020087" y="1407752"/>
            <a:ext cx="407163" cy="8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26E91BE-2ED9-4821-9A7C-6826B231AF6D}"/>
              </a:ext>
            </a:extLst>
          </p:cNvPr>
          <p:cNvCxnSpPr>
            <a:cxnSpLocks/>
            <a:stCxn id="38" idx="6"/>
            <a:endCxn id="34" idx="2"/>
          </p:cNvCxnSpPr>
          <p:nvPr/>
        </p:nvCxnSpPr>
        <p:spPr>
          <a:xfrm flipV="1">
            <a:off x="9020090" y="668155"/>
            <a:ext cx="407162" cy="739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0B325244-3E3F-4B7D-8195-26F2739090E6}"/>
              </a:ext>
            </a:extLst>
          </p:cNvPr>
          <p:cNvCxnSpPr>
            <a:cxnSpLocks/>
            <a:stCxn id="58" idx="0"/>
            <a:endCxn id="7" idx="3"/>
          </p:cNvCxnSpPr>
          <p:nvPr/>
        </p:nvCxnSpPr>
        <p:spPr>
          <a:xfrm rot="16200000" flipV="1">
            <a:off x="9370182" y="1726282"/>
            <a:ext cx="2195738" cy="82097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28">
            <a:extLst>
              <a:ext uri="{FF2B5EF4-FFF2-40B4-BE49-F238E27FC236}">
                <a16:creationId xmlns:a16="http://schemas.microsoft.com/office/drawing/2014/main" id="{CF067667-C5F6-4F62-9598-2DF5D5517623}"/>
              </a:ext>
            </a:extLst>
          </p:cNvPr>
          <p:cNvSpPr txBox="1"/>
          <p:nvPr/>
        </p:nvSpPr>
        <p:spPr>
          <a:xfrm>
            <a:off x="399356" y="3184646"/>
            <a:ext cx="1224592" cy="7897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266" dirty="0"/>
              <a:t>Origin</a:t>
            </a:r>
          </a:p>
          <a:p>
            <a:pPr algn="ctr"/>
            <a:r>
              <a:rPr lang="en-US" altLang="zh-CN" sz="2266" dirty="0"/>
              <a:t>Video</a:t>
            </a:r>
            <a:endParaRPr lang="zh-CN" altLang="en-US" sz="2266" dirty="0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1039A5F-628A-4121-A51A-D41749459587}"/>
              </a:ext>
            </a:extLst>
          </p:cNvPr>
          <p:cNvCxnSpPr>
            <a:stCxn id="50" idx="0"/>
            <a:endCxn id="7" idx="1"/>
          </p:cNvCxnSpPr>
          <p:nvPr/>
        </p:nvCxnSpPr>
        <p:spPr>
          <a:xfrm rot="5400000" flipH="1" flipV="1">
            <a:off x="2550154" y="-499601"/>
            <a:ext cx="2145745" cy="522274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16">
            <a:extLst>
              <a:ext uri="{FF2B5EF4-FFF2-40B4-BE49-F238E27FC236}">
                <a16:creationId xmlns:a16="http://schemas.microsoft.com/office/drawing/2014/main" id="{889A31E3-8612-49B5-9E53-3723A2A76100}"/>
              </a:ext>
            </a:extLst>
          </p:cNvPr>
          <p:cNvSpPr txBox="1"/>
          <p:nvPr/>
        </p:nvSpPr>
        <p:spPr>
          <a:xfrm>
            <a:off x="1700683" y="633189"/>
            <a:ext cx="37521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b="1" i="1" dirty="0"/>
              <a:t>Spatial and temporal features</a:t>
            </a:r>
          </a:p>
        </p:txBody>
      </p:sp>
    </p:spTree>
    <p:extLst>
      <p:ext uri="{BB962C8B-B14F-4D97-AF65-F5344CB8AC3E}">
        <p14:creationId xmlns:p14="http://schemas.microsoft.com/office/powerpoint/2010/main" val="363532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74</Words>
  <Application>Microsoft Office PowerPoint</Application>
  <PresentationFormat>自定义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T172372</dc:creator>
  <cp:lastModifiedBy>T172372</cp:lastModifiedBy>
  <cp:revision>1</cp:revision>
  <dcterms:created xsi:type="dcterms:W3CDTF">2020-12-01T09:07:10Z</dcterms:created>
  <dcterms:modified xsi:type="dcterms:W3CDTF">2020-12-01T09:11:42Z</dcterms:modified>
</cp:coreProperties>
</file>