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6272" r:id="rId2"/>
  </p:sldIdLst>
  <p:sldSz cx="12192000" cy="3259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382"/>
            <a:ext cx="9144000" cy="1134663"/>
          </a:xfrm>
        </p:spPr>
        <p:txBody>
          <a:bodyPr anchor="b"/>
          <a:lstStyle>
            <a:lvl1pPr algn="ctr">
              <a:defRPr sz="28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802"/>
            <a:ext cx="9144000" cy="78687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261" indent="0" algn="ctr">
              <a:buNone/>
              <a:defRPr sz="950"/>
            </a:lvl2pPr>
            <a:lvl3pPr marL="434523" indent="0" algn="ctr">
              <a:buNone/>
              <a:defRPr sz="855"/>
            </a:lvl3pPr>
            <a:lvl4pPr marL="651784" indent="0" algn="ctr">
              <a:buNone/>
              <a:defRPr sz="760"/>
            </a:lvl4pPr>
            <a:lvl5pPr marL="869046" indent="0" algn="ctr">
              <a:buNone/>
              <a:defRPr sz="760"/>
            </a:lvl5pPr>
            <a:lvl6pPr marL="1086307" indent="0" algn="ctr">
              <a:buNone/>
              <a:defRPr sz="760"/>
            </a:lvl6pPr>
            <a:lvl7pPr marL="1303569" indent="0" algn="ctr">
              <a:buNone/>
              <a:defRPr sz="760"/>
            </a:lvl7pPr>
            <a:lvl8pPr marL="1520830" indent="0" algn="ctr">
              <a:buNone/>
              <a:defRPr sz="760"/>
            </a:lvl8pPr>
            <a:lvl9pPr marL="1738092" indent="0" algn="ctr">
              <a:buNone/>
              <a:defRPr sz="7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519"/>
            <a:ext cx="2628900" cy="27619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519"/>
            <a:ext cx="7734300" cy="27619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522"/>
            <a:ext cx="10515600" cy="1355711"/>
          </a:xfrm>
        </p:spPr>
        <p:txBody>
          <a:bodyPr anchor="b"/>
          <a:lstStyle>
            <a:lvl1pPr>
              <a:defRPr sz="28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81058"/>
            <a:ext cx="10515600" cy="712936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2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52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78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9046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630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569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83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809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595"/>
            <a:ext cx="5181600" cy="2067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595"/>
            <a:ext cx="5181600" cy="2067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0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519"/>
            <a:ext cx="10515600" cy="629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942"/>
            <a:ext cx="5157787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90491"/>
            <a:ext cx="5157787" cy="1751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942"/>
            <a:ext cx="5183188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90491"/>
            <a:ext cx="5183188" cy="1751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256"/>
            <a:ext cx="6172200" cy="2316100"/>
          </a:xfrm>
        </p:spPr>
        <p:txBody>
          <a:bodyPr/>
          <a:lstStyle>
            <a:lvl1pPr>
              <a:defRPr sz="1521"/>
            </a:lvl1pPr>
            <a:lvl2pPr>
              <a:defRPr sz="1331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256"/>
            <a:ext cx="6172200" cy="2316100"/>
          </a:xfrm>
        </p:spPr>
        <p:txBody>
          <a:bodyPr anchor="t"/>
          <a:lstStyle>
            <a:lvl1pPr marL="0" indent="0">
              <a:buNone/>
              <a:defRPr sz="1521"/>
            </a:lvl1pPr>
            <a:lvl2pPr marL="217261" indent="0">
              <a:buNone/>
              <a:defRPr sz="1331"/>
            </a:lvl2pPr>
            <a:lvl3pPr marL="434523" indent="0">
              <a:buNone/>
              <a:defRPr sz="1140"/>
            </a:lvl3pPr>
            <a:lvl4pPr marL="651784" indent="0">
              <a:buNone/>
              <a:defRPr sz="950"/>
            </a:lvl4pPr>
            <a:lvl5pPr marL="869046" indent="0">
              <a:buNone/>
              <a:defRPr sz="950"/>
            </a:lvl5pPr>
            <a:lvl6pPr marL="1086307" indent="0">
              <a:buNone/>
              <a:defRPr sz="950"/>
            </a:lvl6pPr>
            <a:lvl7pPr marL="1303569" indent="0">
              <a:buNone/>
              <a:defRPr sz="950"/>
            </a:lvl7pPr>
            <a:lvl8pPr marL="1520830" indent="0">
              <a:buNone/>
              <a:defRPr sz="950"/>
            </a:lvl8pPr>
            <a:lvl9pPr marL="1738092" indent="0">
              <a:buNone/>
              <a:defRPr sz="9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519"/>
            <a:ext cx="10515600" cy="62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595"/>
            <a:ext cx="10515600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2308-2F23-48D2-A5F1-3B0F75651A2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20738"/>
            <a:ext cx="41148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4523" rtl="0" eaLnBrk="1" latinLnBrk="0" hangingPunct="1">
        <a:lnSpc>
          <a:spcPct val="90000"/>
        </a:lnSpc>
        <a:spcBef>
          <a:spcPct val="0"/>
        </a:spcBef>
        <a:buNone/>
        <a:defRPr sz="2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31" indent="-108631" algn="l" defTabSz="43452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2589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3154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415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676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938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2199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9461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672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261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523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784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9046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6307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569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83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8092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356017" y="155960"/>
            <a:ext cx="8940133" cy="3447502"/>
            <a:chOff x="642518" y="-1676213"/>
            <a:chExt cx="9942857" cy="441059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101236" y="-1676213"/>
              <a:ext cx="2996192" cy="8718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2267" b="1" i="1" dirty="0"/>
                <a:t>Fixed Configuration</a:t>
              </a:r>
              <a:endParaRPr lang="en-US" altLang="zh-CN" sz="1888" i="1" dirty="0"/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  <a:stCxn id="7" idx="1"/>
              <a:endCxn id="22" idx="0"/>
            </p:cNvCxnSpPr>
            <p:nvPr/>
          </p:nvCxnSpPr>
          <p:spPr>
            <a:xfrm rot="10800000" flipV="1">
              <a:off x="4577324" y="-1240303"/>
              <a:ext cx="523913" cy="2398689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6"/>
              <a:ext cx="3833573" cy="41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altLang="zh-CN" sz="1511" i="1" dirty="0"/>
                <a:t>fixed</a:t>
              </a:r>
              <a:r>
                <a:rPr lang="en-US" sz="1511" dirty="0"/>
                <a:t>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88" y="-996916"/>
              <a:ext cx="824008" cy="45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1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093229" y="-476197"/>
              <a:ext cx="1352642" cy="415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1" dirty="0"/>
                <a:t>(</a:t>
              </a:r>
              <a:r>
                <a:rPr lang="en-US" altLang="zh-CN" sz="1511" i="1" dirty="0"/>
                <a:t>fixed</a:t>
              </a:r>
              <a:r>
                <a:rPr lang="en-US" sz="1511" dirty="0"/>
                <a:t> 1024p)</a:t>
              </a:r>
              <a:endParaRPr lang="en-US" sz="1133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39084" y="1158386"/>
              <a:ext cx="1676478" cy="452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1" b="1" dirty="0"/>
                <a:t>Resolution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245985" y="903788"/>
            <a:ext cx="2276297" cy="11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1" b="1" i="1" dirty="0"/>
              <a:t>Configurations: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FPS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Resolution</a:t>
            </a:r>
          </a:p>
          <a:p>
            <a:pPr marL="431660" indent="-431660">
              <a:buFont typeface="Arial" charset="0"/>
              <a:buChar char="•"/>
            </a:pPr>
            <a:r>
              <a:rPr lang="en-US" altLang="zh-CN" sz="1701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446250" y="2162234"/>
            <a:ext cx="1224592" cy="79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7" dirty="0"/>
              <a:t>Origin</a:t>
            </a:r>
          </a:p>
          <a:p>
            <a:pPr algn="ctr"/>
            <a:r>
              <a:rPr lang="en-US" altLang="zh-CN" sz="2267" dirty="0"/>
              <a:t>Video</a:t>
            </a:r>
            <a:endParaRPr lang="zh-CN" altLang="en-US" sz="2267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747589" y="2237457"/>
            <a:ext cx="520703" cy="693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319268" y="2371446"/>
            <a:ext cx="1785436" cy="3540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Frame Rate </a:t>
            </a:r>
            <a:endParaRPr lang="en-US" sz="1701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124911" y="2405538"/>
            <a:ext cx="962198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26" y="998217"/>
            <a:ext cx="1405617" cy="790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33" y="1150132"/>
            <a:ext cx="1405619" cy="79066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85" y="1284811"/>
            <a:ext cx="1405617" cy="79065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278503" y="1541061"/>
            <a:ext cx="445282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21" dirty="0"/>
              <a:t>…</a:t>
            </a:r>
            <a:endParaRPr lang="en-US" sz="302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3" y="1413602"/>
            <a:ext cx="1443053" cy="859345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225873" y="496685"/>
            <a:ext cx="3139206" cy="1861388"/>
          </a:xfrm>
          <a:prstGeom prst="bentConnector3">
            <a:avLst>
              <a:gd name="adj1" fmla="val 100228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735114" y="2212227"/>
            <a:ext cx="2076490" cy="615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Object Detection</a:t>
            </a:r>
          </a:p>
          <a:p>
            <a:pPr algn="ctr"/>
            <a:r>
              <a:rPr lang="en-US" altLang="zh-CN" sz="1701" b="1" dirty="0"/>
              <a:t>Model</a:t>
            </a:r>
            <a:endParaRPr lang="en-US" sz="1701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658494" y="2758396"/>
            <a:ext cx="1318589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altLang="zh-CN" sz="1511" i="1" dirty="0"/>
              <a:t>fixed</a:t>
            </a:r>
            <a:r>
              <a:rPr lang="en-US" sz="1511" dirty="0"/>
              <a:t> 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7867590" y="1524554"/>
            <a:ext cx="1385672" cy="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9871087" y="2405538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367505" y="2212226"/>
            <a:ext cx="1317512" cy="615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Inference</a:t>
            </a:r>
          </a:p>
          <a:p>
            <a:pPr algn="ctr"/>
            <a:r>
              <a:rPr lang="en-US" altLang="zh-CN" sz="1701" b="1" dirty="0"/>
              <a:t>Results</a:t>
            </a:r>
            <a:endParaRPr lang="zh-CN" altLang="en-US" sz="1701" b="1" dirty="0"/>
          </a:p>
        </p:txBody>
      </p:sp>
    </p:spTree>
    <p:extLst>
      <p:ext uri="{BB962C8B-B14F-4D97-AF65-F5344CB8AC3E}">
        <p14:creationId xmlns:p14="http://schemas.microsoft.com/office/powerpoint/2010/main" val="5297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1</cp:revision>
  <dcterms:created xsi:type="dcterms:W3CDTF">2020-12-01T09:03:53Z</dcterms:created>
  <dcterms:modified xsi:type="dcterms:W3CDTF">2020-12-01T09:06:32Z</dcterms:modified>
</cp:coreProperties>
</file>