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1831638" cy="289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B4B56-32A4-4E7E-B32C-594EE8F61FCB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874963" y="1143000"/>
            <a:ext cx="12607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6B8E3-A244-45F2-9C71-7F406944F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1pPr>
    <a:lvl2pPr marL="428534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2pPr>
    <a:lvl3pPr marL="857067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3pPr>
    <a:lvl4pPr marL="1285601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4pPr>
    <a:lvl5pPr marL="1714134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5pPr>
    <a:lvl6pPr marL="2142668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6pPr>
    <a:lvl7pPr marL="2571201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7pPr>
    <a:lvl8pPr marL="2999735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8pPr>
    <a:lvl9pPr marL="3428268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874963" y="1143000"/>
            <a:ext cx="1260792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6B8E3-A244-45F2-9C71-7F406944FB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6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955" y="473886"/>
            <a:ext cx="8873729" cy="1008098"/>
          </a:xfrm>
        </p:spPr>
        <p:txBody>
          <a:bodyPr anchor="b"/>
          <a:lstStyle>
            <a:lvl1pPr algn="ctr">
              <a:defRPr sz="25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8955" y="1520860"/>
            <a:ext cx="8873729" cy="699100"/>
          </a:xfrm>
        </p:spPr>
        <p:txBody>
          <a:bodyPr/>
          <a:lstStyle>
            <a:lvl1pPr marL="0" indent="0" algn="ctr">
              <a:buNone/>
              <a:defRPr sz="1013"/>
            </a:lvl1pPr>
            <a:lvl2pPr marL="193030" indent="0" algn="ctr">
              <a:buNone/>
              <a:defRPr sz="844"/>
            </a:lvl2pPr>
            <a:lvl3pPr marL="386060" indent="0" algn="ctr">
              <a:buNone/>
              <a:defRPr sz="760"/>
            </a:lvl3pPr>
            <a:lvl4pPr marL="579090" indent="0" algn="ctr">
              <a:buNone/>
              <a:defRPr sz="676"/>
            </a:lvl4pPr>
            <a:lvl5pPr marL="772119" indent="0" algn="ctr">
              <a:buNone/>
              <a:defRPr sz="676"/>
            </a:lvl5pPr>
            <a:lvl6pPr marL="965149" indent="0" algn="ctr">
              <a:buNone/>
              <a:defRPr sz="676"/>
            </a:lvl6pPr>
            <a:lvl7pPr marL="1158179" indent="0" algn="ctr">
              <a:buNone/>
              <a:defRPr sz="676"/>
            </a:lvl7pPr>
            <a:lvl8pPr marL="1351209" indent="0" algn="ctr">
              <a:buNone/>
              <a:defRPr sz="676"/>
            </a:lvl8pPr>
            <a:lvl9pPr marL="1544239" indent="0" algn="ctr">
              <a:buNone/>
              <a:defRPr sz="6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4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67016" y="154164"/>
            <a:ext cx="2551197" cy="2453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425" y="154164"/>
            <a:ext cx="7505695" cy="2453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3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1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263" y="721890"/>
            <a:ext cx="10204788" cy="1204489"/>
          </a:xfrm>
        </p:spPr>
        <p:txBody>
          <a:bodyPr anchor="b"/>
          <a:lstStyle>
            <a:lvl1pPr>
              <a:defRPr sz="25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263" y="1937774"/>
            <a:ext cx="10204788" cy="633412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3030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606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9090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211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514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817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120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423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425" y="770819"/>
            <a:ext cx="5028446" cy="18372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767" y="770819"/>
            <a:ext cx="5028446" cy="18372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8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6" y="154164"/>
            <a:ext cx="10204788" cy="5596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967" y="709824"/>
            <a:ext cx="5005337" cy="347874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3030" indent="0">
              <a:buNone/>
              <a:defRPr sz="844" b="1"/>
            </a:lvl2pPr>
            <a:lvl3pPr marL="386060" indent="0">
              <a:buNone/>
              <a:defRPr sz="760" b="1"/>
            </a:lvl3pPr>
            <a:lvl4pPr marL="579090" indent="0">
              <a:buNone/>
              <a:defRPr sz="676" b="1"/>
            </a:lvl4pPr>
            <a:lvl5pPr marL="772119" indent="0">
              <a:buNone/>
              <a:defRPr sz="676" b="1"/>
            </a:lvl5pPr>
            <a:lvl6pPr marL="965149" indent="0">
              <a:buNone/>
              <a:defRPr sz="676" b="1"/>
            </a:lvl6pPr>
            <a:lvl7pPr marL="1158179" indent="0">
              <a:buNone/>
              <a:defRPr sz="676" b="1"/>
            </a:lvl7pPr>
            <a:lvl8pPr marL="1351209" indent="0">
              <a:buNone/>
              <a:defRPr sz="676" b="1"/>
            </a:lvl8pPr>
            <a:lvl9pPr marL="1544239" indent="0">
              <a:buNone/>
              <a:defRPr sz="6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967" y="1057698"/>
            <a:ext cx="5005337" cy="15557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767" y="709824"/>
            <a:ext cx="5029987" cy="347874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3030" indent="0">
              <a:buNone/>
              <a:defRPr sz="844" b="1"/>
            </a:lvl2pPr>
            <a:lvl3pPr marL="386060" indent="0">
              <a:buNone/>
              <a:defRPr sz="760" b="1"/>
            </a:lvl3pPr>
            <a:lvl4pPr marL="579090" indent="0">
              <a:buNone/>
              <a:defRPr sz="676" b="1"/>
            </a:lvl4pPr>
            <a:lvl5pPr marL="772119" indent="0">
              <a:buNone/>
              <a:defRPr sz="676" b="1"/>
            </a:lvl5pPr>
            <a:lvl6pPr marL="965149" indent="0">
              <a:buNone/>
              <a:defRPr sz="676" b="1"/>
            </a:lvl6pPr>
            <a:lvl7pPr marL="1158179" indent="0">
              <a:buNone/>
              <a:defRPr sz="676" b="1"/>
            </a:lvl7pPr>
            <a:lvl8pPr marL="1351209" indent="0">
              <a:buNone/>
              <a:defRPr sz="676" b="1"/>
            </a:lvl8pPr>
            <a:lvl9pPr marL="1544239" indent="0">
              <a:buNone/>
              <a:defRPr sz="6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767" y="1057698"/>
            <a:ext cx="5029987" cy="15557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9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3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7" y="193040"/>
            <a:ext cx="3816011" cy="67564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987" y="416913"/>
            <a:ext cx="5989767" cy="2057753"/>
          </a:xfrm>
        </p:spPr>
        <p:txBody>
          <a:bodyPr/>
          <a:lstStyle>
            <a:lvl1pPr>
              <a:defRPr sz="1351"/>
            </a:lvl1pPr>
            <a:lvl2pPr>
              <a:defRPr sz="1182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967" y="868680"/>
            <a:ext cx="3816011" cy="1609337"/>
          </a:xfrm>
        </p:spPr>
        <p:txBody>
          <a:bodyPr/>
          <a:lstStyle>
            <a:lvl1pPr marL="0" indent="0">
              <a:buNone/>
              <a:defRPr sz="676"/>
            </a:lvl1pPr>
            <a:lvl2pPr marL="193030" indent="0">
              <a:buNone/>
              <a:defRPr sz="591"/>
            </a:lvl2pPr>
            <a:lvl3pPr marL="386060" indent="0">
              <a:buNone/>
              <a:defRPr sz="507"/>
            </a:lvl3pPr>
            <a:lvl4pPr marL="579090" indent="0">
              <a:buNone/>
              <a:defRPr sz="422"/>
            </a:lvl4pPr>
            <a:lvl5pPr marL="772119" indent="0">
              <a:buNone/>
              <a:defRPr sz="422"/>
            </a:lvl5pPr>
            <a:lvl6pPr marL="965149" indent="0">
              <a:buNone/>
              <a:defRPr sz="422"/>
            </a:lvl6pPr>
            <a:lvl7pPr marL="1158179" indent="0">
              <a:buNone/>
              <a:defRPr sz="422"/>
            </a:lvl7pPr>
            <a:lvl8pPr marL="1351209" indent="0">
              <a:buNone/>
              <a:defRPr sz="422"/>
            </a:lvl8pPr>
            <a:lvl9pPr marL="1544239" indent="0">
              <a:buNone/>
              <a:defRPr sz="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6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7" y="193040"/>
            <a:ext cx="3816011" cy="67564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987" y="416913"/>
            <a:ext cx="5989767" cy="2057753"/>
          </a:xfrm>
        </p:spPr>
        <p:txBody>
          <a:bodyPr anchor="t"/>
          <a:lstStyle>
            <a:lvl1pPr marL="0" indent="0">
              <a:buNone/>
              <a:defRPr sz="1351"/>
            </a:lvl1pPr>
            <a:lvl2pPr marL="193030" indent="0">
              <a:buNone/>
              <a:defRPr sz="1182"/>
            </a:lvl2pPr>
            <a:lvl3pPr marL="386060" indent="0">
              <a:buNone/>
              <a:defRPr sz="1013"/>
            </a:lvl3pPr>
            <a:lvl4pPr marL="579090" indent="0">
              <a:buNone/>
              <a:defRPr sz="844"/>
            </a:lvl4pPr>
            <a:lvl5pPr marL="772119" indent="0">
              <a:buNone/>
              <a:defRPr sz="844"/>
            </a:lvl5pPr>
            <a:lvl6pPr marL="965149" indent="0">
              <a:buNone/>
              <a:defRPr sz="844"/>
            </a:lvl6pPr>
            <a:lvl7pPr marL="1158179" indent="0">
              <a:buNone/>
              <a:defRPr sz="844"/>
            </a:lvl7pPr>
            <a:lvl8pPr marL="1351209" indent="0">
              <a:buNone/>
              <a:defRPr sz="844"/>
            </a:lvl8pPr>
            <a:lvl9pPr marL="1544239" indent="0">
              <a:buNone/>
              <a:defRPr sz="84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967" y="868680"/>
            <a:ext cx="3816011" cy="1609337"/>
          </a:xfrm>
        </p:spPr>
        <p:txBody>
          <a:bodyPr/>
          <a:lstStyle>
            <a:lvl1pPr marL="0" indent="0">
              <a:buNone/>
              <a:defRPr sz="676"/>
            </a:lvl1pPr>
            <a:lvl2pPr marL="193030" indent="0">
              <a:buNone/>
              <a:defRPr sz="591"/>
            </a:lvl2pPr>
            <a:lvl3pPr marL="386060" indent="0">
              <a:buNone/>
              <a:defRPr sz="507"/>
            </a:lvl3pPr>
            <a:lvl4pPr marL="579090" indent="0">
              <a:buNone/>
              <a:defRPr sz="422"/>
            </a:lvl4pPr>
            <a:lvl5pPr marL="772119" indent="0">
              <a:buNone/>
              <a:defRPr sz="422"/>
            </a:lvl5pPr>
            <a:lvl6pPr marL="965149" indent="0">
              <a:buNone/>
              <a:defRPr sz="422"/>
            </a:lvl6pPr>
            <a:lvl7pPr marL="1158179" indent="0">
              <a:buNone/>
              <a:defRPr sz="422"/>
            </a:lvl7pPr>
            <a:lvl8pPr marL="1351209" indent="0">
              <a:buNone/>
              <a:defRPr sz="422"/>
            </a:lvl8pPr>
            <a:lvl9pPr marL="1544239" indent="0">
              <a:buNone/>
              <a:defRPr sz="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3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3425" y="154164"/>
            <a:ext cx="10204788" cy="559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425" y="770819"/>
            <a:ext cx="10204788" cy="183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425" y="2683792"/>
            <a:ext cx="2662119" cy="15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9230" y="2683792"/>
            <a:ext cx="3993178" cy="15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094" y="2683792"/>
            <a:ext cx="2662119" cy="15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2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6060" rtl="0" eaLnBrk="1" latinLnBrk="0" hangingPunct="1">
        <a:lnSpc>
          <a:spcPct val="90000"/>
        </a:lnSpc>
        <a:spcBef>
          <a:spcPct val="0"/>
        </a:spcBef>
        <a:buNone/>
        <a:defRPr sz="1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15" indent="-96515" algn="l" defTabSz="386060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1pPr>
      <a:lvl2pPr marL="289545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575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60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63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66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469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772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4075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30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60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9090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211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514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817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120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423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>
            <a:extLst>
              <a:ext uri="{FF2B5EF4-FFF2-40B4-BE49-F238E27FC236}">
                <a16:creationId xmlns:a16="http://schemas.microsoft.com/office/drawing/2014/main" id="{5CBA3418-DBC2-4371-B8F6-C87C37C39003}"/>
              </a:ext>
            </a:extLst>
          </p:cNvPr>
          <p:cNvSpPr/>
          <p:nvPr/>
        </p:nvSpPr>
        <p:spPr>
          <a:xfrm>
            <a:off x="42198" y="59005"/>
            <a:ext cx="3337605" cy="269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0632-F81C-48F8-9752-DB8655155B31}"/>
                  </a:ext>
                </a:extLst>
              </p:cNvPr>
              <p:cNvSpPr/>
              <p:nvPr/>
            </p:nvSpPr>
            <p:spPr>
              <a:xfrm>
                <a:off x="195520" y="2242852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0632-F81C-48F8-9752-DB8655155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0" y="2242852"/>
                <a:ext cx="728869" cy="4108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3286F2-397C-4672-AFF8-48B3DA0B866F}"/>
                  </a:ext>
                </a:extLst>
              </p:cNvPr>
              <p:cNvSpPr/>
              <p:nvPr/>
            </p:nvSpPr>
            <p:spPr>
              <a:xfrm>
                <a:off x="924389" y="2242853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3286F2-397C-4672-AFF8-48B3DA0B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89" y="2242853"/>
                <a:ext cx="728869" cy="41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5AFC6A-E99B-4EC9-879D-5DC419A2D348}"/>
                  </a:ext>
                </a:extLst>
              </p:cNvPr>
              <p:cNvSpPr/>
              <p:nvPr/>
            </p:nvSpPr>
            <p:spPr>
              <a:xfrm>
                <a:off x="2079569" y="2231093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5AFC6A-E99B-4EC9-879D-5DC419A2D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569" y="2231093"/>
                <a:ext cx="728869" cy="4108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86E3B7-FFAD-4338-AAEC-CB37BE55678D}"/>
                  </a:ext>
                </a:extLst>
              </p:cNvPr>
              <p:cNvSpPr txBox="1"/>
              <p:nvPr/>
            </p:nvSpPr>
            <p:spPr>
              <a:xfrm>
                <a:off x="595298" y="1894310"/>
                <a:ext cx="1867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/>
                  <a:t>Past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b="1" dirty="0"/>
                  <a:t>configurations </a:t>
                </a:r>
                <a:endParaRPr lang="zh-CN" altLang="en-US" sz="1400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86E3B7-FFAD-4338-AAEC-CB37BE556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98" y="1894310"/>
                <a:ext cx="1867050" cy="307777"/>
              </a:xfrm>
              <a:prstGeom prst="rect">
                <a:avLst/>
              </a:prstGeom>
              <a:blipFill>
                <a:blip r:embed="rId6"/>
                <a:stretch>
                  <a:fillRect l="-980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F2761F-5049-4A11-891F-93B5D2E6D35F}"/>
                  </a:ext>
                </a:extLst>
              </p:cNvPr>
              <p:cNvSpPr/>
              <p:nvPr/>
            </p:nvSpPr>
            <p:spPr>
              <a:xfrm>
                <a:off x="160262" y="663390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F2761F-5049-4A11-891F-93B5D2E6D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2" y="663390"/>
                <a:ext cx="728869" cy="4108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99CA66-DC0A-403B-8B21-EAD442EC4D53}"/>
                  </a:ext>
                </a:extLst>
              </p:cNvPr>
              <p:cNvSpPr/>
              <p:nvPr/>
            </p:nvSpPr>
            <p:spPr>
              <a:xfrm>
                <a:off x="889131" y="663391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99CA66-DC0A-403B-8B21-EAD442EC4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31" y="663391"/>
                <a:ext cx="728869" cy="4108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259D7-2225-40A7-8A9F-291FD1E4A1A7}"/>
                  </a:ext>
                </a:extLst>
              </p:cNvPr>
              <p:cNvSpPr/>
              <p:nvPr/>
            </p:nvSpPr>
            <p:spPr>
              <a:xfrm>
                <a:off x="2235601" y="657466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259D7-2225-40A7-8A9F-291FD1E4A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601" y="657466"/>
                <a:ext cx="728869" cy="4108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BBC1E99-F5B2-4E0F-B6C1-C248F8759FD5}"/>
              </a:ext>
            </a:extLst>
          </p:cNvPr>
          <p:cNvSpPr txBox="1"/>
          <p:nvPr/>
        </p:nvSpPr>
        <p:spPr>
          <a:xfrm>
            <a:off x="336359" y="337101"/>
            <a:ext cx="2479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Spatial features of video chunk</a:t>
            </a:r>
            <a:endParaRPr lang="zh-CN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2CD2EB-2899-4310-9932-F522574180A6}"/>
                  </a:ext>
                </a:extLst>
              </p:cNvPr>
              <p:cNvSpPr/>
              <p:nvPr/>
            </p:nvSpPr>
            <p:spPr>
              <a:xfrm>
                <a:off x="142792" y="1458071"/>
                <a:ext cx="1137786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799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2CD2EB-2899-4310-9932-F52257418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92" y="1458071"/>
                <a:ext cx="1137786" cy="4108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2BE00CE5-E313-474E-9014-ACC2E10C57DC}"/>
              </a:ext>
            </a:extLst>
          </p:cNvPr>
          <p:cNvSpPr txBox="1"/>
          <p:nvPr/>
        </p:nvSpPr>
        <p:spPr>
          <a:xfrm>
            <a:off x="214620" y="1154774"/>
            <a:ext cx="2665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Temporal features of video chunk</a:t>
            </a:r>
            <a:endParaRPr lang="zh-CN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68521-D5A1-4332-8B57-FC1732B087B0}"/>
                  </a:ext>
                </a:extLst>
              </p:cNvPr>
              <p:cNvSpPr/>
              <p:nvPr/>
            </p:nvSpPr>
            <p:spPr>
              <a:xfrm>
                <a:off x="1654513" y="1471458"/>
                <a:ext cx="1463862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799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68521-D5A1-4332-8B57-FC1732B08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513" y="1471458"/>
                <a:ext cx="1463862" cy="4108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C8E94-CF68-45F2-927F-727123B9AF78}"/>
                  </a:ext>
                </a:extLst>
              </p:cNvPr>
              <p:cNvSpPr/>
              <p:nvPr/>
            </p:nvSpPr>
            <p:spPr>
              <a:xfrm>
                <a:off x="3705175" y="99817"/>
                <a:ext cx="4950005" cy="2716507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CN" altLang="en-US" sz="1799" i="1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C8E94-CF68-45F2-927F-727123B9A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75" y="99817"/>
                <a:ext cx="4950005" cy="27165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8C113B4-1E1B-49D2-9C34-E136126E271D}"/>
              </a:ext>
            </a:extLst>
          </p:cNvPr>
          <p:cNvSpPr txBox="1"/>
          <p:nvPr/>
        </p:nvSpPr>
        <p:spPr>
          <a:xfrm>
            <a:off x="3695368" y="99810"/>
            <a:ext cx="122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RL framework</a:t>
            </a:r>
            <a:endParaRPr lang="zh-CN" altLang="en-US" sz="1200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B2E38ED-D644-4E48-AAA0-ABCAE6C7E129}"/>
              </a:ext>
            </a:extLst>
          </p:cNvPr>
          <p:cNvSpPr/>
          <p:nvPr/>
        </p:nvSpPr>
        <p:spPr>
          <a:xfrm>
            <a:off x="4843130" y="170352"/>
            <a:ext cx="3687801" cy="183368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7" name="流程图: 磁盘 26">
            <a:extLst>
              <a:ext uri="{FF2B5EF4-FFF2-40B4-BE49-F238E27FC236}">
                <a16:creationId xmlns:a16="http://schemas.microsoft.com/office/drawing/2014/main" id="{8A4CB968-3629-4C12-8E97-CE16D2409346}"/>
              </a:ext>
            </a:extLst>
          </p:cNvPr>
          <p:cNvSpPr/>
          <p:nvPr/>
        </p:nvSpPr>
        <p:spPr>
          <a:xfrm>
            <a:off x="7509222" y="2253155"/>
            <a:ext cx="1072409" cy="492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Memory buffer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流程图: 决策 30">
            <a:extLst>
              <a:ext uri="{FF2B5EF4-FFF2-40B4-BE49-F238E27FC236}">
                <a16:creationId xmlns:a16="http://schemas.microsoft.com/office/drawing/2014/main" id="{0A5B2F80-AA5A-42FD-8DBE-A80659AB8099}"/>
              </a:ext>
            </a:extLst>
          </p:cNvPr>
          <p:cNvSpPr/>
          <p:nvPr/>
        </p:nvSpPr>
        <p:spPr>
          <a:xfrm>
            <a:off x="10375331" y="695631"/>
            <a:ext cx="1445747" cy="8776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3B3515C-E634-4891-AAF9-BFAE0CD6AFD5}"/>
              </a:ext>
            </a:extLst>
          </p:cNvPr>
          <p:cNvSpPr/>
          <p:nvPr/>
        </p:nvSpPr>
        <p:spPr>
          <a:xfrm>
            <a:off x="4769482" y="2272384"/>
            <a:ext cx="1323598" cy="46486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Training controller 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7ADFA9-38B2-4910-AA85-0A612CCC083C}"/>
              </a:ext>
            </a:extLst>
          </p:cNvPr>
          <p:cNvCxnSpPr>
            <a:cxnSpLocks/>
          </p:cNvCxnSpPr>
          <p:nvPr/>
        </p:nvCxnSpPr>
        <p:spPr>
          <a:xfrm>
            <a:off x="6155028" y="2407578"/>
            <a:ext cx="1303856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C05C5F8-ABDD-40B3-9CEF-4800BCC6A54C}"/>
              </a:ext>
            </a:extLst>
          </p:cNvPr>
          <p:cNvCxnSpPr>
            <a:cxnSpLocks/>
          </p:cNvCxnSpPr>
          <p:nvPr/>
        </p:nvCxnSpPr>
        <p:spPr>
          <a:xfrm flipH="1">
            <a:off x="6141099" y="2527453"/>
            <a:ext cx="129839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3957001-D2AE-4FAE-8836-C463E45A203D}"/>
              </a:ext>
            </a:extLst>
          </p:cNvPr>
          <p:cNvSpPr txBox="1"/>
          <p:nvPr/>
        </p:nvSpPr>
        <p:spPr>
          <a:xfrm>
            <a:off x="6470391" y="2157607"/>
            <a:ext cx="632906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1" b="1" dirty="0">
                <a:latin typeface="Consolas" panose="020B0609020204030204" pitchFamily="49" charset="0"/>
              </a:rPr>
              <a:t>write</a:t>
            </a:r>
            <a:endParaRPr lang="zh-CN" altLang="en-US" sz="1799" b="1" dirty="0">
              <a:latin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A586257-D1EF-461D-A658-3F822AAFF825}"/>
              </a:ext>
            </a:extLst>
          </p:cNvPr>
          <p:cNvSpPr txBox="1"/>
          <p:nvPr/>
        </p:nvSpPr>
        <p:spPr>
          <a:xfrm>
            <a:off x="6511095" y="2475547"/>
            <a:ext cx="632906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1" b="1" dirty="0">
                <a:latin typeface="Consolas" panose="020B0609020204030204" pitchFamily="49" charset="0"/>
              </a:rPr>
              <a:t>read</a:t>
            </a:r>
            <a:endParaRPr lang="zh-CN" altLang="en-US" sz="1799" b="1" dirty="0">
              <a:latin typeface="Consolas" panose="020B0609020204030204" pitchFamily="49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AF8E52C-57E5-4D11-9C56-8B79AB4879FA}"/>
              </a:ext>
            </a:extLst>
          </p:cNvPr>
          <p:cNvCxnSpPr>
            <a:cxnSpLocks/>
          </p:cNvCxnSpPr>
          <p:nvPr/>
        </p:nvCxnSpPr>
        <p:spPr>
          <a:xfrm flipV="1">
            <a:off x="5506318" y="1958049"/>
            <a:ext cx="0" cy="273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D6DEB54-791E-4863-8C69-0DA0A4092091}"/>
              </a:ext>
            </a:extLst>
          </p:cNvPr>
          <p:cNvSpPr txBox="1"/>
          <p:nvPr/>
        </p:nvSpPr>
        <p:spPr>
          <a:xfrm>
            <a:off x="5016694" y="1994044"/>
            <a:ext cx="689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Consolas" panose="020B0609020204030204" pitchFamily="49" charset="0"/>
              </a:rPr>
              <a:t>train</a:t>
            </a:r>
            <a:endParaRPr lang="zh-CN" altLang="en-US" sz="1100" b="1" dirty="0">
              <a:latin typeface="Consolas" panose="020B0609020204030204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B95F8E1-95C1-48AC-AD95-F8EB7A7C82E9}"/>
              </a:ext>
            </a:extLst>
          </p:cNvPr>
          <p:cNvCxnSpPr>
            <a:cxnSpLocks/>
            <a:stCxn id="164" idx="3"/>
            <a:endCxn id="79" idx="2"/>
          </p:cNvCxnSpPr>
          <p:nvPr/>
        </p:nvCxnSpPr>
        <p:spPr>
          <a:xfrm flipV="1">
            <a:off x="4232652" y="390781"/>
            <a:ext cx="756568" cy="764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899CF7AE-24B2-4B9B-A59F-4D113BEA584A}"/>
              </a:ext>
            </a:extLst>
          </p:cNvPr>
          <p:cNvSpPr/>
          <p:nvPr/>
        </p:nvSpPr>
        <p:spPr>
          <a:xfrm>
            <a:off x="4989220" y="235926"/>
            <a:ext cx="329797" cy="30970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657CE508-7287-42A5-B927-7D2A31467C75}"/>
              </a:ext>
            </a:extLst>
          </p:cNvPr>
          <p:cNvSpPr/>
          <p:nvPr/>
        </p:nvSpPr>
        <p:spPr>
          <a:xfrm>
            <a:off x="4989216" y="691423"/>
            <a:ext cx="342282" cy="31826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8CF154C-E64D-448B-AC1C-7678511211B4}"/>
              </a:ext>
            </a:extLst>
          </p:cNvPr>
          <p:cNvSpPr/>
          <p:nvPr/>
        </p:nvSpPr>
        <p:spPr>
          <a:xfrm>
            <a:off x="4982424" y="1132394"/>
            <a:ext cx="350524" cy="31826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5D6BAF0E-D701-4C82-B5F8-3AF2EC0BBCAA}"/>
              </a:ext>
            </a:extLst>
          </p:cNvPr>
          <p:cNvSpPr/>
          <p:nvPr/>
        </p:nvSpPr>
        <p:spPr>
          <a:xfrm>
            <a:off x="4989216" y="1582909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2334088-DD32-4E25-AF69-F9B6183552EC}"/>
              </a:ext>
            </a:extLst>
          </p:cNvPr>
          <p:cNvCxnSpPr>
            <a:cxnSpLocks/>
            <a:stCxn id="164" idx="3"/>
            <a:endCxn id="80" idx="2"/>
          </p:cNvCxnSpPr>
          <p:nvPr/>
        </p:nvCxnSpPr>
        <p:spPr>
          <a:xfrm flipV="1">
            <a:off x="4232652" y="850557"/>
            <a:ext cx="756564" cy="304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4907052-F0AE-4616-AFE1-FA736EAAFA5E}"/>
              </a:ext>
            </a:extLst>
          </p:cNvPr>
          <p:cNvCxnSpPr>
            <a:cxnSpLocks/>
            <a:stCxn id="164" idx="3"/>
            <a:endCxn id="81" idx="2"/>
          </p:cNvCxnSpPr>
          <p:nvPr/>
        </p:nvCxnSpPr>
        <p:spPr>
          <a:xfrm>
            <a:off x="4232652" y="1155101"/>
            <a:ext cx="749772" cy="1364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67D4FAF-0E2A-4E53-A17D-A0FBBC4B2563}"/>
              </a:ext>
            </a:extLst>
          </p:cNvPr>
          <p:cNvCxnSpPr>
            <a:cxnSpLocks/>
            <a:stCxn id="164" idx="3"/>
            <a:endCxn id="82" idx="2"/>
          </p:cNvCxnSpPr>
          <p:nvPr/>
        </p:nvCxnSpPr>
        <p:spPr>
          <a:xfrm>
            <a:off x="4232652" y="1155101"/>
            <a:ext cx="756564" cy="585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BD301C40-D06F-4F3F-953E-D59777041512}"/>
              </a:ext>
            </a:extLst>
          </p:cNvPr>
          <p:cNvSpPr/>
          <p:nvPr/>
        </p:nvSpPr>
        <p:spPr>
          <a:xfrm>
            <a:off x="5684019" y="237790"/>
            <a:ext cx="328585" cy="30970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501E7A-3535-4D70-9D0E-1A72C5B71132}"/>
              </a:ext>
            </a:extLst>
          </p:cNvPr>
          <p:cNvSpPr/>
          <p:nvPr/>
        </p:nvSpPr>
        <p:spPr>
          <a:xfrm>
            <a:off x="5665926" y="689149"/>
            <a:ext cx="328803" cy="30695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F7A01F9-1557-4637-83F0-46C38ACD0BF0}"/>
              </a:ext>
            </a:extLst>
          </p:cNvPr>
          <p:cNvSpPr txBox="1"/>
          <p:nvPr/>
        </p:nvSpPr>
        <p:spPr>
          <a:xfrm>
            <a:off x="7304343" y="1099416"/>
            <a:ext cx="281151" cy="39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altLang="zh-CN" sz="1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altLang="zh-CN" sz="1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7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A44EAEA5-7D0F-48F2-B753-7A76293E316F}"/>
              </a:ext>
            </a:extLst>
          </p:cNvPr>
          <p:cNvSpPr txBox="1"/>
          <p:nvPr/>
        </p:nvSpPr>
        <p:spPr>
          <a:xfrm>
            <a:off x="6802639" y="419925"/>
            <a:ext cx="1742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1</a:t>
            </a:r>
            <a:endParaRPr lang="zh-CN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57E3D131-68B3-4651-B135-D63D0EDAA85A}"/>
              </a:ext>
            </a:extLst>
          </p:cNvPr>
          <p:cNvSpPr txBox="1"/>
          <p:nvPr/>
        </p:nvSpPr>
        <p:spPr>
          <a:xfrm>
            <a:off x="6803770" y="870759"/>
            <a:ext cx="1730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2</a:t>
            </a:r>
            <a:endParaRPr lang="zh-CN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7E79612-1D88-4D5D-B425-1C4A1837E903}"/>
              </a:ext>
            </a:extLst>
          </p:cNvPr>
          <p:cNvSpPr txBox="1"/>
          <p:nvPr/>
        </p:nvSpPr>
        <p:spPr>
          <a:xfrm>
            <a:off x="6773067" y="1369089"/>
            <a:ext cx="169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48</a:t>
            </a:r>
            <a:endParaRPr lang="zh-CN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526D83CE-4440-41B0-93BA-89298E3DCA8A}"/>
                  </a:ext>
                </a:extLst>
              </p:cNvPr>
              <p:cNvSpPr txBox="1"/>
              <p:nvPr/>
            </p:nvSpPr>
            <p:spPr>
              <a:xfrm rot="10800000">
                <a:off x="7739135" y="435793"/>
                <a:ext cx="805617" cy="1366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526D83CE-4440-41B0-93BA-89298E3DC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7739135" y="435793"/>
                <a:ext cx="805617" cy="13665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D41CF084-A419-4A07-A812-4AF7341894DD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9612270" y="-790304"/>
            <a:ext cx="558238" cy="241363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0910FBE-28FF-4B96-8A91-B67590100482}"/>
              </a:ext>
            </a:extLst>
          </p:cNvPr>
          <p:cNvSpPr txBox="1"/>
          <p:nvPr/>
        </p:nvSpPr>
        <p:spPr>
          <a:xfrm>
            <a:off x="10572948" y="980560"/>
            <a:ext cx="144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Inference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5B7D61-0863-4140-AC58-D022473E6728}"/>
              </a:ext>
            </a:extLst>
          </p:cNvPr>
          <p:cNvSpPr txBox="1"/>
          <p:nvPr/>
        </p:nvSpPr>
        <p:spPr>
          <a:xfrm>
            <a:off x="1627118" y="2088068"/>
            <a:ext cx="342882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2" dirty="0"/>
              <a:t>…</a:t>
            </a:r>
            <a:endParaRPr lang="zh-CN" altLang="en-US" sz="2802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0D25039-9960-45DD-834D-6C723D9201BB}"/>
              </a:ext>
            </a:extLst>
          </p:cNvPr>
          <p:cNvSpPr txBox="1"/>
          <p:nvPr/>
        </p:nvSpPr>
        <p:spPr>
          <a:xfrm>
            <a:off x="1276720" y="1345674"/>
            <a:ext cx="342882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2" dirty="0"/>
              <a:t>…</a:t>
            </a:r>
            <a:endParaRPr lang="zh-CN" altLang="en-US" sz="2802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D60A6D0-CD77-4508-966F-AE58AED9BA12}"/>
              </a:ext>
            </a:extLst>
          </p:cNvPr>
          <p:cNvSpPr txBox="1"/>
          <p:nvPr/>
        </p:nvSpPr>
        <p:spPr>
          <a:xfrm>
            <a:off x="1714213" y="481661"/>
            <a:ext cx="342882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2" dirty="0"/>
              <a:t>…</a:t>
            </a:r>
            <a:endParaRPr lang="zh-CN" altLang="en-US" sz="2802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933CA2E-099E-4D9E-AF6A-0D2273C7C414}"/>
                  </a:ext>
                </a:extLst>
              </p:cNvPr>
              <p:cNvSpPr txBox="1"/>
              <p:nvPr/>
            </p:nvSpPr>
            <p:spPr>
              <a:xfrm>
                <a:off x="21374" y="-19631"/>
                <a:ext cx="1838383" cy="615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99" b="1" dirty="0">
                    <a:solidFill>
                      <a:schemeClr val="bg1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99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799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sz="1799" b="1" dirty="0">
                  <a:solidFill>
                    <a:schemeClr val="bg1"/>
                  </a:solidFill>
                </a:endParaRPr>
              </a:p>
              <a:p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933CA2E-099E-4D9E-AF6A-0D2273C7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" y="-19631"/>
                <a:ext cx="1838383" cy="615425"/>
              </a:xfrm>
              <a:prstGeom prst="rect">
                <a:avLst/>
              </a:prstGeom>
              <a:blipFill>
                <a:blip r:embed="rId14"/>
                <a:stretch>
                  <a:fillRect l="-2658" t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本框 9">
                <a:extLst>
                  <a:ext uri="{FF2B5EF4-FFF2-40B4-BE49-F238E27FC236}">
                    <a16:creationId xmlns:a16="http://schemas.microsoft.com/office/drawing/2014/main" id="{6AEC0247-5AFD-43B2-9656-7AEDC2695CC9}"/>
                  </a:ext>
                </a:extLst>
              </p:cNvPr>
              <p:cNvSpPr txBox="1"/>
              <p:nvPr/>
            </p:nvSpPr>
            <p:spPr>
              <a:xfrm rot="10800000" flipV="1">
                <a:off x="8869752" y="151122"/>
                <a:ext cx="3934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en-US" altLang="zh-CN" sz="1200" i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𝑤𝑎𝑟𝑑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−(1−</m:t>
                    </m:r>
                    <m:r>
                      <m:rPr>
                        <m:sty m:val="p"/>
                      </m:rPr>
                      <a:rPr lang="en-US" altLang="zh-CN" sz="1200" i="1" dirty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2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1200" i="1" dirty="0">
                    <a:latin typeface="Cambria Math" panose="02040503050406030204" pitchFamily="18" charset="0"/>
                  </a:rPr>
                  <a:t>s</a:t>
                </a:r>
              </a:p>
            </p:txBody>
          </p:sp>
        </mc:Choice>
        <mc:Fallback>
          <p:sp>
            <p:nvSpPr>
              <p:cNvPr id="124" name="文本框 9">
                <a:extLst>
                  <a:ext uri="{FF2B5EF4-FFF2-40B4-BE49-F238E27FC236}">
                    <a16:creationId xmlns:a16="http://schemas.microsoft.com/office/drawing/2014/main" id="{6AEC0247-5AFD-43B2-9656-7AEDC2695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8869752" y="151122"/>
                <a:ext cx="3934337" cy="276999"/>
              </a:xfrm>
              <a:prstGeom prst="rect">
                <a:avLst/>
              </a:prstGeom>
              <a:blipFill>
                <a:blip r:embed="rId1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箭头: 右 163">
            <a:extLst>
              <a:ext uri="{FF2B5EF4-FFF2-40B4-BE49-F238E27FC236}">
                <a16:creationId xmlns:a16="http://schemas.microsoft.com/office/drawing/2014/main" id="{F8C844A0-6109-401B-937A-FD5493EB6C71}"/>
              </a:ext>
            </a:extLst>
          </p:cNvPr>
          <p:cNvSpPr/>
          <p:nvPr/>
        </p:nvSpPr>
        <p:spPr>
          <a:xfrm>
            <a:off x="3245712" y="880430"/>
            <a:ext cx="986940" cy="549342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6E1CC0CF-E7D6-4296-A213-BCBC352981A4}"/>
              </a:ext>
            </a:extLst>
          </p:cNvPr>
          <p:cNvCxnSpPr>
            <a:cxnSpLocks/>
          </p:cNvCxnSpPr>
          <p:nvPr/>
        </p:nvCxnSpPr>
        <p:spPr>
          <a:xfrm>
            <a:off x="8467632" y="1122875"/>
            <a:ext cx="1907699" cy="9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11D3562F-95A0-4B83-ADF1-42B6E578B222}"/>
              </a:ext>
            </a:extLst>
          </p:cNvPr>
          <p:cNvSpPr/>
          <p:nvPr/>
        </p:nvSpPr>
        <p:spPr>
          <a:xfrm>
            <a:off x="5678340" y="1573267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FFA30B10-3C2A-4076-BB64-DE67F2DE804F}"/>
              </a:ext>
            </a:extLst>
          </p:cNvPr>
          <p:cNvSpPr/>
          <p:nvPr/>
        </p:nvSpPr>
        <p:spPr>
          <a:xfrm>
            <a:off x="6366572" y="380007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B5A9DFD2-219B-45A3-A745-0A3BAC5AD695}"/>
              </a:ext>
            </a:extLst>
          </p:cNvPr>
          <p:cNvSpPr/>
          <p:nvPr/>
        </p:nvSpPr>
        <p:spPr>
          <a:xfrm>
            <a:off x="6360118" y="835967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19CC6A2-9783-49B7-80F3-D771DD63D925}"/>
              </a:ext>
            </a:extLst>
          </p:cNvPr>
          <p:cNvSpPr/>
          <p:nvPr/>
        </p:nvSpPr>
        <p:spPr>
          <a:xfrm>
            <a:off x="6360118" y="1327594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6C63035-1B24-48E6-ACD0-45A675EA80F8}"/>
              </a:ext>
            </a:extLst>
          </p:cNvPr>
          <p:cNvCxnSpPr>
            <a:stCxn id="79" idx="6"/>
            <a:endCxn id="90" idx="2"/>
          </p:cNvCxnSpPr>
          <p:nvPr/>
        </p:nvCxnSpPr>
        <p:spPr>
          <a:xfrm>
            <a:off x="5319017" y="390781"/>
            <a:ext cx="365002" cy="18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B860DCA-FCCB-43ED-B308-7D1B31BA5059}"/>
              </a:ext>
            </a:extLst>
          </p:cNvPr>
          <p:cNvCxnSpPr>
            <a:cxnSpLocks/>
            <a:stCxn id="80" idx="6"/>
            <a:endCxn id="91" idx="2"/>
          </p:cNvCxnSpPr>
          <p:nvPr/>
        </p:nvCxnSpPr>
        <p:spPr>
          <a:xfrm flipV="1">
            <a:off x="5331498" y="842625"/>
            <a:ext cx="334428" cy="79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F6C63035-1B24-48E6-ACD0-45A675EA80F8}"/>
              </a:ext>
            </a:extLst>
          </p:cNvPr>
          <p:cNvCxnSpPr>
            <a:cxnSpLocks/>
            <a:stCxn id="81" idx="6"/>
            <a:endCxn id="161" idx="2"/>
          </p:cNvCxnSpPr>
          <p:nvPr/>
        </p:nvCxnSpPr>
        <p:spPr>
          <a:xfrm flipV="1">
            <a:off x="5332948" y="1289874"/>
            <a:ext cx="356914" cy="1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椭圆 160">
            <a:extLst>
              <a:ext uri="{FF2B5EF4-FFF2-40B4-BE49-F238E27FC236}">
                <a16:creationId xmlns:a16="http://schemas.microsoft.com/office/drawing/2014/main" id="{696C789A-932E-4FE0-8633-D7F95B06E1C1}"/>
              </a:ext>
            </a:extLst>
          </p:cNvPr>
          <p:cNvSpPr/>
          <p:nvPr/>
        </p:nvSpPr>
        <p:spPr>
          <a:xfrm>
            <a:off x="5689862" y="1136398"/>
            <a:ext cx="328803" cy="30695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07BFDC11-C800-4E4D-8548-2C15CB80F11A}"/>
              </a:ext>
            </a:extLst>
          </p:cNvPr>
          <p:cNvCxnSpPr>
            <a:cxnSpLocks/>
            <a:stCxn id="82" idx="6"/>
            <a:endCxn id="113" idx="2"/>
          </p:cNvCxnSpPr>
          <p:nvPr/>
        </p:nvCxnSpPr>
        <p:spPr>
          <a:xfrm flipV="1">
            <a:off x="5343362" y="1731079"/>
            <a:ext cx="334978" cy="96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F48A06F5-6DA1-4AD3-AB0E-EBDD5253AF74}"/>
              </a:ext>
            </a:extLst>
          </p:cNvPr>
          <p:cNvCxnSpPr>
            <a:cxnSpLocks/>
            <a:stCxn id="79" idx="6"/>
            <a:endCxn id="91" idx="2"/>
          </p:cNvCxnSpPr>
          <p:nvPr/>
        </p:nvCxnSpPr>
        <p:spPr>
          <a:xfrm>
            <a:off x="5319017" y="390781"/>
            <a:ext cx="346909" cy="4518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88F90D57-F539-49C8-9848-55C2971D9D2A}"/>
              </a:ext>
            </a:extLst>
          </p:cNvPr>
          <p:cNvCxnSpPr>
            <a:cxnSpLocks/>
            <a:stCxn id="80" idx="6"/>
            <a:endCxn id="161" idx="2"/>
          </p:cNvCxnSpPr>
          <p:nvPr/>
        </p:nvCxnSpPr>
        <p:spPr>
          <a:xfrm>
            <a:off x="5331498" y="850557"/>
            <a:ext cx="358364" cy="4393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F8863774-7C3D-412C-9765-9F1C625E6229}"/>
              </a:ext>
            </a:extLst>
          </p:cNvPr>
          <p:cNvCxnSpPr>
            <a:cxnSpLocks/>
            <a:stCxn id="81" idx="6"/>
            <a:endCxn id="113" idx="2"/>
          </p:cNvCxnSpPr>
          <p:nvPr/>
        </p:nvCxnSpPr>
        <p:spPr>
          <a:xfrm>
            <a:off x="5332948" y="1291528"/>
            <a:ext cx="345392" cy="4395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583B2D96-FC6B-434F-BE5D-C497C06D7487}"/>
              </a:ext>
            </a:extLst>
          </p:cNvPr>
          <p:cNvCxnSpPr>
            <a:cxnSpLocks/>
            <a:stCxn id="82" idx="6"/>
            <a:endCxn id="161" idx="2"/>
          </p:cNvCxnSpPr>
          <p:nvPr/>
        </p:nvCxnSpPr>
        <p:spPr>
          <a:xfrm flipV="1">
            <a:off x="5343362" y="1289874"/>
            <a:ext cx="346500" cy="4508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442C109A-FAFA-4420-BA29-6BDE21B45B64}"/>
              </a:ext>
            </a:extLst>
          </p:cNvPr>
          <p:cNvCxnSpPr>
            <a:cxnSpLocks/>
            <a:stCxn id="81" idx="6"/>
            <a:endCxn id="91" idx="2"/>
          </p:cNvCxnSpPr>
          <p:nvPr/>
        </p:nvCxnSpPr>
        <p:spPr>
          <a:xfrm flipV="1">
            <a:off x="5332948" y="842625"/>
            <a:ext cx="332978" cy="448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CF1DC3E9-F211-44F3-B906-B1D94D3B7748}"/>
              </a:ext>
            </a:extLst>
          </p:cNvPr>
          <p:cNvCxnSpPr>
            <a:cxnSpLocks/>
            <a:stCxn id="80" idx="6"/>
            <a:endCxn id="90" idx="2"/>
          </p:cNvCxnSpPr>
          <p:nvPr/>
        </p:nvCxnSpPr>
        <p:spPr>
          <a:xfrm flipV="1">
            <a:off x="5331498" y="392645"/>
            <a:ext cx="352521" cy="4579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D416742B-6DE0-4F9C-80E2-4F97897FF87B}"/>
              </a:ext>
            </a:extLst>
          </p:cNvPr>
          <p:cNvCxnSpPr>
            <a:cxnSpLocks/>
            <a:stCxn id="82" idx="6"/>
            <a:endCxn id="91" idx="2"/>
          </p:cNvCxnSpPr>
          <p:nvPr/>
        </p:nvCxnSpPr>
        <p:spPr>
          <a:xfrm flipV="1">
            <a:off x="5343362" y="842625"/>
            <a:ext cx="322564" cy="898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4AF521CC-4326-4F85-9B08-A871BFA4C704}"/>
              </a:ext>
            </a:extLst>
          </p:cNvPr>
          <p:cNvCxnSpPr>
            <a:cxnSpLocks/>
            <a:stCxn id="81" idx="6"/>
            <a:endCxn id="90" idx="2"/>
          </p:cNvCxnSpPr>
          <p:nvPr/>
        </p:nvCxnSpPr>
        <p:spPr>
          <a:xfrm flipV="1">
            <a:off x="5332948" y="392645"/>
            <a:ext cx="351071" cy="898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4A9571EB-474B-4496-B961-C6C6625DF70C}"/>
              </a:ext>
            </a:extLst>
          </p:cNvPr>
          <p:cNvCxnSpPr>
            <a:cxnSpLocks/>
            <a:stCxn id="82" idx="6"/>
            <a:endCxn id="90" idx="2"/>
          </p:cNvCxnSpPr>
          <p:nvPr/>
        </p:nvCxnSpPr>
        <p:spPr>
          <a:xfrm flipV="1">
            <a:off x="5343362" y="392645"/>
            <a:ext cx="340657" cy="1348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CD41F4D6-A265-46AF-A28E-4D8734234156}"/>
              </a:ext>
            </a:extLst>
          </p:cNvPr>
          <p:cNvCxnSpPr>
            <a:cxnSpLocks/>
            <a:stCxn id="79" idx="6"/>
            <a:endCxn id="161" idx="2"/>
          </p:cNvCxnSpPr>
          <p:nvPr/>
        </p:nvCxnSpPr>
        <p:spPr>
          <a:xfrm>
            <a:off x="5319017" y="390781"/>
            <a:ext cx="370845" cy="8990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C983ABAC-5A0F-41BA-ACCE-FC7AB0C5676F}"/>
              </a:ext>
            </a:extLst>
          </p:cNvPr>
          <p:cNvCxnSpPr>
            <a:cxnSpLocks/>
            <a:stCxn id="79" idx="6"/>
            <a:endCxn id="113" idx="2"/>
          </p:cNvCxnSpPr>
          <p:nvPr/>
        </p:nvCxnSpPr>
        <p:spPr>
          <a:xfrm>
            <a:off x="5319017" y="390781"/>
            <a:ext cx="359323" cy="1340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2A62E31-7B17-4C41-84DB-DD8D040688FF}"/>
              </a:ext>
            </a:extLst>
          </p:cNvPr>
          <p:cNvCxnSpPr>
            <a:cxnSpLocks/>
            <a:stCxn id="80" idx="6"/>
            <a:endCxn id="113" idx="2"/>
          </p:cNvCxnSpPr>
          <p:nvPr/>
        </p:nvCxnSpPr>
        <p:spPr>
          <a:xfrm>
            <a:off x="5331498" y="850557"/>
            <a:ext cx="346842" cy="8805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A199A4D4-6677-486B-9D45-972459640D8C}"/>
              </a:ext>
            </a:extLst>
          </p:cNvPr>
          <p:cNvCxnSpPr>
            <a:cxnSpLocks/>
            <a:stCxn id="90" idx="6"/>
            <a:endCxn id="117" idx="2"/>
          </p:cNvCxnSpPr>
          <p:nvPr/>
        </p:nvCxnSpPr>
        <p:spPr>
          <a:xfrm>
            <a:off x="6012604" y="392645"/>
            <a:ext cx="353968" cy="1451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8CB7D568-8591-49A6-9AAE-9FBE744350F1}"/>
              </a:ext>
            </a:extLst>
          </p:cNvPr>
          <p:cNvCxnSpPr>
            <a:cxnSpLocks/>
            <a:stCxn id="90" idx="6"/>
            <a:endCxn id="118" idx="2"/>
          </p:cNvCxnSpPr>
          <p:nvPr/>
        </p:nvCxnSpPr>
        <p:spPr>
          <a:xfrm>
            <a:off x="6012604" y="392645"/>
            <a:ext cx="347514" cy="601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1C853476-BAA0-460B-BB4F-ECE25C34A67B}"/>
              </a:ext>
            </a:extLst>
          </p:cNvPr>
          <p:cNvCxnSpPr>
            <a:cxnSpLocks/>
            <a:stCxn id="90" idx="6"/>
            <a:endCxn id="119" idx="2"/>
          </p:cNvCxnSpPr>
          <p:nvPr/>
        </p:nvCxnSpPr>
        <p:spPr>
          <a:xfrm>
            <a:off x="6012604" y="392645"/>
            <a:ext cx="347514" cy="10927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FE2CFEEE-2E8E-4224-B53A-F35BB0F50192}"/>
              </a:ext>
            </a:extLst>
          </p:cNvPr>
          <p:cNvCxnSpPr>
            <a:cxnSpLocks/>
            <a:stCxn id="91" idx="6"/>
            <a:endCxn id="118" idx="2"/>
          </p:cNvCxnSpPr>
          <p:nvPr/>
        </p:nvCxnSpPr>
        <p:spPr>
          <a:xfrm>
            <a:off x="5994729" y="842625"/>
            <a:ext cx="365389" cy="1511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658C67EC-F703-4F1E-9598-E6489B80351F}"/>
              </a:ext>
            </a:extLst>
          </p:cNvPr>
          <p:cNvCxnSpPr>
            <a:cxnSpLocks/>
            <a:stCxn id="91" idx="6"/>
            <a:endCxn id="117" idx="2"/>
          </p:cNvCxnSpPr>
          <p:nvPr/>
        </p:nvCxnSpPr>
        <p:spPr>
          <a:xfrm flipV="1">
            <a:off x="5994729" y="537819"/>
            <a:ext cx="371843" cy="3048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CE45685C-7671-4B45-A7F2-20C5C0CDDE9C}"/>
              </a:ext>
            </a:extLst>
          </p:cNvPr>
          <p:cNvCxnSpPr>
            <a:cxnSpLocks/>
            <a:stCxn id="91" idx="6"/>
            <a:endCxn id="119" idx="2"/>
          </p:cNvCxnSpPr>
          <p:nvPr/>
        </p:nvCxnSpPr>
        <p:spPr>
          <a:xfrm>
            <a:off x="5994729" y="842625"/>
            <a:ext cx="365389" cy="6427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F280101D-3757-4353-BB66-6F8FAAB1C906}"/>
              </a:ext>
            </a:extLst>
          </p:cNvPr>
          <p:cNvCxnSpPr>
            <a:cxnSpLocks/>
            <a:stCxn id="161" idx="6"/>
            <a:endCxn id="118" idx="2"/>
          </p:cNvCxnSpPr>
          <p:nvPr/>
        </p:nvCxnSpPr>
        <p:spPr>
          <a:xfrm flipV="1">
            <a:off x="6018665" y="993779"/>
            <a:ext cx="341453" cy="2960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AC493294-59E2-45AA-8E00-B4F3862B62C1}"/>
              </a:ext>
            </a:extLst>
          </p:cNvPr>
          <p:cNvCxnSpPr>
            <a:cxnSpLocks/>
            <a:stCxn id="161" idx="6"/>
            <a:endCxn id="117" idx="2"/>
          </p:cNvCxnSpPr>
          <p:nvPr/>
        </p:nvCxnSpPr>
        <p:spPr>
          <a:xfrm flipV="1">
            <a:off x="6018665" y="537819"/>
            <a:ext cx="347907" cy="7520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F19AEA0D-EA2A-49D5-94A0-3D65EC122A64}"/>
              </a:ext>
            </a:extLst>
          </p:cNvPr>
          <p:cNvCxnSpPr>
            <a:cxnSpLocks/>
            <a:stCxn id="161" idx="6"/>
            <a:endCxn id="119" idx="2"/>
          </p:cNvCxnSpPr>
          <p:nvPr/>
        </p:nvCxnSpPr>
        <p:spPr>
          <a:xfrm>
            <a:off x="6018665" y="1289874"/>
            <a:ext cx="341453" cy="1955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5C8EF485-AD69-4785-912A-39972D462534}"/>
              </a:ext>
            </a:extLst>
          </p:cNvPr>
          <p:cNvCxnSpPr>
            <a:cxnSpLocks/>
            <a:stCxn id="113" idx="6"/>
            <a:endCxn id="117" idx="2"/>
          </p:cNvCxnSpPr>
          <p:nvPr/>
        </p:nvCxnSpPr>
        <p:spPr>
          <a:xfrm flipV="1">
            <a:off x="6032486" y="537819"/>
            <a:ext cx="334086" cy="11932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57375D1A-8E45-4A87-952A-0DB4F6B0CC71}"/>
              </a:ext>
            </a:extLst>
          </p:cNvPr>
          <p:cNvCxnSpPr>
            <a:cxnSpLocks/>
            <a:stCxn id="113" idx="6"/>
            <a:endCxn id="118" idx="2"/>
          </p:cNvCxnSpPr>
          <p:nvPr/>
        </p:nvCxnSpPr>
        <p:spPr>
          <a:xfrm flipV="1">
            <a:off x="6032486" y="993779"/>
            <a:ext cx="327632" cy="7373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96DA999D-CE2D-4934-9AFD-CF507AD30192}"/>
              </a:ext>
            </a:extLst>
          </p:cNvPr>
          <p:cNvCxnSpPr>
            <a:cxnSpLocks/>
            <a:stCxn id="113" idx="6"/>
            <a:endCxn id="119" idx="2"/>
          </p:cNvCxnSpPr>
          <p:nvPr/>
        </p:nvCxnSpPr>
        <p:spPr>
          <a:xfrm flipV="1">
            <a:off x="6032486" y="1485406"/>
            <a:ext cx="327632" cy="2456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7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70</Words>
  <Application>Microsoft Office PowerPoint</Application>
  <PresentationFormat>自定义</PresentationFormat>
  <Paragraphs>32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微软雅黑</vt:lpstr>
      <vt:lpstr>Arial</vt:lpstr>
      <vt:lpstr>Calibri</vt:lpstr>
      <vt:lpstr>Calibri Light</vt:lpstr>
      <vt:lpstr>Cambria Math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Tang</dc:creator>
  <cp:lastModifiedBy>Tang Chen</cp:lastModifiedBy>
  <cp:revision>32</cp:revision>
  <dcterms:created xsi:type="dcterms:W3CDTF">2020-11-27T07:35:00Z</dcterms:created>
  <dcterms:modified xsi:type="dcterms:W3CDTF">2020-12-12T18:28:21Z</dcterms:modified>
</cp:coreProperties>
</file>