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1831638" cy="3976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3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4B56-32A4-4E7E-B32C-594EE8F61FCB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160463" y="1143000"/>
            <a:ext cx="9178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B8E3-A244-45F2-9C71-7F406944F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1pPr>
    <a:lvl2pPr marL="4285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2pPr>
    <a:lvl3pPr marL="857067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3pPr>
    <a:lvl4pPr marL="12856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4pPr>
    <a:lvl5pPr marL="17141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5pPr>
    <a:lvl6pPr marL="21426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6pPr>
    <a:lvl7pPr marL="25712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7pPr>
    <a:lvl8pPr marL="2999735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8pPr>
    <a:lvl9pPr marL="34282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160463" y="1143000"/>
            <a:ext cx="91789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B8E3-A244-45F2-9C71-7F406944F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55" y="650815"/>
            <a:ext cx="8873729" cy="1384477"/>
          </a:xfrm>
        </p:spPr>
        <p:txBody>
          <a:bodyPr anchor="b"/>
          <a:lstStyle>
            <a:lvl1pPr algn="ctr">
              <a:defRPr sz="34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955" y="2088682"/>
            <a:ext cx="8873729" cy="960112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130" indent="0" algn="ctr">
              <a:buNone/>
              <a:defRPr sz="1160"/>
            </a:lvl2pPr>
            <a:lvl3pPr marL="530261" indent="0" algn="ctr">
              <a:buNone/>
              <a:defRPr sz="1044"/>
            </a:lvl3pPr>
            <a:lvl4pPr marL="795391" indent="0" algn="ctr">
              <a:buNone/>
              <a:defRPr sz="928"/>
            </a:lvl4pPr>
            <a:lvl5pPr marL="1060521" indent="0" algn="ctr">
              <a:buNone/>
              <a:defRPr sz="928"/>
            </a:lvl5pPr>
            <a:lvl6pPr marL="1325651" indent="0" algn="ctr">
              <a:buNone/>
              <a:defRPr sz="928"/>
            </a:lvl6pPr>
            <a:lvl7pPr marL="1590782" indent="0" algn="ctr">
              <a:buNone/>
              <a:defRPr sz="928"/>
            </a:lvl7pPr>
            <a:lvl8pPr marL="1855912" indent="0" algn="ctr">
              <a:buNone/>
              <a:defRPr sz="928"/>
            </a:lvl8pPr>
            <a:lvl9pPr marL="2121042" indent="0" algn="ctr">
              <a:buNone/>
              <a:defRPr sz="9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2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7016" y="211722"/>
            <a:ext cx="2551197" cy="33700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425" y="211722"/>
            <a:ext cx="7505695" cy="33700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7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8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63" y="991411"/>
            <a:ext cx="10204788" cy="1654191"/>
          </a:xfrm>
        </p:spPr>
        <p:txBody>
          <a:bodyPr anchor="b"/>
          <a:lstStyle>
            <a:lvl1pPr>
              <a:defRPr sz="34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263" y="2661252"/>
            <a:ext cx="10204788" cy="869900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1pPr>
            <a:lvl2pPr marL="26513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261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391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521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5651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078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591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04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5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425" y="1058609"/>
            <a:ext cx="5028446" cy="2523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767" y="1058609"/>
            <a:ext cx="5028446" cy="2523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4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6" y="211722"/>
            <a:ext cx="10204788" cy="7686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967" y="974841"/>
            <a:ext cx="5005337" cy="47775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30" indent="0">
              <a:buNone/>
              <a:defRPr sz="1160" b="1"/>
            </a:lvl2pPr>
            <a:lvl3pPr marL="530261" indent="0">
              <a:buNone/>
              <a:defRPr sz="1044" b="1"/>
            </a:lvl3pPr>
            <a:lvl4pPr marL="795391" indent="0">
              <a:buNone/>
              <a:defRPr sz="928" b="1"/>
            </a:lvl4pPr>
            <a:lvl5pPr marL="1060521" indent="0">
              <a:buNone/>
              <a:defRPr sz="928" b="1"/>
            </a:lvl5pPr>
            <a:lvl6pPr marL="1325651" indent="0">
              <a:buNone/>
              <a:defRPr sz="928" b="1"/>
            </a:lvl6pPr>
            <a:lvl7pPr marL="1590782" indent="0">
              <a:buNone/>
              <a:defRPr sz="928" b="1"/>
            </a:lvl7pPr>
            <a:lvl8pPr marL="1855912" indent="0">
              <a:buNone/>
              <a:defRPr sz="928" b="1"/>
            </a:lvl8pPr>
            <a:lvl9pPr marL="2121042" indent="0">
              <a:buNone/>
              <a:defRPr sz="9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967" y="1452596"/>
            <a:ext cx="5005337" cy="2136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767" y="974841"/>
            <a:ext cx="5029987" cy="47775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30" indent="0">
              <a:buNone/>
              <a:defRPr sz="1160" b="1"/>
            </a:lvl2pPr>
            <a:lvl3pPr marL="530261" indent="0">
              <a:buNone/>
              <a:defRPr sz="1044" b="1"/>
            </a:lvl3pPr>
            <a:lvl4pPr marL="795391" indent="0">
              <a:buNone/>
              <a:defRPr sz="928" b="1"/>
            </a:lvl4pPr>
            <a:lvl5pPr marL="1060521" indent="0">
              <a:buNone/>
              <a:defRPr sz="928" b="1"/>
            </a:lvl5pPr>
            <a:lvl6pPr marL="1325651" indent="0">
              <a:buNone/>
              <a:defRPr sz="928" b="1"/>
            </a:lvl6pPr>
            <a:lvl7pPr marL="1590782" indent="0">
              <a:buNone/>
              <a:defRPr sz="928" b="1"/>
            </a:lvl7pPr>
            <a:lvl8pPr marL="1855912" indent="0">
              <a:buNone/>
              <a:defRPr sz="928" b="1"/>
            </a:lvl8pPr>
            <a:lvl9pPr marL="2121042" indent="0">
              <a:buNone/>
              <a:defRPr sz="9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767" y="1452596"/>
            <a:ext cx="5029987" cy="2136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5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265112"/>
            <a:ext cx="3816011" cy="92789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987" y="572570"/>
            <a:ext cx="5989767" cy="2826026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1193006"/>
            <a:ext cx="3816011" cy="2210192"/>
          </a:xfrm>
        </p:spPr>
        <p:txBody>
          <a:bodyPr/>
          <a:lstStyle>
            <a:lvl1pPr marL="0" indent="0">
              <a:buNone/>
              <a:defRPr sz="928"/>
            </a:lvl1pPr>
            <a:lvl2pPr marL="265130" indent="0">
              <a:buNone/>
              <a:defRPr sz="812"/>
            </a:lvl2pPr>
            <a:lvl3pPr marL="530261" indent="0">
              <a:buNone/>
              <a:defRPr sz="696"/>
            </a:lvl3pPr>
            <a:lvl4pPr marL="795391" indent="0">
              <a:buNone/>
              <a:defRPr sz="580"/>
            </a:lvl4pPr>
            <a:lvl5pPr marL="1060521" indent="0">
              <a:buNone/>
              <a:defRPr sz="580"/>
            </a:lvl5pPr>
            <a:lvl6pPr marL="1325651" indent="0">
              <a:buNone/>
              <a:defRPr sz="580"/>
            </a:lvl6pPr>
            <a:lvl7pPr marL="1590782" indent="0">
              <a:buNone/>
              <a:defRPr sz="580"/>
            </a:lvl7pPr>
            <a:lvl8pPr marL="1855912" indent="0">
              <a:buNone/>
              <a:defRPr sz="580"/>
            </a:lvl8pPr>
            <a:lvl9pPr marL="2121042" indent="0">
              <a:buNone/>
              <a:defRPr sz="5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265112"/>
            <a:ext cx="3816011" cy="92789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987" y="572570"/>
            <a:ext cx="5989767" cy="2826026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130" indent="0">
              <a:buNone/>
              <a:defRPr sz="1624"/>
            </a:lvl2pPr>
            <a:lvl3pPr marL="530261" indent="0">
              <a:buNone/>
              <a:defRPr sz="1392"/>
            </a:lvl3pPr>
            <a:lvl4pPr marL="795391" indent="0">
              <a:buNone/>
              <a:defRPr sz="1160"/>
            </a:lvl4pPr>
            <a:lvl5pPr marL="1060521" indent="0">
              <a:buNone/>
              <a:defRPr sz="1160"/>
            </a:lvl5pPr>
            <a:lvl6pPr marL="1325651" indent="0">
              <a:buNone/>
              <a:defRPr sz="1160"/>
            </a:lvl6pPr>
            <a:lvl7pPr marL="1590782" indent="0">
              <a:buNone/>
              <a:defRPr sz="1160"/>
            </a:lvl7pPr>
            <a:lvl8pPr marL="1855912" indent="0">
              <a:buNone/>
              <a:defRPr sz="1160"/>
            </a:lvl8pPr>
            <a:lvl9pPr marL="2121042" indent="0">
              <a:buNone/>
              <a:defRPr sz="11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1193006"/>
            <a:ext cx="3816011" cy="2210192"/>
          </a:xfrm>
        </p:spPr>
        <p:txBody>
          <a:bodyPr/>
          <a:lstStyle>
            <a:lvl1pPr marL="0" indent="0">
              <a:buNone/>
              <a:defRPr sz="928"/>
            </a:lvl1pPr>
            <a:lvl2pPr marL="265130" indent="0">
              <a:buNone/>
              <a:defRPr sz="812"/>
            </a:lvl2pPr>
            <a:lvl3pPr marL="530261" indent="0">
              <a:buNone/>
              <a:defRPr sz="696"/>
            </a:lvl3pPr>
            <a:lvl4pPr marL="795391" indent="0">
              <a:buNone/>
              <a:defRPr sz="580"/>
            </a:lvl4pPr>
            <a:lvl5pPr marL="1060521" indent="0">
              <a:buNone/>
              <a:defRPr sz="580"/>
            </a:lvl5pPr>
            <a:lvl6pPr marL="1325651" indent="0">
              <a:buNone/>
              <a:defRPr sz="580"/>
            </a:lvl6pPr>
            <a:lvl7pPr marL="1590782" indent="0">
              <a:buNone/>
              <a:defRPr sz="580"/>
            </a:lvl7pPr>
            <a:lvl8pPr marL="1855912" indent="0">
              <a:buNone/>
              <a:defRPr sz="580"/>
            </a:lvl8pPr>
            <a:lvl9pPr marL="2121042" indent="0">
              <a:buNone/>
              <a:defRPr sz="5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5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425" y="211722"/>
            <a:ext cx="10204788" cy="76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25" y="1058609"/>
            <a:ext cx="10204788" cy="252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425" y="3685801"/>
            <a:ext cx="2662119" cy="21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230" y="3685801"/>
            <a:ext cx="3993178" cy="21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094" y="3685801"/>
            <a:ext cx="2662119" cy="21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4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0261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565" indent="-132565" algn="l" defTabSz="530261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695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2826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7956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086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217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347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8477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3607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261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391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521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5651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0782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5912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042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5CBA3418-DBC2-4371-B8F6-C87C37C39003}"/>
              </a:ext>
            </a:extLst>
          </p:cNvPr>
          <p:cNvSpPr/>
          <p:nvPr/>
        </p:nvSpPr>
        <p:spPr>
          <a:xfrm>
            <a:off x="410794" y="543567"/>
            <a:ext cx="3388416" cy="328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/>
              <p:nvPr/>
            </p:nvSpPr>
            <p:spPr>
              <a:xfrm>
                <a:off x="573495" y="3164411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95" y="3164411"/>
                <a:ext cx="728869" cy="410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/>
              <p:nvPr/>
            </p:nvSpPr>
            <p:spPr>
              <a:xfrm>
                <a:off x="1302363" y="3164411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63" y="3164411"/>
                <a:ext cx="728869" cy="41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/>
              <p:nvPr/>
            </p:nvSpPr>
            <p:spPr>
              <a:xfrm>
                <a:off x="2480306" y="3170783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306" y="3170783"/>
                <a:ext cx="728869" cy="410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/>
              <p:nvPr/>
            </p:nvSpPr>
            <p:spPr>
              <a:xfrm>
                <a:off x="973279" y="2815862"/>
                <a:ext cx="2108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b="1" dirty="0"/>
                  <a:t>configurations </a:t>
                </a:r>
                <a:endParaRPr lang="zh-CN" altLang="en-US" sz="16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79" y="2815862"/>
                <a:ext cx="2108334" cy="338554"/>
              </a:xfrm>
              <a:prstGeom prst="rect">
                <a:avLst/>
              </a:prstGeom>
              <a:blipFill>
                <a:blip r:embed="rId6"/>
                <a:stretch>
                  <a:fillRect l="-1734" t="-5455" r="-289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/>
              <p:nvPr/>
            </p:nvSpPr>
            <p:spPr>
              <a:xfrm>
                <a:off x="548053" y="1319127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3" y="1319127"/>
                <a:ext cx="728869" cy="4108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/>
              <p:nvPr/>
            </p:nvSpPr>
            <p:spPr>
              <a:xfrm>
                <a:off x="1276921" y="1319127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21" y="1319127"/>
                <a:ext cx="728869" cy="4108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/>
              <p:nvPr/>
            </p:nvSpPr>
            <p:spPr>
              <a:xfrm>
                <a:off x="2623391" y="1313203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391" y="1313203"/>
                <a:ext cx="728869" cy="4108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BBC1E99-F5B2-4E0F-B6C1-C248F8759FD5}"/>
              </a:ext>
            </a:extLst>
          </p:cNvPr>
          <p:cNvSpPr txBox="1"/>
          <p:nvPr/>
        </p:nvSpPr>
        <p:spPr>
          <a:xfrm>
            <a:off x="728737" y="998339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Spatial features of video chunk</a:t>
            </a:r>
            <a:endParaRPr lang="zh-CN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/>
              <p:nvPr/>
            </p:nvSpPr>
            <p:spPr>
              <a:xfrm>
                <a:off x="506740" y="2214802"/>
                <a:ext cx="1137786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0" y="2214802"/>
                <a:ext cx="1137786" cy="4108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BE00CE5-E313-474E-9014-ACC2E10C57DC}"/>
              </a:ext>
            </a:extLst>
          </p:cNvPr>
          <p:cNvSpPr txBox="1"/>
          <p:nvPr/>
        </p:nvSpPr>
        <p:spPr>
          <a:xfrm>
            <a:off x="586531" y="1863557"/>
            <a:ext cx="3028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Temporal features of video chunk</a:t>
            </a:r>
            <a:endParaRPr lang="zh-CN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/>
              <p:nvPr/>
            </p:nvSpPr>
            <p:spPr>
              <a:xfrm>
                <a:off x="2018461" y="2228189"/>
                <a:ext cx="1463862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461" y="2228189"/>
                <a:ext cx="1463862" cy="4108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/>
              <p:nvPr/>
            </p:nvSpPr>
            <p:spPr>
              <a:xfrm>
                <a:off x="4200409" y="543567"/>
                <a:ext cx="5007838" cy="3315633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sz="1799" i="1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09" y="543567"/>
                <a:ext cx="5007838" cy="33156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8C113B4-1E1B-49D2-9C34-E136126E271D}"/>
              </a:ext>
            </a:extLst>
          </p:cNvPr>
          <p:cNvSpPr txBox="1"/>
          <p:nvPr/>
        </p:nvSpPr>
        <p:spPr>
          <a:xfrm>
            <a:off x="4332577" y="543565"/>
            <a:ext cx="1838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RL framework</a:t>
            </a:r>
            <a:endParaRPr lang="zh-CN" altLang="en-US" sz="14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2E38ED-D644-4E48-AAA0-ABCAE6C7E129}"/>
              </a:ext>
            </a:extLst>
          </p:cNvPr>
          <p:cNvSpPr/>
          <p:nvPr/>
        </p:nvSpPr>
        <p:spPr>
          <a:xfrm>
            <a:off x="4881497" y="885338"/>
            <a:ext cx="4124490" cy="21916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8A4CB968-3629-4C12-8E97-CE16D2409346}"/>
              </a:ext>
            </a:extLst>
          </p:cNvPr>
          <p:cNvSpPr/>
          <p:nvPr/>
        </p:nvSpPr>
        <p:spPr>
          <a:xfrm>
            <a:off x="7585552" y="3255503"/>
            <a:ext cx="1270956" cy="569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Memory buffer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0A5B2F80-AA5A-42FD-8DBE-A80659AB8099}"/>
              </a:ext>
            </a:extLst>
          </p:cNvPr>
          <p:cNvSpPr/>
          <p:nvPr/>
        </p:nvSpPr>
        <p:spPr>
          <a:xfrm>
            <a:off x="9752120" y="1414157"/>
            <a:ext cx="1815547" cy="10042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B3515C-E634-4891-AAF9-BFAE0CD6AFD5}"/>
              </a:ext>
            </a:extLst>
          </p:cNvPr>
          <p:cNvSpPr/>
          <p:nvPr/>
        </p:nvSpPr>
        <p:spPr>
          <a:xfrm>
            <a:off x="4856160" y="3324381"/>
            <a:ext cx="1323598" cy="46486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Training controller 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7ADFA9-38B2-4910-AA85-0A612CCC083C}"/>
              </a:ext>
            </a:extLst>
          </p:cNvPr>
          <p:cNvCxnSpPr>
            <a:cxnSpLocks/>
          </p:cNvCxnSpPr>
          <p:nvPr/>
        </p:nvCxnSpPr>
        <p:spPr>
          <a:xfrm>
            <a:off x="6251585" y="3491837"/>
            <a:ext cx="1303856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05C5F8-ABDD-40B3-9CEF-4800BCC6A54C}"/>
              </a:ext>
            </a:extLst>
          </p:cNvPr>
          <p:cNvCxnSpPr>
            <a:cxnSpLocks/>
          </p:cNvCxnSpPr>
          <p:nvPr/>
        </p:nvCxnSpPr>
        <p:spPr>
          <a:xfrm flipH="1">
            <a:off x="6225911" y="3634417"/>
            <a:ext cx="129839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3957001-D2AE-4FAE-8836-C463E45A203D}"/>
              </a:ext>
            </a:extLst>
          </p:cNvPr>
          <p:cNvSpPr txBox="1"/>
          <p:nvPr/>
        </p:nvSpPr>
        <p:spPr>
          <a:xfrm>
            <a:off x="6624949" y="3244953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write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586257-D1EF-461D-A658-3F822AAFF825}"/>
              </a:ext>
            </a:extLst>
          </p:cNvPr>
          <p:cNvSpPr txBox="1"/>
          <p:nvPr/>
        </p:nvSpPr>
        <p:spPr>
          <a:xfrm>
            <a:off x="6637244" y="3630411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read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F8E52C-57E5-4D11-9C56-8B79AB4879FA}"/>
              </a:ext>
            </a:extLst>
          </p:cNvPr>
          <p:cNvCxnSpPr>
            <a:cxnSpLocks/>
          </p:cNvCxnSpPr>
          <p:nvPr/>
        </p:nvCxnSpPr>
        <p:spPr>
          <a:xfrm flipV="1">
            <a:off x="5517959" y="2912773"/>
            <a:ext cx="0" cy="411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D6DEB54-791E-4863-8C69-0DA0A4092091}"/>
              </a:ext>
            </a:extLst>
          </p:cNvPr>
          <p:cNvSpPr txBox="1"/>
          <p:nvPr/>
        </p:nvSpPr>
        <p:spPr>
          <a:xfrm>
            <a:off x="5084507" y="3089724"/>
            <a:ext cx="689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Consolas" panose="020B0609020204030204" pitchFamily="49" charset="0"/>
              </a:rPr>
              <a:t>train</a:t>
            </a:r>
            <a:endParaRPr lang="zh-CN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B95F8E1-95C1-48AC-AD95-F8EB7A7C82E9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387755" y="1171004"/>
            <a:ext cx="837247" cy="90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899CF7AE-24B2-4B9B-A59F-4D113BEA584A}"/>
              </a:ext>
            </a:extLst>
          </p:cNvPr>
          <p:cNvSpPr/>
          <p:nvPr/>
        </p:nvSpPr>
        <p:spPr>
          <a:xfrm>
            <a:off x="5224996" y="991360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CE508-7287-42A5-B927-7D2A31467C75}"/>
              </a:ext>
            </a:extLst>
          </p:cNvPr>
          <p:cNvSpPr/>
          <p:nvPr/>
        </p:nvSpPr>
        <p:spPr>
          <a:xfrm>
            <a:off x="5224996" y="1446860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CF154C-E64D-448B-AC1C-7678511211B4}"/>
              </a:ext>
            </a:extLst>
          </p:cNvPr>
          <p:cNvSpPr/>
          <p:nvPr/>
        </p:nvSpPr>
        <p:spPr>
          <a:xfrm>
            <a:off x="5224996" y="1931645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D6BAF0E-D701-4C82-B5F8-3AF2EC0BBCAA}"/>
              </a:ext>
            </a:extLst>
          </p:cNvPr>
          <p:cNvSpPr/>
          <p:nvPr/>
        </p:nvSpPr>
        <p:spPr>
          <a:xfrm>
            <a:off x="5232064" y="2456567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2334088-DD32-4E25-AF69-F9B6183552EC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4406588" y="1626502"/>
            <a:ext cx="818413" cy="47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4907052-F0AE-4616-AFE1-FA736EAAFA5E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387234" y="2111288"/>
            <a:ext cx="837769" cy="6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67D4FAF-0E2A-4E53-A17D-A0FBBC4B256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381834" y="2086867"/>
            <a:ext cx="850230" cy="549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301C40-D06F-4F3F-953E-D59777041512}"/>
              </a:ext>
            </a:extLst>
          </p:cNvPr>
          <p:cNvSpPr/>
          <p:nvPr/>
        </p:nvSpPr>
        <p:spPr>
          <a:xfrm>
            <a:off x="6225019" y="999767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501E7A-3535-4D70-9D0E-1A72C5B71132}"/>
              </a:ext>
            </a:extLst>
          </p:cNvPr>
          <p:cNvSpPr/>
          <p:nvPr/>
        </p:nvSpPr>
        <p:spPr>
          <a:xfrm>
            <a:off x="6225019" y="1455267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A338ABF-E367-4B4A-8FB1-94CFD87AC0E4}"/>
              </a:ext>
            </a:extLst>
          </p:cNvPr>
          <p:cNvSpPr/>
          <p:nvPr/>
        </p:nvSpPr>
        <p:spPr>
          <a:xfrm>
            <a:off x="6225019" y="1940052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63C93B4-D965-4CF1-88AD-C0EF9BFBAD2A}"/>
              </a:ext>
            </a:extLst>
          </p:cNvPr>
          <p:cNvSpPr/>
          <p:nvPr/>
        </p:nvSpPr>
        <p:spPr>
          <a:xfrm>
            <a:off x="6232086" y="2464974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3944A7F-2655-4C5E-B3D4-1FFB1F93C386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5618991" y="1171007"/>
            <a:ext cx="606028" cy="84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5A9AE77-B68D-4278-8506-E2CED7A7230A}"/>
              </a:ext>
            </a:extLst>
          </p:cNvPr>
          <p:cNvCxnSpPr>
            <a:cxnSpLocks/>
          </p:cNvCxnSpPr>
          <p:nvPr/>
        </p:nvCxnSpPr>
        <p:spPr>
          <a:xfrm>
            <a:off x="5638384" y="1666823"/>
            <a:ext cx="606028" cy="84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1503A92-5E72-4FB9-BF84-1B59DD2F2E6F}"/>
              </a:ext>
            </a:extLst>
          </p:cNvPr>
          <p:cNvCxnSpPr>
            <a:cxnSpLocks/>
          </p:cNvCxnSpPr>
          <p:nvPr/>
        </p:nvCxnSpPr>
        <p:spPr>
          <a:xfrm>
            <a:off x="5618991" y="2111291"/>
            <a:ext cx="606028" cy="84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0E00A67-BAB1-431E-B7CF-1E0A936B0DF4}"/>
              </a:ext>
            </a:extLst>
          </p:cNvPr>
          <p:cNvCxnSpPr>
            <a:cxnSpLocks/>
          </p:cNvCxnSpPr>
          <p:nvPr/>
        </p:nvCxnSpPr>
        <p:spPr>
          <a:xfrm>
            <a:off x="5626058" y="2659255"/>
            <a:ext cx="606028" cy="84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5F2FCB0-2438-482E-B4AB-433CDC3A1997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5611012" y="1192167"/>
            <a:ext cx="614013" cy="442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CC373B8-926C-4ECD-9D28-8DE5279B972F}"/>
              </a:ext>
            </a:extLst>
          </p:cNvPr>
          <p:cNvCxnSpPr>
            <a:cxnSpLocks/>
          </p:cNvCxnSpPr>
          <p:nvPr/>
        </p:nvCxnSpPr>
        <p:spPr>
          <a:xfrm>
            <a:off x="5630428" y="1185537"/>
            <a:ext cx="574172" cy="948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8E3CF46-39D7-4234-9E78-13AE511CA6FD}"/>
              </a:ext>
            </a:extLst>
          </p:cNvPr>
          <p:cNvCxnSpPr>
            <a:cxnSpLocks/>
          </p:cNvCxnSpPr>
          <p:nvPr/>
        </p:nvCxnSpPr>
        <p:spPr>
          <a:xfrm>
            <a:off x="5649850" y="1203566"/>
            <a:ext cx="574172" cy="1487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6947A7F-FEA9-436E-B739-4E3144329563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5618995" y="1626509"/>
            <a:ext cx="599743" cy="4663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90E901F-C76D-46E1-ADC4-56C6C565F3AE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5638360" y="1179411"/>
            <a:ext cx="586660" cy="4707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BA58ADF-D592-447C-ACF2-2A2CBC77318E}"/>
              </a:ext>
            </a:extLst>
          </p:cNvPr>
          <p:cNvCxnSpPr>
            <a:cxnSpLocks/>
            <a:stCxn id="80" idx="6"/>
            <a:endCxn id="93" idx="3"/>
          </p:cNvCxnSpPr>
          <p:nvPr/>
        </p:nvCxnSpPr>
        <p:spPr>
          <a:xfrm>
            <a:off x="5618991" y="1626505"/>
            <a:ext cx="670792" cy="1145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70563F8-745C-430C-BC67-021AB5035BF0}"/>
              </a:ext>
            </a:extLst>
          </p:cNvPr>
          <p:cNvCxnSpPr>
            <a:cxnSpLocks/>
          </p:cNvCxnSpPr>
          <p:nvPr/>
        </p:nvCxnSpPr>
        <p:spPr>
          <a:xfrm flipV="1">
            <a:off x="5650577" y="1205535"/>
            <a:ext cx="529181" cy="8991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CB2F455-AEA3-4BDA-9A67-075A2D426131}"/>
              </a:ext>
            </a:extLst>
          </p:cNvPr>
          <p:cNvCxnSpPr>
            <a:cxnSpLocks/>
          </p:cNvCxnSpPr>
          <p:nvPr/>
        </p:nvCxnSpPr>
        <p:spPr>
          <a:xfrm flipV="1">
            <a:off x="5631071" y="1638290"/>
            <a:ext cx="570340" cy="10032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A80CE9E-4085-4DCC-B9CB-5B9491543507}"/>
              </a:ext>
            </a:extLst>
          </p:cNvPr>
          <p:cNvCxnSpPr>
            <a:cxnSpLocks/>
          </p:cNvCxnSpPr>
          <p:nvPr/>
        </p:nvCxnSpPr>
        <p:spPr>
          <a:xfrm flipV="1">
            <a:off x="5636265" y="2130832"/>
            <a:ext cx="557034" cy="4920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2AD3F67-E776-4CBD-AF16-8E37A151AFFD}"/>
              </a:ext>
            </a:extLst>
          </p:cNvPr>
          <p:cNvCxnSpPr>
            <a:cxnSpLocks/>
          </p:cNvCxnSpPr>
          <p:nvPr/>
        </p:nvCxnSpPr>
        <p:spPr>
          <a:xfrm flipV="1">
            <a:off x="5655500" y="1202282"/>
            <a:ext cx="553981" cy="1438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E60187D-F28D-4313-BEB1-82F3C5300B4B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5648858" y="2129253"/>
            <a:ext cx="583233" cy="5153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7183678-BA80-41CA-87EE-367BC581622F}"/>
              </a:ext>
            </a:extLst>
          </p:cNvPr>
          <p:cNvCxnSpPr>
            <a:cxnSpLocks/>
          </p:cNvCxnSpPr>
          <p:nvPr/>
        </p:nvCxnSpPr>
        <p:spPr>
          <a:xfrm flipV="1">
            <a:off x="5628977" y="1681807"/>
            <a:ext cx="580501" cy="440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E245F41C-792C-49D0-851F-0A82724F78BE}"/>
              </a:ext>
            </a:extLst>
          </p:cNvPr>
          <p:cNvSpPr/>
          <p:nvPr/>
        </p:nvSpPr>
        <p:spPr>
          <a:xfrm>
            <a:off x="6948377" y="1111090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F2079229-3DAE-4276-AE11-6ACEAE4233E8}"/>
              </a:ext>
            </a:extLst>
          </p:cNvPr>
          <p:cNvSpPr/>
          <p:nvPr/>
        </p:nvSpPr>
        <p:spPr>
          <a:xfrm>
            <a:off x="6955479" y="1555510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93288E8-921E-481F-B528-1F5325811E27}"/>
              </a:ext>
            </a:extLst>
          </p:cNvPr>
          <p:cNvSpPr/>
          <p:nvPr/>
        </p:nvSpPr>
        <p:spPr>
          <a:xfrm>
            <a:off x="6968728" y="2448544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F7A01F9-1557-4637-83F0-46C38ACD0BF0}"/>
              </a:ext>
            </a:extLst>
          </p:cNvPr>
          <p:cNvSpPr txBox="1"/>
          <p:nvPr/>
        </p:nvSpPr>
        <p:spPr>
          <a:xfrm>
            <a:off x="6982281" y="2005482"/>
            <a:ext cx="281151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46D0471-3458-4076-B691-290427F92637}"/>
              </a:ext>
            </a:extLst>
          </p:cNvPr>
          <p:cNvCxnSpPr>
            <a:cxnSpLocks/>
          </p:cNvCxnSpPr>
          <p:nvPr/>
        </p:nvCxnSpPr>
        <p:spPr>
          <a:xfrm>
            <a:off x="6631937" y="1178915"/>
            <a:ext cx="329363" cy="83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2443F4C-0B23-4055-AFAA-F72D3FAFBAAC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619012" y="1179410"/>
            <a:ext cx="318858" cy="5274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65DE489-68CE-4299-9FFF-C3A9DC54425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6638381" y="1185537"/>
            <a:ext cx="330346" cy="141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69FF47E-8A2F-40D7-9150-25908C87E829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6612036" y="1623096"/>
            <a:ext cx="343442" cy="83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F02DC1D-A277-4B1B-B17A-819FA21186E7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18494" y="1262421"/>
            <a:ext cx="329887" cy="3941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F09F9C5-A40A-4881-B259-F4345851BEFB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24949" y="1650125"/>
            <a:ext cx="394008" cy="10567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EB523E1F-4E16-41A2-973B-8C80FE6379B4}"/>
              </a:ext>
            </a:extLst>
          </p:cNvPr>
          <p:cNvCxnSpPr>
            <a:cxnSpLocks/>
            <a:stCxn id="92" idx="6"/>
            <a:endCxn id="135" idx="2"/>
          </p:cNvCxnSpPr>
          <p:nvPr/>
        </p:nvCxnSpPr>
        <p:spPr>
          <a:xfrm flipV="1">
            <a:off x="6619013" y="1706839"/>
            <a:ext cx="336466" cy="412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1323683A-27EE-4591-91C1-2445895DF182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47736" y="1262427"/>
            <a:ext cx="300643" cy="840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F171988E-85E4-47CB-8DEF-717571A79905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47734" y="2122888"/>
            <a:ext cx="371224" cy="584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8DF0413C-D6D7-4C79-BD14-673F046B431F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25528" y="1262423"/>
            <a:ext cx="322848" cy="13542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7576AC6E-476E-4CAE-B0E0-0C187DA5FE80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632051" y="1706839"/>
            <a:ext cx="323428" cy="887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A8151FA-23CE-4BB2-AC2E-ADABD8220A53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52260" y="2588131"/>
            <a:ext cx="366698" cy="1187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44EAEA5-7D0F-48F2-B753-7A76293E316F}"/>
              </a:ext>
            </a:extLst>
          </p:cNvPr>
          <p:cNvSpPr txBox="1"/>
          <p:nvPr/>
        </p:nvSpPr>
        <p:spPr>
          <a:xfrm>
            <a:off x="7263881" y="1087867"/>
            <a:ext cx="1742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1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7E3D131-68B3-4651-B135-D63D0EDAA85A}"/>
              </a:ext>
            </a:extLst>
          </p:cNvPr>
          <p:cNvSpPr txBox="1"/>
          <p:nvPr/>
        </p:nvSpPr>
        <p:spPr>
          <a:xfrm>
            <a:off x="7258239" y="1560641"/>
            <a:ext cx="1730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2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7E79612-1D88-4D5D-B425-1C4A1837E903}"/>
              </a:ext>
            </a:extLst>
          </p:cNvPr>
          <p:cNvSpPr txBox="1"/>
          <p:nvPr/>
        </p:nvSpPr>
        <p:spPr>
          <a:xfrm>
            <a:off x="7293776" y="2455408"/>
            <a:ext cx="169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48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/>
              <p:nvPr/>
            </p:nvSpPr>
            <p:spPr>
              <a:xfrm rot="10800000">
                <a:off x="8285147" y="1168059"/>
                <a:ext cx="805617" cy="136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285147" y="1168059"/>
                <a:ext cx="805617" cy="13665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D41CF084-A419-4A07-A812-4AF7341894DD}"/>
              </a:ext>
            </a:extLst>
          </p:cNvPr>
          <p:cNvCxnSpPr>
            <a:cxnSpLocks/>
            <a:stCxn id="31" idx="0"/>
            <a:endCxn id="17" idx="0"/>
          </p:cNvCxnSpPr>
          <p:nvPr/>
        </p:nvCxnSpPr>
        <p:spPr>
          <a:xfrm rot="16200000" flipV="1">
            <a:off x="8246816" y="-998921"/>
            <a:ext cx="870590" cy="3955566"/>
          </a:xfrm>
          <a:prstGeom prst="bentConnector3">
            <a:avLst>
              <a:gd name="adj1" fmla="val 1262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0910FBE-28FF-4B96-8A91-B67590100482}"/>
              </a:ext>
            </a:extLst>
          </p:cNvPr>
          <p:cNvSpPr txBox="1"/>
          <p:nvPr/>
        </p:nvSpPr>
        <p:spPr>
          <a:xfrm>
            <a:off x="10017718" y="1731630"/>
            <a:ext cx="144574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</a:t>
            </a:r>
            <a:endParaRPr lang="zh-CN" altLang="en-US" sz="1799" b="1" dirty="0">
              <a:solidFill>
                <a:schemeClr val="bg1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57AD8982-952E-4B0F-84B4-D59175B43E6D}"/>
              </a:ext>
            </a:extLst>
          </p:cNvPr>
          <p:cNvSpPr txBox="1"/>
          <p:nvPr/>
        </p:nvSpPr>
        <p:spPr>
          <a:xfrm>
            <a:off x="5874061" y="2756714"/>
            <a:ext cx="183838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solidFill>
                  <a:schemeClr val="bg1"/>
                </a:solidFill>
              </a:rPr>
              <a:t>RL Agent</a:t>
            </a:r>
            <a:endParaRPr lang="zh-CN" altLang="en-US" sz="1201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5B7D61-0863-4140-AC58-D022473E6728}"/>
              </a:ext>
            </a:extLst>
          </p:cNvPr>
          <p:cNvSpPr txBox="1"/>
          <p:nvPr/>
        </p:nvSpPr>
        <p:spPr>
          <a:xfrm>
            <a:off x="2044403" y="3024472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0D25039-9960-45DD-834D-6C723D9201BB}"/>
              </a:ext>
            </a:extLst>
          </p:cNvPr>
          <p:cNvSpPr txBox="1"/>
          <p:nvPr/>
        </p:nvSpPr>
        <p:spPr>
          <a:xfrm>
            <a:off x="1640668" y="2102398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D60A6D0-CD77-4508-966F-AE58AED9BA12}"/>
              </a:ext>
            </a:extLst>
          </p:cNvPr>
          <p:cNvSpPr txBox="1"/>
          <p:nvPr/>
        </p:nvSpPr>
        <p:spPr>
          <a:xfrm>
            <a:off x="2102009" y="1137391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/>
              <p:nvPr/>
            </p:nvSpPr>
            <p:spPr>
              <a:xfrm>
                <a:off x="435069" y="515492"/>
                <a:ext cx="1838383" cy="61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99" b="1" dirty="0">
                    <a:solidFill>
                      <a:schemeClr val="bg1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sz="1799" b="1" dirty="0">
                  <a:solidFill>
                    <a:schemeClr val="bg1"/>
                  </a:solidFill>
                </a:endParaRPr>
              </a:p>
              <a:p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69" y="515492"/>
                <a:ext cx="1838383" cy="615425"/>
              </a:xfrm>
              <a:prstGeom prst="rect">
                <a:avLst/>
              </a:prstGeom>
              <a:blipFill>
                <a:blip r:embed="rId14"/>
                <a:stretch>
                  <a:fillRect l="-2318" t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/>
              <p:nvPr/>
            </p:nvSpPr>
            <p:spPr>
              <a:xfrm rot="10800000" flipV="1">
                <a:off x="7038819" y="-7913"/>
                <a:ext cx="39343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−(1−</m:t>
                    </m:r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i="1" dirty="0">
                    <a:latin typeface="Cambria Math" panose="02040503050406030204" pitchFamily="18" charset="0"/>
                  </a:rPr>
                  <a:t>s</a:t>
                </a:r>
              </a:p>
            </p:txBody>
          </p:sp>
        </mc:Choice>
        <mc:Fallback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7038819" y="-7913"/>
                <a:ext cx="3934337" cy="338554"/>
              </a:xfrm>
              <a:prstGeom prst="rect">
                <a:avLst/>
              </a:prstGeom>
              <a:blipFill>
                <a:blip r:embed="rId15"/>
                <a:stretch>
                  <a:fillRect t="-909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箭头: 右 163">
            <a:extLst>
              <a:ext uri="{FF2B5EF4-FFF2-40B4-BE49-F238E27FC236}">
                <a16:creationId xmlns:a16="http://schemas.microsoft.com/office/drawing/2014/main" id="{F8C844A0-6109-401B-937A-FD5493EB6C71}"/>
              </a:ext>
            </a:extLst>
          </p:cNvPr>
          <p:cNvSpPr/>
          <p:nvPr/>
        </p:nvSpPr>
        <p:spPr>
          <a:xfrm>
            <a:off x="3558262" y="1842878"/>
            <a:ext cx="986940" cy="549342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6E1CC0CF-E7D6-4296-A213-BCBC352981A4}"/>
              </a:ext>
            </a:extLst>
          </p:cNvPr>
          <p:cNvCxnSpPr>
            <a:endCxn id="31" idx="1"/>
          </p:cNvCxnSpPr>
          <p:nvPr/>
        </p:nvCxnSpPr>
        <p:spPr>
          <a:xfrm flipV="1">
            <a:off x="9154391" y="1916297"/>
            <a:ext cx="597735" cy="5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70</Words>
  <Application>Microsoft Office PowerPoint</Application>
  <PresentationFormat>自定义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Tang</dc:creator>
  <cp:lastModifiedBy>Tang Chen</cp:lastModifiedBy>
  <cp:revision>20</cp:revision>
  <dcterms:created xsi:type="dcterms:W3CDTF">2020-11-27T07:35:00Z</dcterms:created>
  <dcterms:modified xsi:type="dcterms:W3CDTF">2020-12-12T17:31:10Z</dcterms:modified>
</cp:coreProperties>
</file>