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6272" r:id="rId2"/>
  </p:sldIdLst>
  <p:sldSz cx="12192000" cy="1458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16" y="1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762"/>
            <a:ext cx="9144000" cy="507918"/>
          </a:xfrm>
        </p:spPr>
        <p:txBody>
          <a:bodyPr anchor="b"/>
          <a:lstStyle>
            <a:lvl1pPr algn="ctr"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6267"/>
            <a:ext cx="9144000" cy="352233"/>
          </a:xfrm>
        </p:spPr>
        <p:txBody>
          <a:bodyPr/>
          <a:lstStyle>
            <a:lvl1pPr marL="0" indent="0" algn="ctr">
              <a:buNone/>
              <a:defRPr sz="510"/>
            </a:lvl1pPr>
            <a:lvl2pPr marL="97246" indent="0" algn="ctr">
              <a:buNone/>
              <a:defRPr sz="425"/>
            </a:lvl2pPr>
            <a:lvl3pPr marL="194493" indent="0" algn="ctr">
              <a:buNone/>
              <a:defRPr sz="383"/>
            </a:lvl3pPr>
            <a:lvl4pPr marL="291739" indent="0" algn="ctr">
              <a:buNone/>
              <a:defRPr sz="340"/>
            </a:lvl4pPr>
            <a:lvl5pPr marL="388986" indent="0" algn="ctr">
              <a:buNone/>
              <a:defRPr sz="340"/>
            </a:lvl5pPr>
            <a:lvl6pPr marL="486232" indent="0" algn="ctr">
              <a:buNone/>
              <a:defRPr sz="340"/>
            </a:lvl6pPr>
            <a:lvl7pPr marL="583479" indent="0" algn="ctr">
              <a:buNone/>
              <a:defRPr sz="340"/>
            </a:lvl7pPr>
            <a:lvl8pPr marL="680725" indent="0" algn="ctr">
              <a:buNone/>
              <a:defRPr sz="340"/>
            </a:lvl8pPr>
            <a:lvl9pPr marL="777972" indent="0" algn="ctr">
              <a:buNone/>
              <a:defRPr sz="3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1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7674"/>
            <a:ext cx="2628900" cy="12363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7674"/>
            <a:ext cx="7734300" cy="12363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4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3715"/>
            <a:ext cx="10515600" cy="606867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976324"/>
            <a:ext cx="10515600" cy="319137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1pPr>
            <a:lvl2pPr marL="9724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5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8368"/>
            <a:ext cx="5181600" cy="9256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8368"/>
            <a:ext cx="5181600" cy="9256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8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674"/>
            <a:ext cx="10515600" cy="2819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7636"/>
            <a:ext cx="5157787" cy="175272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246" indent="0">
              <a:buNone/>
              <a:defRPr sz="425" b="1"/>
            </a:lvl2pPr>
            <a:lvl3pPr marL="194493" indent="0">
              <a:buNone/>
              <a:defRPr sz="383" b="1"/>
            </a:lvl3pPr>
            <a:lvl4pPr marL="291739" indent="0">
              <a:buNone/>
              <a:defRPr sz="340" b="1"/>
            </a:lvl4pPr>
            <a:lvl5pPr marL="388986" indent="0">
              <a:buNone/>
              <a:defRPr sz="340" b="1"/>
            </a:lvl5pPr>
            <a:lvl6pPr marL="486232" indent="0">
              <a:buNone/>
              <a:defRPr sz="340" b="1"/>
            </a:lvl6pPr>
            <a:lvl7pPr marL="583479" indent="0">
              <a:buNone/>
              <a:defRPr sz="340" b="1"/>
            </a:lvl7pPr>
            <a:lvl8pPr marL="680725" indent="0">
              <a:buNone/>
              <a:defRPr sz="340" b="1"/>
            </a:lvl8pPr>
            <a:lvl9pPr marL="777972" indent="0">
              <a:buNone/>
              <a:defRPr sz="3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2909"/>
            <a:ext cx="5157787" cy="783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357636"/>
            <a:ext cx="5183188" cy="175272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246" indent="0">
              <a:buNone/>
              <a:defRPr sz="425" b="1"/>
            </a:lvl2pPr>
            <a:lvl3pPr marL="194493" indent="0">
              <a:buNone/>
              <a:defRPr sz="383" b="1"/>
            </a:lvl3pPr>
            <a:lvl4pPr marL="291739" indent="0">
              <a:buNone/>
              <a:defRPr sz="340" b="1"/>
            </a:lvl4pPr>
            <a:lvl5pPr marL="388986" indent="0">
              <a:buNone/>
              <a:defRPr sz="340" b="1"/>
            </a:lvl5pPr>
            <a:lvl6pPr marL="486232" indent="0">
              <a:buNone/>
              <a:defRPr sz="340" b="1"/>
            </a:lvl6pPr>
            <a:lvl7pPr marL="583479" indent="0">
              <a:buNone/>
              <a:defRPr sz="340" b="1"/>
            </a:lvl7pPr>
            <a:lvl8pPr marL="680725" indent="0">
              <a:buNone/>
              <a:defRPr sz="340" b="1"/>
            </a:lvl8pPr>
            <a:lvl9pPr marL="777972" indent="0">
              <a:buNone/>
              <a:defRPr sz="3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532909"/>
            <a:ext cx="5183188" cy="783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8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2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7261"/>
            <a:ext cx="3932237" cy="340413"/>
          </a:xfrm>
        </p:spPr>
        <p:txBody>
          <a:bodyPr anchor="b"/>
          <a:lstStyle>
            <a:lvl1pPr>
              <a:defRPr sz="6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0056"/>
            <a:ext cx="6172200" cy="1036774"/>
          </a:xfrm>
        </p:spPr>
        <p:txBody>
          <a:bodyPr/>
          <a:lstStyle>
            <a:lvl1pPr>
              <a:defRPr sz="681"/>
            </a:lvl1pPr>
            <a:lvl2pPr>
              <a:defRPr sz="596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37674"/>
            <a:ext cx="3932237" cy="810845"/>
          </a:xfrm>
        </p:spPr>
        <p:txBody>
          <a:bodyPr/>
          <a:lstStyle>
            <a:lvl1pPr marL="0" indent="0">
              <a:buNone/>
              <a:defRPr sz="340"/>
            </a:lvl1pPr>
            <a:lvl2pPr marL="97246" indent="0">
              <a:buNone/>
              <a:defRPr sz="298"/>
            </a:lvl2pPr>
            <a:lvl3pPr marL="194493" indent="0">
              <a:buNone/>
              <a:defRPr sz="255"/>
            </a:lvl3pPr>
            <a:lvl4pPr marL="291739" indent="0">
              <a:buNone/>
              <a:defRPr sz="213"/>
            </a:lvl4pPr>
            <a:lvl5pPr marL="388986" indent="0">
              <a:buNone/>
              <a:defRPr sz="213"/>
            </a:lvl5pPr>
            <a:lvl6pPr marL="486232" indent="0">
              <a:buNone/>
              <a:defRPr sz="213"/>
            </a:lvl6pPr>
            <a:lvl7pPr marL="583479" indent="0">
              <a:buNone/>
              <a:defRPr sz="213"/>
            </a:lvl7pPr>
            <a:lvl8pPr marL="680725" indent="0">
              <a:buNone/>
              <a:defRPr sz="213"/>
            </a:lvl8pPr>
            <a:lvl9pPr marL="777972" indent="0">
              <a:buNone/>
              <a:defRPr sz="2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7261"/>
            <a:ext cx="3932237" cy="340413"/>
          </a:xfrm>
        </p:spPr>
        <p:txBody>
          <a:bodyPr anchor="b"/>
          <a:lstStyle>
            <a:lvl1pPr>
              <a:defRPr sz="6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0056"/>
            <a:ext cx="6172200" cy="1036774"/>
          </a:xfrm>
        </p:spPr>
        <p:txBody>
          <a:bodyPr anchor="t"/>
          <a:lstStyle>
            <a:lvl1pPr marL="0" indent="0">
              <a:buNone/>
              <a:defRPr sz="681"/>
            </a:lvl1pPr>
            <a:lvl2pPr marL="97246" indent="0">
              <a:buNone/>
              <a:defRPr sz="596"/>
            </a:lvl2pPr>
            <a:lvl3pPr marL="194493" indent="0">
              <a:buNone/>
              <a:defRPr sz="510"/>
            </a:lvl3pPr>
            <a:lvl4pPr marL="291739" indent="0">
              <a:buNone/>
              <a:defRPr sz="425"/>
            </a:lvl4pPr>
            <a:lvl5pPr marL="388986" indent="0">
              <a:buNone/>
              <a:defRPr sz="425"/>
            </a:lvl5pPr>
            <a:lvl6pPr marL="486232" indent="0">
              <a:buNone/>
              <a:defRPr sz="425"/>
            </a:lvl6pPr>
            <a:lvl7pPr marL="583479" indent="0">
              <a:buNone/>
              <a:defRPr sz="425"/>
            </a:lvl7pPr>
            <a:lvl8pPr marL="680725" indent="0">
              <a:buNone/>
              <a:defRPr sz="425"/>
            </a:lvl8pPr>
            <a:lvl9pPr marL="777972" indent="0">
              <a:buNone/>
              <a:defRPr sz="4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37674"/>
            <a:ext cx="3932237" cy="810845"/>
          </a:xfrm>
        </p:spPr>
        <p:txBody>
          <a:bodyPr/>
          <a:lstStyle>
            <a:lvl1pPr marL="0" indent="0">
              <a:buNone/>
              <a:defRPr sz="340"/>
            </a:lvl1pPr>
            <a:lvl2pPr marL="97246" indent="0">
              <a:buNone/>
              <a:defRPr sz="298"/>
            </a:lvl2pPr>
            <a:lvl3pPr marL="194493" indent="0">
              <a:buNone/>
              <a:defRPr sz="255"/>
            </a:lvl3pPr>
            <a:lvl4pPr marL="291739" indent="0">
              <a:buNone/>
              <a:defRPr sz="213"/>
            </a:lvl4pPr>
            <a:lvl5pPr marL="388986" indent="0">
              <a:buNone/>
              <a:defRPr sz="213"/>
            </a:lvl5pPr>
            <a:lvl6pPr marL="486232" indent="0">
              <a:buNone/>
              <a:defRPr sz="213"/>
            </a:lvl6pPr>
            <a:lvl7pPr marL="583479" indent="0">
              <a:buNone/>
              <a:defRPr sz="213"/>
            </a:lvl7pPr>
            <a:lvl8pPr marL="680725" indent="0">
              <a:buNone/>
              <a:defRPr sz="213"/>
            </a:lvl8pPr>
            <a:lvl9pPr marL="777972" indent="0">
              <a:buNone/>
              <a:defRPr sz="2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674"/>
            <a:ext cx="10515600" cy="28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368"/>
            <a:ext cx="10515600" cy="92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52196"/>
            <a:ext cx="2743200" cy="77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2308-2F23-48D2-A5F1-3B0F75651A2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52196"/>
            <a:ext cx="4114800" cy="77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52196"/>
            <a:ext cx="2743200" cy="77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D9DD-47CB-4930-80C4-E511D7719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4493" rtl="0" eaLnBrk="1" latinLnBrk="0" hangingPunct="1">
        <a:lnSpc>
          <a:spcPct val="90000"/>
        </a:lnSpc>
        <a:spcBef>
          <a:spcPct val="0"/>
        </a:spcBef>
        <a:buNone/>
        <a:defRPr sz="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23" indent="-48623" algn="l" defTabSz="19449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1pPr>
      <a:lvl2pPr marL="145870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3116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363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609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855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2102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9348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6595" indent="-48623" algn="l" defTabSz="19449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246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493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739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986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6232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3479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725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972" algn="l" defTabSz="194493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169194" y="-1442028"/>
            <a:ext cx="8940133" cy="3115349"/>
            <a:chOff x="642518" y="-1251269"/>
            <a:chExt cx="9942857" cy="3985655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/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71134" y="1278518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93061" y="1811329"/>
              <a:ext cx="3833573" cy="41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1" dirty="0"/>
                <a:t>(</a:t>
              </a:r>
              <a:r>
                <a:rPr lang="en-US" altLang="zh-CN" sz="1511" dirty="0"/>
                <a:t>fixed</a:t>
              </a:r>
              <a:r>
                <a:rPr lang="en-US" sz="1511" dirty="0"/>
                <a:t>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InceptionResNetV2</a:t>
              </a:r>
              <a:r>
                <a:rPr lang="en-US" sz="1511" dirty="0"/>
                <a:t>)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0262" y="1063702"/>
              <a:ext cx="1723975" cy="787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1" b="1" dirty="0"/>
                <a:t> Fixed Resolution</a:t>
              </a:r>
            </a:p>
          </p:txBody>
        </p:sp>
      </p:grp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279659" y="289104"/>
            <a:ext cx="1224592" cy="79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67" dirty="0"/>
              <a:t>Origin</a:t>
            </a:r>
          </a:p>
          <a:p>
            <a:pPr algn="ctr"/>
            <a:r>
              <a:rPr lang="en-US" altLang="zh-CN" sz="2267" dirty="0"/>
              <a:t>Video</a:t>
            </a:r>
            <a:endParaRPr lang="zh-CN" altLang="en-US" sz="2267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581468" y="528970"/>
            <a:ext cx="520703" cy="298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143422" y="498318"/>
            <a:ext cx="1785436" cy="3540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1" b="1" dirty="0"/>
              <a:t>Fixed Frame Rate </a:t>
            </a:r>
            <a:endParaRPr lang="en-US" sz="1701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3994372" y="535149"/>
            <a:ext cx="962198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7576988" y="364328"/>
            <a:ext cx="2406884" cy="615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1" b="1" dirty="0"/>
              <a:t>Fixed</a:t>
            </a:r>
          </a:p>
          <a:p>
            <a:pPr algn="ctr"/>
            <a:r>
              <a:rPr lang="en-US" altLang="zh-CN" sz="1701" b="1" dirty="0"/>
              <a:t> Object Detection Model</a:t>
            </a:r>
            <a:endParaRPr lang="en-US" sz="1701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482649" y="885268"/>
            <a:ext cx="1318589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1" dirty="0"/>
              <a:t>(</a:t>
            </a:r>
            <a:r>
              <a:rPr lang="en-US" altLang="zh-CN" sz="1511" dirty="0"/>
              <a:t>fixed</a:t>
            </a:r>
            <a:r>
              <a:rPr lang="en-US" sz="1511" dirty="0"/>
              <a:t> 30 fps</a:t>
            </a:r>
            <a:r>
              <a:rPr lang="zh-CN" altLang="en-US" sz="1511" dirty="0"/>
              <a:t>）</a:t>
            </a:r>
            <a:endParaRPr lang="en-US" sz="1133" dirty="0"/>
          </a:p>
        </p:txBody>
      </p: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050293" y="535148"/>
            <a:ext cx="466726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554268" y="364328"/>
            <a:ext cx="1317512" cy="615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1" b="1" dirty="0"/>
              <a:t>Inference</a:t>
            </a:r>
          </a:p>
          <a:p>
            <a:pPr algn="ctr"/>
            <a:r>
              <a:rPr lang="en-US" altLang="zh-CN" sz="1701" b="1" dirty="0"/>
              <a:t>Results</a:t>
            </a:r>
            <a:endParaRPr lang="zh-CN" altLang="en-US" sz="1701" b="1" dirty="0"/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42C7DAE8-A05A-461C-8C84-BC6E25D059DC}"/>
              </a:ext>
            </a:extLst>
          </p:cNvPr>
          <p:cNvSpPr txBox="1"/>
          <p:nvPr/>
        </p:nvSpPr>
        <p:spPr>
          <a:xfrm>
            <a:off x="5103047" y="980139"/>
            <a:ext cx="1221488" cy="324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1" dirty="0"/>
              <a:t>(</a:t>
            </a:r>
            <a:r>
              <a:rPr lang="en-US" altLang="zh-CN" sz="1511" dirty="0"/>
              <a:t>fixed </a:t>
            </a:r>
            <a:r>
              <a:rPr lang="en-US" sz="1511" dirty="0"/>
              <a:t>1024p)</a:t>
            </a:r>
            <a:endParaRPr lang="en-US" sz="1133" dirty="0"/>
          </a:p>
        </p:txBody>
      </p:sp>
    </p:spTree>
    <p:extLst>
      <p:ext uri="{BB962C8B-B14F-4D97-AF65-F5344CB8AC3E}">
        <p14:creationId xmlns:p14="http://schemas.microsoft.com/office/powerpoint/2010/main" val="5297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30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hasee</cp:lastModifiedBy>
  <cp:revision>3</cp:revision>
  <dcterms:created xsi:type="dcterms:W3CDTF">2020-12-01T09:03:53Z</dcterms:created>
  <dcterms:modified xsi:type="dcterms:W3CDTF">2020-12-14T04:55:10Z</dcterms:modified>
</cp:coreProperties>
</file>