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earchingcovid19.com/" TargetMode="External" /><Relationship Id="rId3" Type="http://schemas.openxmlformats.org/officeDocument/2006/relationships/hyperlink" Target="https://medium.com/@pewresearch/using-google-trends-data-for-research-here-are-6-questions-to-ask-a7097f5fb526" TargetMode="External" /><Relationship Id="rId4" Type="http://schemas.openxmlformats.org/officeDocument/2006/relationships/hyperlink" Target="https://www.gastonsanchez.com/Handling_and_Processing_Strings_in_R.pdf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Americans</a:t>
            </a:r>
            <a:r>
              <a:rPr/>
              <a:t> </a:t>
            </a:r>
            <a:r>
              <a:rPr/>
              <a:t>Searching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Covid-19</a:t>
            </a:r>
            <a:r>
              <a:rPr/>
              <a:t> </a:t>
            </a:r>
            <a:r>
              <a:rPr/>
              <a:t>Pandemic</a:t>
            </a:r>
            <a:r>
              <a:rPr/>
              <a:t> </a:t>
            </a:r>
            <a:r>
              <a:rPr/>
              <a:t>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Zhaoshan</a:t>
            </a:r>
            <a:r>
              <a:rPr/>
              <a:t> </a:t>
            </a:r>
            <a:r>
              <a:rPr/>
              <a:t>Duan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11/9/2020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Project</a:t>
            </a:r>
            <a:r>
              <a:rPr/>
              <a:t> </a:t>
            </a: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Introduction</a:t>
            </a:r>
          </a:p>
          <a:p>
            <a:pPr lvl="0" marL="0" indent="0">
              <a:buNone/>
            </a:pPr>
            <a:r>
              <a:rPr/>
              <a:t>We are interested in understanding what aggregated search behavior on searching engines (Google) can tell us about public interest shifts as a story or scenario (COVID-19) unfolds.</a:t>
            </a:r>
          </a:p>
          <a:p>
            <a:pPr lvl="0" marL="0" indent="0">
              <a:buNone/>
            </a:pPr>
            <a:r>
              <a:rPr/>
              <a:t>The geographic focus of the crisis, its unique keywords and its potential to relate to Americans’ daily lives and political affiliation made it a prime candidate for study.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How to identify the Search Words ?</a:t>
            </a:r>
          </a:p>
          <a:p>
            <a:pPr lvl="1"/>
            <a:r>
              <a:rPr/>
              <a:t>How to wrangle the data ?</a:t>
            </a:r>
          </a:p>
          <a:p>
            <a:pPr lvl="1"/>
            <a:r>
              <a:rPr/>
              <a:t>How to do the visualization?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Brainstorming</a:t>
            </a:r>
          </a:p>
          <a:p>
            <a:pPr lvl="1"/>
            <a:r>
              <a:rPr/>
              <a:t>News and media coverage</a:t>
            </a:r>
          </a:p>
          <a:p>
            <a:pPr lvl="1"/>
            <a:r>
              <a:rPr/>
              <a:t>Google’s Tools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wrangle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Limits on Google Trends</a:t>
            </a:r>
          </a:p>
          <a:p>
            <a:pPr lvl="1"/>
            <a:r>
              <a:rPr/>
              <a:t>" What can Google data answer ?"</a:t>
            </a:r>
          </a:p>
          <a:p>
            <a:pPr lvl="1"/>
            <a:r>
              <a:rPr/>
              <a:t>Maximum of five terms at the same time.</a:t>
            </a:r>
          </a:p>
          <a:p>
            <a:pPr lvl="0" marL="0" indent="0">
              <a:buNone/>
            </a:pPr>
            <a:r>
              <a:rPr/>
              <a:t>The aggregated data can be useful in shedding light on certain research questions.</a:t>
            </a:r>
          </a:p>
          <a:p>
            <a:pPr lvl="0" marL="0" indent="0">
              <a:buNone/>
            </a:pPr>
            <a:r>
              <a:rPr b="1"/>
              <a:t>BUT we cannot know if that interest reflects support, opposition or simple curiosity.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visualization?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kind of visualization ?</a:t>
            </a:r>
          </a:p>
          <a:p>
            <a:pPr lvl="1"/>
            <a:r>
              <a:rPr/>
              <a:t>Dynamic or interactive or both</a:t>
            </a:r>
          </a:p>
          <a:p>
            <a:pPr lvl="1"/>
            <a:r>
              <a:rPr/>
              <a:t>Shiny vs Shiny Dashboard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Difficulties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Hardware limitations</a:t>
            </a:r>
          </a:p>
          <a:p>
            <a:pPr lvl="1"/>
            <a:r>
              <a:rPr/>
              <a:t>how much we don’t know</a:t>
            </a:r>
          </a:p>
          <a:p>
            <a:pPr lvl="1"/>
            <a:r>
              <a:rPr/>
              <a:t>JavaScript</a:t>
            </a:r>
          </a:p>
          <a:p>
            <a:pPr lvl="1"/>
            <a:r>
              <a:rPr/>
              <a:t>React programming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Acknowledgments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https://searchingcovid19.com/</a:t>
            </a:r>
          </a:p>
          <a:p>
            <a:pPr lvl="0" marL="0" indent="0">
              <a:buNone/>
            </a:pPr>
            <a:r>
              <a:rPr>
                <a:hlinkClick r:id="rId3"/>
              </a:rPr>
              <a:t>https://medium.com/@pewresearch/using-google-trends-data-for-research-here-are-6-questions-to-ask-a7097f5fb526</a:t>
            </a:r>
          </a:p>
          <a:p>
            <a:pPr lvl="0" marL="0" indent="0">
              <a:buNone/>
            </a:pPr>
            <a:r>
              <a:rPr>
                <a:hlinkClick r:id="rId4"/>
              </a:rPr>
              <a:t>https://www.gastonsanchez.com/Handling_and_Processing_Strings_in_R.pdf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Americans Searching During the Covid-19 Pandemic ?</dc:title>
  <dc:creator>Zhaoshan Duan</dc:creator>
  <cp:keywords/>
  <dcterms:created xsi:type="dcterms:W3CDTF">2020-12-14T23:01:01Z</dcterms:created>
  <dcterms:modified xsi:type="dcterms:W3CDTF">2020-12-14T23:01:01Z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11/9/2020</vt:lpwstr>
  </property>
  <property fmtid="{D5CDD505-2E9C-101B-9397-08002B2CF9AE}" pid="3" name="output">
    <vt:lpwstr>powerpoint_presentation</vt:lpwstr>
  </property>
</Properties>
</file>