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03"/>
  </p:normalViewPr>
  <p:slideViewPr>
    <p:cSldViewPr snapToGrid="0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A1EA-0DE9-E437-0795-5DB7C7B2E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DA2FC-EFEE-327E-1924-2E7B8CF60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345D0-60C8-F420-1982-0E7DA352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840-3FBF-234B-9700-95161420E0A6}" type="datetimeFigureOut">
              <a:rPr lang="en-CN" smtClean="0"/>
              <a:t>2023/12/19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5EF68-43B9-0845-3C4E-D8379C96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0B1F1-E17D-4FBE-FA8D-87C5C754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D350-59AE-1A42-9E01-9FA9C7E104A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298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165B-FCBF-240C-36FC-822197B0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0E78A-4E43-CF54-5BE6-3DE48B07D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13FBE-27F4-E8AA-8A1B-A55F273B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840-3FBF-234B-9700-95161420E0A6}" type="datetimeFigureOut">
              <a:rPr lang="en-CN" smtClean="0"/>
              <a:t>2023/12/19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522ED-95A0-F83B-AE4B-DDC2D9BD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CD43F-936A-1F33-5C09-810A1A37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D350-59AE-1A42-9E01-9FA9C7E104A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748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07A29-17F7-C27D-500B-7496FED15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942D8-7BE2-3EE3-6CB2-AEB67938E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24C8-A74A-5190-9694-70DCBED4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840-3FBF-234B-9700-95161420E0A6}" type="datetimeFigureOut">
              <a:rPr lang="en-CN" smtClean="0"/>
              <a:t>2023/12/19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F9EC8-7961-F14A-EEAD-C3E2115C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E00CE-EAD6-4CFE-F2BC-4DD19471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D350-59AE-1A42-9E01-9FA9C7E104A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8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D3B8-5EEC-E1F3-029B-D4C9C24B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2063D-BA26-54B2-C4A2-5C74A2C82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5FC92-6F2E-3D59-3632-FE809A74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840-3FBF-234B-9700-95161420E0A6}" type="datetimeFigureOut">
              <a:rPr lang="en-CN" smtClean="0"/>
              <a:t>2023/12/19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E6351-5F44-E66D-7324-63F52396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8F574-B383-DEF0-2C40-52DBEE67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D350-59AE-1A42-9E01-9FA9C7E104A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7155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7B5D-E149-109F-EFE2-03DCBAC9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F2055-D097-8978-A157-AC74F09DF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85E6-4C9E-D185-C855-FB9FD72A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840-3FBF-234B-9700-95161420E0A6}" type="datetimeFigureOut">
              <a:rPr lang="en-CN" smtClean="0"/>
              <a:t>2023/12/19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94F09-F9CB-CD08-D918-53998F80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15464-C5ED-2DC0-43A6-4DD386A2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D350-59AE-1A42-9E01-9FA9C7E104A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1944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F81C-632B-8350-0A4C-812CD3CD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A3F9E-391C-4C40-24BC-8C57D5115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115FA-F5CD-115D-2910-B230DC74D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D6FDD-E204-BEB5-8DE1-A8020E6E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840-3FBF-234B-9700-95161420E0A6}" type="datetimeFigureOut">
              <a:rPr lang="en-CN" smtClean="0"/>
              <a:t>2023/12/19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1A585-E6A3-7706-7763-62FD8CA7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57372-296F-3AE7-C8F0-A7BA9333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D350-59AE-1A42-9E01-9FA9C7E104A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63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7D67-DAC2-7033-FF43-BE105F12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3BE18-BB27-B970-6A2F-DD15368BC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45646-D602-E744-044D-67F386D31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A79E7-0855-BDCD-E528-00ABAE61C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8A4F6-4C86-DC6B-20AC-1B2B347BD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EDD0A-E9B5-CE25-A34F-AB92C99D6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840-3FBF-234B-9700-95161420E0A6}" type="datetimeFigureOut">
              <a:rPr lang="en-CN" smtClean="0"/>
              <a:t>2023/12/19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76610-7C24-91EC-0367-E0996F0E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13610-BB14-6A39-2572-BE034823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D350-59AE-1A42-9E01-9FA9C7E104A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9252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97363-3BD6-9480-195F-354646BB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26C6F-BD18-FA44-B8D4-4BE68CBF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840-3FBF-234B-9700-95161420E0A6}" type="datetimeFigureOut">
              <a:rPr lang="en-CN" smtClean="0"/>
              <a:t>2023/12/19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198DA-CE0B-7588-9820-DC4B572E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565FE-C987-055F-4BFC-CB99FC9D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D350-59AE-1A42-9E01-9FA9C7E104A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4330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F0872B-5341-9C7E-5512-E84C4270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840-3FBF-234B-9700-95161420E0A6}" type="datetimeFigureOut">
              <a:rPr lang="en-CN" smtClean="0"/>
              <a:t>2023/12/19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3972B-FCEB-27B8-ED76-00568C7C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4110A-D86C-011A-DE20-5BA16A95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D350-59AE-1A42-9E01-9FA9C7E104A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8849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B615-7B4C-0A81-AFF1-E0B6BDC8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5DF9-D0CE-8D86-91EF-BE3A74723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488E5-F98E-DAA5-62BC-392D763E1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ABCF2-CF0B-EFDC-34CE-052F1A97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840-3FBF-234B-9700-95161420E0A6}" type="datetimeFigureOut">
              <a:rPr lang="en-CN" smtClean="0"/>
              <a:t>2023/12/19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1AD6F-2B9C-C37E-5926-583BB658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39CA7-ED27-3B5B-D26D-5E8D2A34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D350-59AE-1A42-9E01-9FA9C7E104A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8091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F72EA-3CCE-6DAF-6D30-70BA289A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0106E-0702-F720-E204-7888E844D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91112-73B2-5893-F91F-E877F8A59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32FCB-E1E7-84B7-078E-49BC39B5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840-3FBF-234B-9700-95161420E0A6}" type="datetimeFigureOut">
              <a:rPr lang="en-CN" smtClean="0"/>
              <a:t>2023/12/19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3706E-B321-8AE3-4EBD-2751CAFD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38DA3-C095-C6E1-51F7-BA292F13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D350-59AE-1A42-9E01-9FA9C7E104A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375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51790-DE0C-7C6B-F074-EAD27C2A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5FD27-D7AF-3947-7D6E-393083D33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9FD0-07AA-09B2-4C4D-A2F5FF1D6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B840-3FBF-234B-9700-95161420E0A6}" type="datetimeFigureOut">
              <a:rPr lang="en-CN" smtClean="0"/>
              <a:t>2023/12/19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F8DC5-ED4B-1F9A-DD1D-5FDC5AD84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52E3F-424B-D415-CB9B-BD737E485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5D350-59AE-1A42-9E01-9FA9C7E104A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5306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55ED38-46A1-F533-1F6E-7F340164E46A}"/>
              </a:ext>
            </a:extLst>
          </p:cNvPr>
          <p:cNvSpPr/>
          <p:nvPr/>
        </p:nvSpPr>
        <p:spPr>
          <a:xfrm>
            <a:off x="195943" y="1306286"/>
            <a:ext cx="11484000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9C1F8A-04F5-9494-A401-74CC18A283CC}"/>
              </a:ext>
            </a:extLst>
          </p:cNvPr>
          <p:cNvSpPr txBox="1"/>
          <p:nvPr/>
        </p:nvSpPr>
        <p:spPr>
          <a:xfrm>
            <a:off x="3002899" y="1553512"/>
            <a:ext cx="867704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54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欢迎来到赵帅的个人主页</a:t>
            </a:r>
          </a:p>
          <a:p>
            <a:pPr algn="ctr"/>
            <a:endParaRPr lang="en-CN" sz="4400" dirty="0">
              <a:solidFill>
                <a:srgbClr val="7030A0"/>
              </a:solidFill>
            </a:endParaRPr>
          </a:p>
          <a:p>
            <a:pPr algn="ctr"/>
            <a:r>
              <a:rPr lang="en-US" sz="4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</a:t>
            </a:r>
            <a:r>
              <a:rPr lang="en-US" altLang="zh-CN" sz="4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Shuai</a:t>
            </a:r>
            <a:r>
              <a:rPr lang="zh-CN" altLang="en-US" sz="4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Zhao’s</a:t>
            </a:r>
            <a:r>
              <a:rPr lang="zh-CN" altLang="en-US" sz="4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homepage</a:t>
            </a:r>
            <a:endParaRPr lang="en-C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blue and black logo&#10;&#10;Description automatically generated">
            <a:extLst>
              <a:ext uri="{FF2B5EF4-FFF2-40B4-BE49-F238E27FC236}">
                <a16:creationId xmlns:a16="http://schemas.microsoft.com/office/drawing/2014/main" id="{D5B5BC55-DBC9-2078-BF07-84DE7D11E0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75" r="25757" b="37199"/>
          <a:stretch/>
        </p:blipFill>
        <p:spPr>
          <a:xfrm>
            <a:off x="354000" y="1306286"/>
            <a:ext cx="2490842" cy="260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1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55ED38-46A1-F533-1F6E-7F340164E46A}"/>
              </a:ext>
            </a:extLst>
          </p:cNvPr>
          <p:cNvSpPr/>
          <p:nvPr/>
        </p:nvSpPr>
        <p:spPr>
          <a:xfrm>
            <a:off x="195943" y="1306286"/>
            <a:ext cx="11484000" cy="277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bg1"/>
              </a:solidFill>
            </a:endParaRPr>
          </a:p>
        </p:txBody>
      </p:sp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BED0CF4E-30E5-69D3-1E42-B4CD562D59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22" t="2378" r="24512" b="36814"/>
          <a:stretch/>
        </p:blipFill>
        <p:spPr>
          <a:xfrm>
            <a:off x="195943" y="1317600"/>
            <a:ext cx="2806956" cy="276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9C1F8A-04F5-9494-A401-74CC18A283CC}"/>
              </a:ext>
            </a:extLst>
          </p:cNvPr>
          <p:cNvSpPr txBox="1"/>
          <p:nvPr/>
        </p:nvSpPr>
        <p:spPr>
          <a:xfrm>
            <a:off x="3002899" y="1553512"/>
            <a:ext cx="964038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5400" dirty="0"/>
              <a:t>欢迎来到赵帅的个人主页</a:t>
            </a:r>
          </a:p>
          <a:p>
            <a:endParaRPr lang="en-CN" sz="4400" dirty="0"/>
          </a:p>
          <a:p>
            <a:r>
              <a:rPr lang="en-US" sz="4400" dirty="0"/>
              <a:t>Welcome to </a:t>
            </a:r>
            <a:r>
              <a:rPr lang="en-US" altLang="zh-CN" sz="4400" dirty="0"/>
              <a:t>Shuai</a:t>
            </a:r>
            <a:r>
              <a:rPr lang="zh-CN" altLang="en-US" sz="4400" dirty="0"/>
              <a:t> </a:t>
            </a:r>
            <a:r>
              <a:rPr lang="en-US" altLang="zh-CN" sz="4400" dirty="0"/>
              <a:t>Zhao’s</a:t>
            </a:r>
            <a:r>
              <a:rPr lang="zh-CN" altLang="en-US" sz="4400" dirty="0"/>
              <a:t> </a:t>
            </a:r>
            <a:r>
              <a:rPr lang="en-US" sz="4400" dirty="0"/>
              <a:t>homepage</a:t>
            </a:r>
            <a:endParaRPr lang="en-CN" sz="4400" dirty="0"/>
          </a:p>
        </p:txBody>
      </p:sp>
    </p:spTree>
    <p:extLst>
      <p:ext uri="{BB962C8B-B14F-4D97-AF65-F5344CB8AC3E}">
        <p14:creationId xmlns:p14="http://schemas.microsoft.com/office/powerpoint/2010/main" val="35723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15C6-6FF3-7759-864F-E0450EB24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DB050-9264-A200-CD21-5987E3184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81727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SimSun</vt:lpstr>
      <vt:lpstr>Arial</vt:lpstr>
      <vt:lpstr>Calibri</vt:lpstr>
      <vt:lpstr>Calibri Light</vt:lpstr>
      <vt:lpstr>Times New Roman</vt:lpstr>
      <vt:lpstr>Office Theme 2013 - 2022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Shuai</dc:creator>
  <cp:lastModifiedBy>Zhao Shuai</cp:lastModifiedBy>
  <cp:revision>6</cp:revision>
  <dcterms:created xsi:type="dcterms:W3CDTF">2023-12-19T13:03:33Z</dcterms:created>
  <dcterms:modified xsi:type="dcterms:W3CDTF">2023-12-19T13:51:04Z</dcterms:modified>
</cp:coreProperties>
</file>