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E260F7-61F3-4E25-AB61-DBFD925A9B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7D2D60-1DC7-447F-84CB-B77D0A44AF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11/27/21 10:14:03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0C53504-F383-406A-B863-405F1972D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9DA07D2-F796-4265-9B77-D327ED178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6D95B80-CD70-44F8-BA7B-88317B1833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2021-11-28T04:14:04Z</dcterms:created>
  <dcterms:modified xsi:type="dcterms:W3CDTF">2021-11-28T04:14:04Z</dcterms:modified>
</cp:coreProperties>
</file>