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24"/>
  </p:notesMasterIdLst>
  <p:sldIdLst>
    <p:sldId id="273" r:id="rId3"/>
    <p:sldId id="290" r:id="rId4"/>
    <p:sldId id="292" r:id="rId5"/>
    <p:sldId id="325" r:id="rId6"/>
    <p:sldId id="342" r:id="rId7"/>
    <p:sldId id="343" r:id="rId8"/>
    <p:sldId id="344" r:id="rId9"/>
    <p:sldId id="345" r:id="rId10"/>
    <p:sldId id="346" r:id="rId11"/>
    <p:sldId id="349" r:id="rId12"/>
    <p:sldId id="350" r:id="rId13"/>
    <p:sldId id="348" r:id="rId14"/>
    <p:sldId id="351" r:id="rId15"/>
    <p:sldId id="352" r:id="rId16"/>
    <p:sldId id="353" r:id="rId17"/>
    <p:sldId id="381" r:id="rId18"/>
    <p:sldId id="385" r:id="rId19"/>
    <p:sldId id="386" r:id="rId20"/>
    <p:sldId id="384" r:id="rId21"/>
    <p:sldId id="287" r:id="rId22"/>
    <p:sldId id="339"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6E6E"/>
    <a:srgbClr val="FF0000"/>
    <a:srgbClr val="CC0000"/>
    <a:srgbClr val="404040"/>
    <a:srgbClr val="C0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8" autoAdjust="0"/>
    <p:restoredTop sz="88160" autoAdjust="0"/>
  </p:normalViewPr>
  <p:slideViewPr>
    <p:cSldViewPr showGuides="1">
      <p:cViewPr varScale="1">
        <p:scale>
          <a:sx n="78" d="100"/>
          <a:sy n="78"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42849-82B9-482D-AFE1-E5E990AEC528}" type="datetimeFigureOut">
              <a:rPr lang="zh-CN" altLang="en-US" smtClean="0"/>
              <a:pPr/>
              <a:t>2017/11/23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43D9F-348C-4EFA-BA8C-BCBE316224D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PPT</a:t>
            </a:r>
            <a:r>
              <a:rPr lang="zh-CN" altLang="en-US" dirty="0" smtClean="0"/>
              <a:t>模板</a:t>
            </a:r>
            <a:r>
              <a:rPr lang="en-US" altLang="zh-CN" dirty="0" smtClean="0"/>
              <a:t>-</a:t>
            </a:r>
            <a:r>
              <a:rPr lang="zh-CN" altLang="en-US" dirty="0" smtClean="0"/>
              <a:t>封面</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16</a:t>
            </a:fld>
            <a:endParaRPr lang="zh-CN" altLang="en-US"/>
          </a:p>
        </p:txBody>
      </p:sp>
      <p:sp>
        <p:nvSpPr>
          <p:cNvPr id="5" name="日期占位符 4"/>
          <p:cNvSpPr>
            <a:spLocks noGrp="1"/>
          </p:cNvSpPr>
          <p:nvPr>
            <p:ph type="dt" idx="11"/>
          </p:nvPr>
        </p:nvSpPr>
        <p:spPr/>
        <p:txBody>
          <a:bodyPr/>
          <a:lstStyle/>
          <a:p>
            <a:fld id="{E68BE0AF-A8F0-4850-BD4E-7774F92BEFDC}" type="datetime11">
              <a:rPr lang="zh-CN" altLang="en-US" smtClean="0"/>
              <a:pPr/>
              <a:t>18:37:22</a:t>
            </a:fld>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18</a:t>
            </a:fld>
            <a:endParaRPr lang="zh-CN" altLang="en-US"/>
          </a:p>
        </p:txBody>
      </p:sp>
      <p:sp>
        <p:nvSpPr>
          <p:cNvPr id="5" name="日期占位符 4"/>
          <p:cNvSpPr>
            <a:spLocks noGrp="1"/>
          </p:cNvSpPr>
          <p:nvPr>
            <p:ph type="dt" idx="11"/>
          </p:nvPr>
        </p:nvSpPr>
        <p:spPr/>
        <p:txBody>
          <a:bodyPr/>
          <a:lstStyle/>
          <a:p>
            <a:fld id="{C6B7CABE-1B2A-4F39-8FB6-C0D14E004F6B}" type="datetime11">
              <a:rPr lang="zh-CN" altLang="en-US" smtClean="0"/>
              <a:pPr/>
              <a:t>18:44:31</a:t>
            </a:fld>
            <a:endParaRPr lang="zh-CN" altLang="en-US"/>
          </a:p>
        </p:txBody>
      </p:sp>
      <p:sp>
        <p:nvSpPr>
          <p:cNvPr id="6" name="页眉占位符 5"/>
          <p:cNvSpPr>
            <a:spLocks noGrp="1"/>
          </p:cNvSpPr>
          <p:nvPr>
            <p:ph type="hdr" sz="quarter" idx="12"/>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封面指导规范，不是</a:t>
            </a:r>
            <a:r>
              <a:rPr lang="en-US" altLang="zh-CN" dirty="0" smtClean="0"/>
              <a:t>PPT</a:t>
            </a:r>
            <a:r>
              <a:rPr lang="zh-CN" altLang="en-US" dirty="0" smtClean="0"/>
              <a:t>模板</a:t>
            </a:r>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目录指导规范，不是</a:t>
            </a:r>
            <a:r>
              <a:rPr lang="en-US" altLang="zh-CN" dirty="0" smtClean="0"/>
              <a:t>PPT</a:t>
            </a:r>
            <a:r>
              <a:rPr lang="zh-CN" altLang="en-US" dirty="0" smtClean="0"/>
              <a:t>模板</a:t>
            </a:r>
          </a:p>
          <a:p>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目录指导规范，不是</a:t>
            </a:r>
            <a:r>
              <a:rPr lang="en-US" altLang="zh-CN" dirty="0" smtClean="0"/>
              <a:t>PPT</a:t>
            </a:r>
            <a:r>
              <a:rPr lang="zh-CN" altLang="en-US" dirty="0" smtClean="0"/>
              <a:t>模板</a:t>
            </a:r>
          </a:p>
          <a:p>
            <a:endParaRPr lang="zh-CN" altLang="en-US" dirty="0"/>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PPT</a:t>
            </a:r>
            <a:r>
              <a:rPr lang="zh-CN" altLang="en-US" dirty="0" smtClean="0"/>
              <a:t>模板图表版式一</a:t>
            </a:r>
          </a:p>
        </p:txBody>
      </p:sp>
      <p:sp>
        <p:nvSpPr>
          <p:cNvPr id="317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DEA950-3392-492B-AB54-A92610E333C0}" type="slidenum">
              <a:rPr lang="zh-CN" altLang="en-US" smtClean="0"/>
              <a:pPr/>
              <a:t>5</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PPT</a:t>
            </a:r>
            <a:r>
              <a:rPr lang="zh-CN" altLang="en-US" dirty="0" smtClean="0"/>
              <a:t>模板图表版式一</a:t>
            </a:r>
          </a:p>
        </p:txBody>
      </p:sp>
      <p:sp>
        <p:nvSpPr>
          <p:cNvPr id="317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DEA950-3392-492B-AB54-A92610E333C0}" type="slidenum">
              <a:rPr lang="zh-CN" altLang="en-US" smtClean="0"/>
              <a:pPr/>
              <a:t>6</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PPT</a:t>
            </a:r>
            <a:r>
              <a:rPr lang="zh-CN" altLang="en-US" dirty="0" smtClean="0"/>
              <a:t>模板图表版式一</a:t>
            </a:r>
          </a:p>
        </p:txBody>
      </p:sp>
      <p:sp>
        <p:nvSpPr>
          <p:cNvPr id="317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DEA950-3392-492B-AB54-A92610E333C0}" type="slidenum">
              <a:rPr lang="zh-CN" altLang="en-US" smtClean="0"/>
              <a:pPr/>
              <a:t>7</a:t>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PPT</a:t>
            </a:r>
            <a:r>
              <a:rPr lang="zh-CN" altLang="en-US" dirty="0" smtClean="0"/>
              <a:t>模板图表版式一</a:t>
            </a:r>
          </a:p>
        </p:txBody>
      </p:sp>
      <p:sp>
        <p:nvSpPr>
          <p:cNvPr id="317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DEA950-3392-492B-AB54-A92610E333C0}" type="slidenum">
              <a:rPr lang="zh-CN" altLang="en-US" smtClean="0"/>
              <a:pPr/>
              <a:t>8</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PPT</a:t>
            </a:r>
            <a:r>
              <a:rPr lang="zh-CN" altLang="en-US" dirty="0" smtClean="0"/>
              <a:t>模板图表版式一</a:t>
            </a:r>
          </a:p>
        </p:txBody>
      </p:sp>
      <p:sp>
        <p:nvSpPr>
          <p:cNvPr id="3174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DEA950-3392-492B-AB54-A92610E333C0}" type="slidenum">
              <a:rPr lang="zh-CN" altLang="en-US" smtClean="0"/>
              <a:pPr/>
              <a:t>9</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2.emf"/><Relationship Id="rId1" Type="http://schemas.openxmlformats.org/officeDocument/2006/relationships/slideMaster" Target="../slideMasters/slideMaster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TextBox 3"/>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grpSp>
        <p:nvGrpSpPr>
          <p:cNvPr id="2" name="Group 4"/>
          <p:cNvGrpSpPr>
            <a:grpSpLocks noChangeAspect="1"/>
          </p:cNvGrpSpPr>
          <p:nvPr userDrawn="1"/>
        </p:nvGrpSpPr>
        <p:grpSpPr bwMode="auto">
          <a:xfrm>
            <a:off x="117475" y="6588125"/>
            <a:ext cx="771525" cy="196850"/>
            <a:chOff x="1292" y="1661"/>
            <a:chExt cx="3390" cy="862"/>
          </a:xfrm>
        </p:grpSpPr>
        <p:sp>
          <p:nvSpPr>
            <p:cNvPr id="6"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7"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8"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9"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10"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11"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12"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13"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14"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15"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
        <p:nvSpPr>
          <p:cNvPr id="24" name="标题 1"/>
          <p:cNvSpPr>
            <a:spLocks noGrp="1"/>
          </p:cNvSpPr>
          <p:nvPr>
            <p:ph type="title" hasCustomPrompt="1"/>
          </p:nvPr>
        </p:nvSpPr>
        <p:spPr>
          <a:xfrm>
            <a:off x="539552" y="403200"/>
            <a:ext cx="8229600" cy="649536"/>
          </a:xfrm>
          <a:prstGeom prst="rect">
            <a:avLst/>
          </a:prstGeom>
        </p:spPr>
        <p:txBody>
          <a:bodyPr/>
          <a:lstStyle>
            <a:lvl1pPr algn="l">
              <a:defRPr sz="3200" b="1">
                <a:solidFill>
                  <a:srgbClr val="C00000"/>
                </a:solidFill>
                <a:latin typeface="微软雅黑" pitchFamily="34" charset="-122"/>
                <a:ea typeface="微软雅黑" pitchFamily="34" charset="-122"/>
              </a:defRPr>
            </a:lvl1pPr>
          </a:lstStyle>
          <a:p>
            <a:r>
              <a:rPr lang="zh-CN" altLang="en-US" dirty="0" smtClean="0"/>
              <a:t>单击此处编辑目录标题</a:t>
            </a:r>
            <a:endParaRPr lang="zh-CN" altLang="en-US" dirty="0"/>
          </a:p>
        </p:txBody>
      </p:sp>
      <p:sp>
        <p:nvSpPr>
          <p:cNvPr id="33" name="内容占位符 2"/>
          <p:cNvSpPr>
            <a:spLocks noGrp="1"/>
          </p:cNvSpPr>
          <p:nvPr>
            <p:ph idx="1" hasCustomPrompt="1"/>
          </p:nvPr>
        </p:nvSpPr>
        <p:spPr>
          <a:xfrm>
            <a:off x="539552" y="1916833"/>
            <a:ext cx="8064896" cy="504056"/>
          </a:xfrm>
          <a:prstGeom prst="rect">
            <a:avLst/>
          </a:prstGeom>
        </p:spPr>
        <p:txBody>
          <a:bodyPr/>
          <a:lstStyle>
            <a:lvl1pPr marL="0" indent="0">
              <a:lnSpc>
                <a:spcPct val="150000"/>
              </a:lnSpc>
              <a:spcBef>
                <a:spcPts val="0"/>
              </a:spcBef>
              <a:buNone/>
              <a:defRPr sz="14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单击此处编辑标题说明文字</a:t>
            </a:r>
            <a:endParaRPr lang="zh-CN" altLang="en-US" dirty="0"/>
          </a:p>
        </p:txBody>
      </p:sp>
      <p:sp>
        <p:nvSpPr>
          <p:cNvPr id="35" name="内容占位符 2"/>
          <p:cNvSpPr>
            <a:spLocks noGrp="1"/>
          </p:cNvSpPr>
          <p:nvPr>
            <p:ph idx="10" hasCustomPrompt="1"/>
          </p:nvPr>
        </p:nvSpPr>
        <p:spPr>
          <a:xfrm>
            <a:off x="539552" y="3104965"/>
            <a:ext cx="8064896" cy="504056"/>
          </a:xfrm>
          <a:prstGeom prst="rect">
            <a:avLst/>
          </a:prstGeom>
        </p:spPr>
        <p:txBody>
          <a:bodyPr/>
          <a:lstStyle>
            <a:lvl1pPr marL="0" indent="0">
              <a:lnSpc>
                <a:spcPct val="150000"/>
              </a:lnSpc>
              <a:spcBef>
                <a:spcPts val="0"/>
              </a:spcBef>
              <a:buNone/>
              <a:defRPr sz="14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单击此处编辑标题说明文字</a:t>
            </a:r>
            <a:endParaRPr lang="zh-CN" altLang="en-US" dirty="0"/>
          </a:p>
        </p:txBody>
      </p:sp>
      <p:sp>
        <p:nvSpPr>
          <p:cNvPr id="37" name="内容占位符 2"/>
          <p:cNvSpPr>
            <a:spLocks noGrp="1"/>
          </p:cNvSpPr>
          <p:nvPr>
            <p:ph idx="11" hasCustomPrompt="1"/>
          </p:nvPr>
        </p:nvSpPr>
        <p:spPr>
          <a:xfrm>
            <a:off x="539552" y="4293097"/>
            <a:ext cx="8064896" cy="504056"/>
          </a:xfrm>
          <a:prstGeom prst="rect">
            <a:avLst/>
          </a:prstGeom>
        </p:spPr>
        <p:txBody>
          <a:bodyPr/>
          <a:lstStyle>
            <a:lvl1pPr marL="0" indent="0">
              <a:lnSpc>
                <a:spcPct val="150000"/>
              </a:lnSpc>
              <a:spcBef>
                <a:spcPts val="0"/>
              </a:spcBef>
              <a:buNone/>
              <a:defRPr sz="14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单击此处编辑标题说明文字</a:t>
            </a:r>
            <a:endParaRPr lang="zh-CN" altLang="en-US" dirty="0"/>
          </a:p>
        </p:txBody>
      </p:sp>
      <p:sp>
        <p:nvSpPr>
          <p:cNvPr id="41" name="内容占位符 2"/>
          <p:cNvSpPr>
            <a:spLocks noGrp="1"/>
          </p:cNvSpPr>
          <p:nvPr>
            <p:ph idx="12" hasCustomPrompt="1"/>
          </p:nvPr>
        </p:nvSpPr>
        <p:spPr>
          <a:xfrm>
            <a:off x="539552" y="1484784"/>
            <a:ext cx="8064896" cy="504056"/>
          </a:xfrm>
          <a:prstGeom prst="rect">
            <a:avLst/>
          </a:prstGeom>
        </p:spPr>
        <p:txBody>
          <a:bodyPr/>
          <a:lstStyle>
            <a:lvl1pPr>
              <a:lnSpc>
                <a:spcPct val="100000"/>
              </a:lnSpc>
              <a:buNone/>
              <a:defRPr sz="2400">
                <a:solidFill>
                  <a:srgbClr val="C00000"/>
                </a:solidFill>
                <a:latin typeface="微软雅黑" pitchFamily="34" charset="-122"/>
                <a:ea typeface="微软雅黑" pitchFamily="34" charset="-122"/>
              </a:defRPr>
            </a:lvl1pPr>
          </a:lstStyle>
          <a:p>
            <a:pPr lvl="0"/>
            <a:r>
              <a:rPr lang="zh-CN" altLang="en-US" dirty="0" smtClean="0"/>
              <a:t>单击此处编辑标题</a:t>
            </a:r>
            <a:endParaRPr lang="zh-CN" altLang="en-US" dirty="0"/>
          </a:p>
        </p:txBody>
      </p:sp>
      <p:sp>
        <p:nvSpPr>
          <p:cNvPr id="42" name="内容占位符 2"/>
          <p:cNvSpPr>
            <a:spLocks noGrp="1"/>
          </p:cNvSpPr>
          <p:nvPr>
            <p:ph idx="13" hasCustomPrompt="1"/>
          </p:nvPr>
        </p:nvSpPr>
        <p:spPr>
          <a:xfrm>
            <a:off x="539552" y="2708920"/>
            <a:ext cx="8064896" cy="504056"/>
          </a:xfrm>
          <a:prstGeom prst="rect">
            <a:avLst/>
          </a:prstGeom>
        </p:spPr>
        <p:txBody>
          <a:bodyPr/>
          <a:lstStyle>
            <a:lvl1pPr>
              <a:lnSpc>
                <a:spcPct val="100000"/>
              </a:lnSpc>
              <a:buNone/>
              <a:defRPr sz="2400">
                <a:solidFill>
                  <a:srgbClr val="C00000"/>
                </a:solidFill>
                <a:latin typeface="微软雅黑" pitchFamily="34" charset="-122"/>
                <a:ea typeface="微软雅黑" pitchFamily="34" charset="-122"/>
              </a:defRPr>
            </a:lvl1pPr>
          </a:lstStyle>
          <a:p>
            <a:pPr lvl="0"/>
            <a:r>
              <a:rPr lang="zh-CN" altLang="en-US" dirty="0" smtClean="0"/>
              <a:t>单击此处编辑标题</a:t>
            </a:r>
            <a:endParaRPr lang="zh-CN" altLang="en-US" dirty="0"/>
          </a:p>
        </p:txBody>
      </p:sp>
      <p:sp>
        <p:nvSpPr>
          <p:cNvPr id="43" name="内容占位符 2"/>
          <p:cNvSpPr>
            <a:spLocks noGrp="1"/>
          </p:cNvSpPr>
          <p:nvPr>
            <p:ph idx="14" hasCustomPrompt="1"/>
          </p:nvPr>
        </p:nvSpPr>
        <p:spPr>
          <a:xfrm>
            <a:off x="539552" y="3861048"/>
            <a:ext cx="8064896" cy="504056"/>
          </a:xfrm>
          <a:prstGeom prst="rect">
            <a:avLst/>
          </a:prstGeom>
        </p:spPr>
        <p:txBody>
          <a:bodyPr/>
          <a:lstStyle>
            <a:lvl1pPr>
              <a:lnSpc>
                <a:spcPct val="100000"/>
              </a:lnSpc>
              <a:buNone/>
              <a:defRPr sz="2400">
                <a:solidFill>
                  <a:srgbClr val="C00000"/>
                </a:solidFill>
                <a:latin typeface="微软雅黑" pitchFamily="34" charset="-122"/>
                <a:ea typeface="微软雅黑" pitchFamily="34" charset="-122"/>
              </a:defRPr>
            </a:lvl1pPr>
          </a:lstStyle>
          <a:p>
            <a:pPr lvl="0"/>
            <a:r>
              <a:rPr lang="zh-CN" altLang="en-US" dirty="0" smtClean="0"/>
              <a:t>单击此处编辑标题</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17" name="Rectangle 21"/>
          <p:cNvSpPr>
            <a:spLocks noChangeArrowheads="1"/>
          </p:cNvSpPr>
          <p:nvPr userDrawn="1"/>
        </p:nvSpPr>
        <p:spPr bwMode="auto">
          <a:xfrm>
            <a:off x="182786" y="6165304"/>
            <a:ext cx="1262063" cy="276225"/>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a:solidFill>
                  <a:srgbClr val="6E6E6E"/>
                </a:solidFill>
                <a:ea typeface="华文细黑" pitchFamily="2" charset="-122"/>
              </a:rPr>
              <a:t>密级：对内公开</a:t>
            </a:r>
          </a:p>
        </p:txBody>
      </p:sp>
      <p:sp>
        <p:nvSpPr>
          <p:cNvPr id="18" name="Text Box 23"/>
          <p:cNvSpPr txBox="1">
            <a:spLocks noChangeArrowheads="1"/>
          </p:cNvSpPr>
          <p:nvPr userDrawn="1"/>
        </p:nvSpPr>
        <p:spPr bwMode="auto">
          <a:xfrm>
            <a:off x="182786" y="6424067"/>
            <a:ext cx="1723518" cy="276983"/>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dirty="0" smtClean="0">
                <a:solidFill>
                  <a:srgbClr val="6E6E6E"/>
                </a:solidFill>
                <a:ea typeface="华文细黑" pitchFamily="2" charset="-122"/>
              </a:rPr>
              <a:t>浙江宇视科技有限公司</a:t>
            </a:r>
            <a:endParaRPr lang="zh-CN" altLang="en-US" sz="1200" dirty="0">
              <a:solidFill>
                <a:srgbClr val="6E6E6E"/>
              </a:solidFill>
              <a:ea typeface="华文细黑" pitchFamily="2" charset="-122"/>
            </a:endParaRPr>
          </a:p>
        </p:txBody>
      </p:sp>
      <p:grpSp>
        <p:nvGrpSpPr>
          <p:cNvPr id="2" name="16 Grupo"/>
          <p:cNvGrpSpPr>
            <a:grpSpLocks/>
          </p:cNvGrpSpPr>
          <p:nvPr userDrawn="1"/>
        </p:nvGrpSpPr>
        <p:grpSpPr bwMode="auto">
          <a:xfrm>
            <a:off x="3701258" y="4441038"/>
            <a:ext cx="1811339" cy="490539"/>
            <a:chOff x="3871700" y="3423452"/>
            <a:chExt cx="1812075" cy="491737"/>
          </a:xfrm>
        </p:grpSpPr>
        <p:pic>
          <p:nvPicPr>
            <p:cNvPr id="21" name="11 Imagen"/>
            <p:cNvPicPr>
              <a:picLocks noChangeAspect="1"/>
            </p:cNvPicPr>
            <p:nvPr/>
          </p:nvPicPr>
          <p:blipFill>
            <a:blip r:embed="rId2" cstate="print"/>
            <a:srcRect/>
            <a:stretch>
              <a:fillRect/>
            </a:stretch>
          </p:blipFill>
          <p:spPr bwMode="auto">
            <a:xfrm>
              <a:off x="3871700" y="3423452"/>
              <a:ext cx="288032" cy="288032"/>
            </a:xfrm>
            <a:prstGeom prst="rect">
              <a:avLst/>
            </a:prstGeom>
            <a:noFill/>
            <a:ln w="9525">
              <a:noFill/>
              <a:miter lim="800000"/>
              <a:headEnd/>
              <a:tailEnd/>
            </a:ln>
          </p:spPr>
        </p:pic>
        <p:sp>
          <p:nvSpPr>
            <p:cNvPr id="22" name="2 Subtítulo">
              <a:hlinkClick r:id="rId3" action="ppaction://hlinksldjump"/>
            </p:cNvPr>
            <p:cNvSpPr txBox="1">
              <a:spLocks/>
            </p:cNvSpPr>
            <p:nvPr/>
          </p:nvSpPr>
          <p:spPr bwMode="auto">
            <a:xfrm>
              <a:off x="4171859" y="3428555"/>
              <a:ext cx="1511916" cy="486634"/>
            </a:xfrm>
            <a:prstGeom prst="rect">
              <a:avLst/>
            </a:prstGeom>
            <a:noFill/>
            <a:ln w="9525">
              <a:noFill/>
              <a:miter lim="800000"/>
              <a:headEnd/>
              <a:tailEnd/>
            </a:ln>
          </p:spPr>
          <p:txBody>
            <a:bodyPr/>
            <a:lstStyle>
              <a:defPPr>
                <a:defRPr lang="es-E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spcBef>
                  <a:spcPct val="20000"/>
                </a:spcBef>
                <a:buFont typeface="Arial" charset="0"/>
                <a:buNone/>
              </a:pPr>
              <a:r>
                <a:rPr lang="zh-CN" altLang="en-US" sz="1400" dirty="0">
                  <a:solidFill>
                    <a:schemeClr val="tx1">
                      <a:lumMod val="75000"/>
                      <a:lumOff val="25000"/>
                    </a:schemeClr>
                  </a:solidFill>
                  <a:latin typeface="微软雅黑" pitchFamily="34" charset="-122"/>
                  <a:ea typeface="微软雅黑" pitchFamily="34" charset="-122"/>
                </a:rPr>
                <a:t>精彩由此开始</a:t>
              </a:r>
              <a:endParaRPr lang="es-ES" altLang="zh-CN" sz="1400" dirty="0">
                <a:solidFill>
                  <a:schemeClr val="tx1">
                    <a:lumMod val="75000"/>
                    <a:lumOff val="25000"/>
                  </a:schemeClr>
                </a:solidFill>
                <a:latin typeface="微软雅黑" pitchFamily="34" charset="-122"/>
                <a:ea typeface="微软雅黑" pitchFamily="34" charset="-122"/>
              </a:endParaRPr>
            </a:p>
          </p:txBody>
        </p:sp>
      </p:grpSp>
      <p:pic>
        <p:nvPicPr>
          <p:cNvPr id="23" name="图片 22" descr="uniview3.emf"/>
          <p:cNvPicPr>
            <a:picLocks noChangeAspect="1"/>
          </p:cNvPicPr>
          <p:nvPr userDrawn="1"/>
        </p:nvPicPr>
        <p:blipFill>
          <a:blip r:embed="rId4" cstate="print"/>
          <a:srcRect/>
          <a:stretch>
            <a:fillRect/>
          </a:stretch>
        </p:blipFill>
        <p:spPr bwMode="auto">
          <a:xfrm>
            <a:off x="467544" y="1916832"/>
            <a:ext cx="2590800" cy="658813"/>
          </a:xfrm>
          <a:prstGeom prst="rect">
            <a:avLst/>
          </a:prstGeom>
          <a:noFill/>
          <a:ln w="9525">
            <a:noFill/>
            <a:miter lim="800000"/>
            <a:headEnd/>
            <a:tailEnd/>
          </a:ln>
        </p:spPr>
      </p:pic>
      <p:sp>
        <p:nvSpPr>
          <p:cNvPr id="29" name="标题 26"/>
          <p:cNvSpPr>
            <a:spLocks noGrp="1"/>
          </p:cNvSpPr>
          <p:nvPr>
            <p:ph type="title" hasCustomPrompt="1"/>
          </p:nvPr>
        </p:nvSpPr>
        <p:spPr>
          <a:xfrm>
            <a:off x="3600000" y="1997968"/>
            <a:ext cx="5256584" cy="638944"/>
          </a:xfrm>
          <a:prstGeom prst="rect">
            <a:avLst/>
          </a:prstGeom>
        </p:spPr>
        <p:txBody>
          <a:bodyPr/>
          <a:lstStyle>
            <a:lvl1pPr algn="l">
              <a:defRPr sz="3600">
                <a:solidFill>
                  <a:srgbClr val="C00000"/>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34" name="内容占位符 31"/>
          <p:cNvSpPr>
            <a:spLocks noGrp="1"/>
          </p:cNvSpPr>
          <p:nvPr>
            <p:ph sz="quarter" idx="10" hasCustomPrompt="1"/>
          </p:nvPr>
        </p:nvSpPr>
        <p:spPr>
          <a:xfrm>
            <a:off x="3600000" y="3241005"/>
            <a:ext cx="4753074" cy="1052091"/>
          </a:xfrm>
          <a:prstGeom prst="rect">
            <a:avLst/>
          </a:prstGeom>
        </p:spPr>
        <p:txBody>
          <a:bodyPr/>
          <a:lstStyle>
            <a:lvl1pPr marL="0" indent="0">
              <a:lnSpc>
                <a:spcPts val="1800"/>
              </a:lnSpc>
              <a:spcBef>
                <a:spcPts val="0"/>
              </a:spcBef>
              <a:buNone/>
              <a:defRPr sz="1200">
                <a:solidFill>
                  <a:schemeClr val="tx1">
                    <a:lumMod val="75000"/>
                    <a:lumOff val="25000"/>
                  </a:schemeClr>
                </a:solidFill>
                <a:latin typeface="微软雅黑" pitchFamily="34" charset="-122"/>
                <a:ea typeface="微软雅黑" pitchFamily="34" charset="-122"/>
              </a:defRPr>
            </a:lvl1pPr>
            <a:lvl2pPr>
              <a:buNone/>
              <a:defRPr/>
            </a:lvl2pPr>
            <a:lvl3pPr>
              <a:buNone/>
              <a:defRPr/>
            </a:lvl3pPr>
            <a:lvl4pPr>
              <a:buNone/>
              <a:defRPr/>
            </a:lvl4pPr>
            <a:lvl5pPr>
              <a:buNone/>
              <a:defRPr/>
            </a:lvl5pPr>
          </a:lstStyle>
          <a:p>
            <a:pPr lvl="0"/>
            <a:r>
              <a:rPr lang="zh-CN" altLang="en-US" dirty="0" smtClean="0"/>
              <a:t>单击此处编辑文本</a:t>
            </a:r>
            <a:endParaRPr lang="zh-CN" altLang="en-US" dirty="0"/>
          </a:p>
        </p:txBody>
      </p:sp>
      <p:sp>
        <p:nvSpPr>
          <p:cNvPr id="37" name="内容占位符 31"/>
          <p:cNvSpPr>
            <a:spLocks noGrp="1"/>
          </p:cNvSpPr>
          <p:nvPr>
            <p:ph sz="quarter" idx="11" hasCustomPrompt="1"/>
          </p:nvPr>
        </p:nvSpPr>
        <p:spPr>
          <a:xfrm>
            <a:off x="3600000" y="2636913"/>
            <a:ext cx="4753074" cy="504056"/>
          </a:xfrm>
          <a:prstGeom prst="rect">
            <a:avLst/>
          </a:prstGeom>
        </p:spPr>
        <p:txBody>
          <a:bodyPr/>
          <a:lstStyle>
            <a:lvl1pPr>
              <a:lnSpc>
                <a:spcPct val="100000"/>
              </a:lnSpc>
              <a:buNone/>
              <a:defRPr sz="1800">
                <a:solidFill>
                  <a:schemeClr val="tx1">
                    <a:lumMod val="75000"/>
                    <a:lumOff val="25000"/>
                  </a:schemeClr>
                </a:solidFill>
                <a:latin typeface="微软雅黑" pitchFamily="34" charset="-122"/>
                <a:ea typeface="微软雅黑" pitchFamily="34" charset="-122"/>
              </a:defRPr>
            </a:lvl1pPr>
            <a:lvl2pPr>
              <a:buNone/>
              <a:defRPr/>
            </a:lvl2pPr>
            <a:lvl3pPr>
              <a:buNone/>
              <a:defRPr/>
            </a:lvl3pPr>
            <a:lvl4pPr>
              <a:buNone/>
              <a:defRPr/>
            </a:lvl4pPr>
            <a:lvl5pPr>
              <a:buNone/>
              <a:defRPr/>
            </a:lvl5pPr>
          </a:lstStyle>
          <a:p>
            <a:pPr lvl="0"/>
            <a:r>
              <a:rPr lang="zh-CN" altLang="en-US" dirty="0" smtClean="0"/>
              <a:t>单击此处编辑副标题</a:t>
            </a:r>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12" name="矩形 11"/>
          <p:cNvSpPr/>
          <p:nvPr userDrawn="1"/>
        </p:nvSpPr>
        <p:spPr>
          <a:xfrm>
            <a:off x="3851920" y="1988841"/>
            <a:ext cx="5292079" cy="2664296"/>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23" descr="uniview3.emf"/>
          <p:cNvPicPr>
            <a:picLocks noChangeAspect="1"/>
          </p:cNvPicPr>
          <p:nvPr userDrawn="1"/>
        </p:nvPicPr>
        <p:blipFill>
          <a:blip r:embed="rId2" cstate="print"/>
          <a:srcRect/>
          <a:stretch>
            <a:fillRect/>
          </a:stretch>
        </p:blipFill>
        <p:spPr bwMode="auto">
          <a:xfrm>
            <a:off x="7164812" y="188640"/>
            <a:ext cx="1701422" cy="432048"/>
          </a:xfrm>
          <a:prstGeom prst="rect">
            <a:avLst/>
          </a:prstGeom>
          <a:noFill/>
          <a:ln w="9525">
            <a:noFill/>
            <a:miter lim="800000"/>
            <a:headEnd/>
            <a:tailEnd/>
          </a:ln>
        </p:spPr>
      </p:pic>
      <p:sp>
        <p:nvSpPr>
          <p:cNvPr id="14" name="Rectangle 21"/>
          <p:cNvSpPr>
            <a:spLocks noChangeArrowheads="1"/>
          </p:cNvSpPr>
          <p:nvPr userDrawn="1"/>
        </p:nvSpPr>
        <p:spPr bwMode="auto">
          <a:xfrm>
            <a:off x="182786" y="6165304"/>
            <a:ext cx="1262063" cy="276225"/>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a:solidFill>
                  <a:srgbClr val="6E6E6E"/>
                </a:solidFill>
                <a:ea typeface="华文细黑" pitchFamily="2" charset="-122"/>
              </a:rPr>
              <a:t>密级：对内公开</a:t>
            </a:r>
          </a:p>
        </p:txBody>
      </p:sp>
      <p:sp>
        <p:nvSpPr>
          <p:cNvPr id="15" name="Text Box 23"/>
          <p:cNvSpPr txBox="1">
            <a:spLocks noChangeArrowheads="1"/>
          </p:cNvSpPr>
          <p:nvPr userDrawn="1"/>
        </p:nvSpPr>
        <p:spPr bwMode="auto">
          <a:xfrm>
            <a:off x="182786" y="6424067"/>
            <a:ext cx="1723518" cy="276983"/>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dirty="0" smtClean="0">
                <a:solidFill>
                  <a:srgbClr val="6E6E6E"/>
                </a:solidFill>
                <a:ea typeface="华文细黑" pitchFamily="2" charset="-122"/>
              </a:rPr>
              <a:t>浙江宇视科技有限公司</a:t>
            </a:r>
            <a:endParaRPr lang="zh-CN" altLang="en-US" sz="1200" dirty="0">
              <a:solidFill>
                <a:srgbClr val="6E6E6E"/>
              </a:solidFill>
              <a:ea typeface="华文细黑" pitchFamily="2" charset="-122"/>
            </a:endParaRPr>
          </a:p>
        </p:txBody>
      </p:sp>
      <p:pic>
        <p:nvPicPr>
          <p:cNvPr id="19" name="Picture 2"/>
          <p:cNvPicPr>
            <a:picLocks noChangeAspect="1" noChangeArrowheads="1"/>
          </p:cNvPicPr>
          <p:nvPr userDrawn="1"/>
        </p:nvPicPr>
        <p:blipFill>
          <a:blip r:embed="rId3" cstate="print"/>
          <a:srcRect t="37781" r="41207" b="4630"/>
          <a:stretch>
            <a:fillRect/>
          </a:stretch>
        </p:blipFill>
        <p:spPr bwMode="auto">
          <a:xfrm>
            <a:off x="0" y="1988840"/>
            <a:ext cx="3851920" cy="2664296"/>
          </a:xfrm>
          <a:prstGeom prst="rect">
            <a:avLst/>
          </a:prstGeom>
          <a:noFill/>
          <a:ln w="9525">
            <a:noFill/>
            <a:miter lim="800000"/>
            <a:headEnd/>
            <a:tailEnd/>
          </a:ln>
        </p:spPr>
      </p:pic>
      <p:sp>
        <p:nvSpPr>
          <p:cNvPr id="20" name="标题 26"/>
          <p:cNvSpPr>
            <a:spLocks noGrp="1"/>
          </p:cNvSpPr>
          <p:nvPr>
            <p:ph type="title" hasCustomPrompt="1"/>
          </p:nvPr>
        </p:nvSpPr>
        <p:spPr>
          <a:xfrm>
            <a:off x="4212000" y="2786400"/>
            <a:ext cx="4536464" cy="638944"/>
          </a:xfrm>
          <a:prstGeom prst="rect">
            <a:avLst/>
          </a:prstGeom>
        </p:spPr>
        <p:txBody>
          <a:bodyPr/>
          <a:lstStyle>
            <a:lvl1pPr algn="l">
              <a:defRPr sz="3600">
                <a:solidFill>
                  <a:schemeClr val="bg1"/>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5" name="内容占位符 31"/>
          <p:cNvSpPr>
            <a:spLocks noGrp="1"/>
          </p:cNvSpPr>
          <p:nvPr>
            <p:ph sz="quarter" idx="11" hasCustomPrompt="1"/>
          </p:nvPr>
        </p:nvSpPr>
        <p:spPr>
          <a:xfrm>
            <a:off x="4212000" y="3429000"/>
            <a:ext cx="4753074" cy="504056"/>
          </a:xfrm>
          <a:prstGeom prst="rect">
            <a:avLst/>
          </a:prstGeom>
        </p:spPr>
        <p:txBody>
          <a:bodyPr/>
          <a:lstStyle>
            <a:lvl1pPr>
              <a:lnSpc>
                <a:spcPct val="100000"/>
              </a:lnSpc>
              <a:buNone/>
              <a:defRPr sz="1800">
                <a:solidFill>
                  <a:schemeClr val="bg1"/>
                </a:solidFill>
                <a:latin typeface="微软雅黑" pitchFamily="34" charset="-122"/>
                <a:ea typeface="微软雅黑" pitchFamily="34" charset="-122"/>
              </a:defRPr>
            </a:lvl1pPr>
            <a:lvl2pPr>
              <a:buNone/>
              <a:defRPr/>
            </a:lvl2pPr>
            <a:lvl3pPr>
              <a:buNone/>
              <a:defRPr/>
            </a:lvl3pPr>
            <a:lvl4pPr>
              <a:buNone/>
              <a:defRPr/>
            </a:lvl4pPr>
            <a:lvl5pPr>
              <a:buNone/>
              <a:defRPr/>
            </a:lvl5pPr>
          </a:lstStyle>
          <a:p>
            <a:pPr lvl="0"/>
            <a:r>
              <a:rPr lang="zh-CN" altLang="en-US" dirty="0" smtClean="0"/>
              <a:t>单击此处编辑副标题</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sp>
        <p:nvSpPr>
          <p:cNvPr id="15" name="Text Box 23"/>
          <p:cNvSpPr txBox="1">
            <a:spLocks noChangeArrowheads="1"/>
          </p:cNvSpPr>
          <p:nvPr userDrawn="1"/>
        </p:nvSpPr>
        <p:spPr bwMode="auto">
          <a:xfrm>
            <a:off x="182786" y="6424067"/>
            <a:ext cx="1723518" cy="276983"/>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dirty="0" smtClean="0">
                <a:solidFill>
                  <a:srgbClr val="6E6E6E"/>
                </a:solidFill>
                <a:latin typeface="微软雅黑" pitchFamily="34" charset="-122"/>
                <a:ea typeface="微软雅黑" pitchFamily="34" charset="-122"/>
              </a:rPr>
              <a:t>浙江宇视科技有限公司</a:t>
            </a:r>
            <a:endParaRPr lang="zh-CN" altLang="en-US" sz="1200" dirty="0">
              <a:solidFill>
                <a:srgbClr val="6E6E6E"/>
              </a:solidFill>
              <a:latin typeface="微软雅黑" pitchFamily="34" charset="-122"/>
              <a:ea typeface="微软雅黑" pitchFamily="34" charset="-122"/>
            </a:endParaRPr>
          </a:p>
        </p:txBody>
      </p:sp>
      <p:pic>
        <p:nvPicPr>
          <p:cNvPr id="9" name="图片 8" descr="uniview3.emf"/>
          <p:cNvPicPr>
            <a:picLocks noChangeAspect="1"/>
          </p:cNvPicPr>
          <p:nvPr userDrawn="1"/>
        </p:nvPicPr>
        <p:blipFill>
          <a:blip r:embed="rId2" cstate="print"/>
          <a:srcRect/>
          <a:stretch>
            <a:fillRect/>
          </a:stretch>
        </p:blipFill>
        <p:spPr bwMode="auto">
          <a:xfrm>
            <a:off x="467544" y="1916832"/>
            <a:ext cx="2590800" cy="658813"/>
          </a:xfrm>
          <a:prstGeom prst="rect">
            <a:avLst/>
          </a:prstGeom>
          <a:noFill/>
          <a:ln w="9525">
            <a:noFill/>
            <a:miter lim="800000"/>
            <a:headEnd/>
            <a:tailEnd/>
          </a:ln>
        </p:spPr>
      </p:pic>
      <p:pic>
        <p:nvPicPr>
          <p:cNvPr id="11" name="图片 18" descr="品质.jpg"/>
          <p:cNvPicPr>
            <a:picLocks noChangeAspect="1"/>
          </p:cNvPicPr>
          <p:nvPr userDrawn="1"/>
        </p:nvPicPr>
        <p:blipFill>
          <a:blip r:embed="rId3" cstate="print"/>
          <a:srcRect/>
          <a:stretch>
            <a:fillRect/>
          </a:stretch>
        </p:blipFill>
        <p:spPr bwMode="auto">
          <a:xfrm>
            <a:off x="0" y="3465564"/>
            <a:ext cx="1585680" cy="1014743"/>
          </a:xfrm>
          <a:prstGeom prst="rect">
            <a:avLst/>
          </a:prstGeom>
          <a:noFill/>
          <a:ln w="9525">
            <a:noFill/>
            <a:miter lim="800000"/>
            <a:headEnd/>
            <a:tailEnd/>
          </a:ln>
        </p:spPr>
      </p:pic>
      <p:pic>
        <p:nvPicPr>
          <p:cNvPr id="16" name="图片 20" descr="积累.jpg"/>
          <p:cNvPicPr>
            <a:picLocks noChangeAspect="1"/>
          </p:cNvPicPr>
          <p:nvPr userDrawn="1"/>
        </p:nvPicPr>
        <p:blipFill>
          <a:blip r:embed="rId4" cstate="print"/>
          <a:srcRect/>
          <a:stretch>
            <a:fillRect/>
          </a:stretch>
        </p:blipFill>
        <p:spPr bwMode="auto">
          <a:xfrm>
            <a:off x="1571630" y="3465564"/>
            <a:ext cx="1585680" cy="1014743"/>
          </a:xfrm>
          <a:prstGeom prst="rect">
            <a:avLst/>
          </a:prstGeom>
          <a:noFill/>
          <a:ln w="9525">
            <a:noFill/>
            <a:miter lim="800000"/>
            <a:headEnd/>
            <a:tailEnd/>
          </a:ln>
        </p:spPr>
      </p:pic>
      <p:pic>
        <p:nvPicPr>
          <p:cNvPr id="17" name="图片 21" descr="主动.jpg"/>
          <p:cNvPicPr>
            <a:picLocks noChangeAspect="1"/>
          </p:cNvPicPr>
          <p:nvPr userDrawn="1"/>
        </p:nvPicPr>
        <p:blipFill>
          <a:blip r:embed="rId5" cstate="print"/>
          <a:srcRect/>
          <a:stretch>
            <a:fillRect/>
          </a:stretch>
        </p:blipFill>
        <p:spPr bwMode="auto">
          <a:xfrm>
            <a:off x="6143646" y="3465564"/>
            <a:ext cx="1571630" cy="1014743"/>
          </a:xfrm>
          <a:prstGeom prst="rect">
            <a:avLst/>
          </a:prstGeom>
          <a:noFill/>
          <a:ln w="9525">
            <a:noFill/>
            <a:miter lim="800000"/>
            <a:headEnd/>
            <a:tailEnd/>
          </a:ln>
        </p:spPr>
      </p:pic>
      <p:pic>
        <p:nvPicPr>
          <p:cNvPr id="18" name="图片 22" descr="分享.jpg"/>
          <p:cNvPicPr>
            <a:picLocks noChangeAspect="1"/>
          </p:cNvPicPr>
          <p:nvPr userDrawn="1"/>
        </p:nvPicPr>
        <p:blipFill>
          <a:blip r:embed="rId6" cstate="print"/>
          <a:srcRect/>
          <a:stretch>
            <a:fillRect/>
          </a:stretch>
        </p:blipFill>
        <p:spPr bwMode="auto">
          <a:xfrm>
            <a:off x="4643454" y="3465564"/>
            <a:ext cx="1514243" cy="1014743"/>
          </a:xfrm>
          <a:prstGeom prst="rect">
            <a:avLst/>
          </a:prstGeom>
          <a:noFill/>
          <a:ln w="9525">
            <a:noFill/>
            <a:miter lim="800000"/>
            <a:headEnd/>
            <a:tailEnd/>
          </a:ln>
        </p:spPr>
      </p:pic>
      <p:pic>
        <p:nvPicPr>
          <p:cNvPr id="21" name="图片 23" descr="创新 为你.jpg"/>
          <p:cNvPicPr>
            <a:picLocks noChangeAspect="1"/>
          </p:cNvPicPr>
          <p:nvPr userDrawn="1"/>
        </p:nvPicPr>
        <p:blipFill>
          <a:blip r:embed="rId7" cstate="print"/>
          <a:srcRect/>
          <a:stretch>
            <a:fillRect/>
          </a:stretch>
        </p:blipFill>
        <p:spPr bwMode="auto">
          <a:xfrm>
            <a:off x="3143261" y="3465564"/>
            <a:ext cx="1500193" cy="1014743"/>
          </a:xfrm>
          <a:prstGeom prst="rect">
            <a:avLst/>
          </a:prstGeom>
          <a:noFill/>
          <a:ln w="9525">
            <a:noFill/>
            <a:miter lim="800000"/>
            <a:headEnd/>
            <a:tailEnd/>
          </a:ln>
        </p:spPr>
      </p:pic>
      <p:pic>
        <p:nvPicPr>
          <p:cNvPr id="22" name="图片 24" descr="合作.jpg"/>
          <p:cNvPicPr>
            <a:picLocks noChangeAspect="1"/>
          </p:cNvPicPr>
          <p:nvPr userDrawn="1"/>
        </p:nvPicPr>
        <p:blipFill>
          <a:blip r:embed="rId8" cstate="print"/>
          <a:srcRect/>
          <a:stretch>
            <a:fillRect/>
          </a:stretch>
        </p:blipFill>
        <p:spPr bwMode="auto">
          <a:xfrm>
            <a:off x="7643839" y="3465564"/>
            <a:ext cx="1500161" cy="1015025"/>
          </a:xfrm>
          <a:prstGeom prst="rect">
            <a:avLst/>
          </a:prstGeom>
          <a:noFill/>
          <a:ln w="9525">
            <a:noFill/>
            <a:miter lim="800000"/>
            <a:headEnd/>
            <a:tailEnd/>
          </a:ln>
        </p:spPr>
      </p:pic>
      <p:sp>
        <p:nvSpPr>
          <p:cNvPr id="24" name="标题 26"/>
          <p:cNvSpPr>
            <a:spLocks noGrp="1"/>
          </p:cNvSpPr>
          <p:nvPr>
            <p:ph type="title" hasCustomPrompt="1"/>
          </p:nvPr>
        </p:nvSpPr>
        <p:spPr>
          <a:xfrm>
            <a:off x="3600000" y="2069975"/>
            <a:ext cx="5256584" cy="638944"/>
          </a:xfrm>
          <a:prstGeom prst="rect">
            <a:avLst/>
          </a:prstGeom>
        </p:spPr>
        <p:txBody>
          <a:bodyPr/>
          <a:lstStyle>
            <a:lvl1pPr algn="l">
              <a:defRPr sz="3600">
                <a:solidFill>
                  <a:srgbClr val="C00000"/>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6" name="内容占位符 31"/>
          <p:cNvSpPr>
            <a:spLocks noGrp="1"/>
          </p:cNvSpPr>
          <p:nvPr>
            <p:ph sz="quarter" idx="11" hasCustomPrompt="1"/>
          </p:nvPr>
        </p:nvSpPr>
        <p:spPr>
          <a:xfrm>
            <a:off x="3600000" y="2708920"/>
            <a:ext cx="4753074" cy="504056"/>
          </a:xfrm>
          <a:prstGeom prst="rect">
            <a:avLst/>
          </a:prstGeom>
        </p:spPr>
        <p:txBody>
          <a:bodyPr/>
          <a:lstStyle>
            <a:lvl1pPr>
              <a:lnSpc>
                <a:spcPct val="100000"/>
              </a:lnSpc>
              <a:buNone/>
              <a:defRPr sz="1800">
                <a:solidFill>
                  <a:schemeClr val="tx1">
                    <a:lumMod val="75000"/>
                    <a:lumOff val="25000"/>
                  </a:schemeClr>
                </a:solidFill>
                <a:latin typeface="微软雅黑" pitchFamily="34" charset="-122"/>
                <a:ea typeface="微软雅黑" pitchFamily="34" charset="-122"/>
              </a:defRPr>
            </a:lvl1pPr>
            <a:lvl2pPr>
              <a:buNone/>
              <a:defRPr/>
            </a:lvl2pPr>
            <a:lvl3pPr>
              <a:buNone/>
              <a:defRPr/>
            </a:lvl3pPr>
            <a:lvl4pPr>
              <a:buNone/>
              <a:defRPr/>
            </a:lvl4pPr>
            <a:lvl5pPr>
              <a:buNone/>
              <a:defRPr/>
            </a:lvl5pPr>
          </a:lstStyle>
          <a:p>
            <a:pPr lvl="0"/>
            <a:r>
              <a:rPr lang="zh-CN" altLang="en-US" dirty="0" smtClean="0"/>
              <a:t>单击此处编辑副标题</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内页 一栏">
    <p:spTree>
      <p:nvGrpSpPr>
        <p:cNvPr id="1" name=""/>
        <p:cNvGrpSpPr/>
        <p:nvPr/>
      </p:nvGrpSpPr>
      <p:grpSpPr>
        <a:xfrm>
          <a:off x="0" y="0"/>
          <a:ext cx="0" cy="0"/>
          <a:chOff x="0" y="0"/>
          <a:chExt cx="0" cy="0"/>
        </a:xfrm>
      </p:grpSpPr>
      <p:sp>
        <p:nvSpPr>
          <p:cNvPr id="21" name="TextBox 20"/>
          <p:cNvSpPr txBox="1"/>
          <p:nvPr userDrawn="1"/>
        </p:nvSpPr>
        <p:spPr>
          <a:xfrm>
            <a:off x="8028384" y="6553173"/>
            <a:ext cx="1043608" cy="276999"/>
          </a:xfrm>
          <a:prstGeom prst="rect">
            <a:avLst/>
          </a:prstGeom>
          <a:noFill/>
        </p:spPr>
        <p:txBody>
          <a:bodyPr wrap="square" rtlCol="0">
            <a:spAutoFit/>
          </a:bodyPr>
          <a:lstStyle/>
          <a:p>
            <a:pPr algn="r"/>
            <a:fld id="{459B5867-DE59-46F3-AFF3-A11EED7B06D6}" type="slidenum">
              <a:rPr lang="zh-CN" altLang="en-US" sz="1200" smtClean="0">
                <a:solidFill>
                  <a:schemeClr val="bg1"/>
                </a:solidFill>
                <a:latin typeface="Arial Unicode MS" pitchFamily="34" charset="-122"/>
                <a:ea typeface="Arial Unicode MS" pitchFamily="34" charset="-122"/>
                <a:cs typeface="Arial Unicode MS" pitchFamily="34" charset="-122"/>
              </a:rPr>
              <a:pPr algn="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15"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6" name="内容占位符 2"/>
          <p:cNvSpPr>
            <a:spLocks noGrp="1"/>
          </p:cNvSpPr>
          <p:nvPr>
            <p:ph idx="1" hasCustomPrompt="1"/>
          </p:nvPr>
        </p:nvSpPr>
        <p:spPr>
          <a:xfrm>
            <a:off x="467544" y="1268760"/>
            <a:ext cx="8280920" cy="4464496"/>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2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grpSp>
        <p:nvGrpSpPr>
          <p:cNvPr id="17" name="Group 4"/>
          <p:cNvGrpSpPr>
            <a:grpSpLocks noChangeAspect="1"/>
          </p:cNvGrpSpPr>
          <p:nvPr userDrawn="1"/>
        </p:nvGrpSpPr>
        <p:grpSpPr bwMode="auto">
          <a:xfrm>
            <a:off x="117475" y="6588125"/>
            <a:ext cx="771525" cy="196850"/>
            <a:chOff x="1292" y="1661"/>
            <a:chExt cx="3390" cy="862"/>
          </a:xfrm>
        </p:grpSpPr>
        <p:sp>
          <p:nvSpPr>
            <p:cNvPr id="18"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19"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0"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2"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3"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24"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25"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26"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27"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28"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内页 一栏">
    <p:spTree>
      <p:nvGrpSpPr>
        <p:cNvPr id="1" name=""/>
        <p:cNvGrpSpPr/>
        <p:nvPr/>
      </p:nvGrpSpPr>
      <p:grpSpPr>
        <a:xfrm>
          <a:off x="0" y="0"/>
          <a:ext cx="0" cy="0"/>
          <a:chOff x="0" y="0"/>
          <a:chExt cx="0" cy="0"/>
        </a:xfrm>
      </p:grpSpPr>
      <p:sp>
        <p:nvSpPr>
          <p:cNvPr id="21" name="TextBox 20"/>
          <p:cNvSpPr txBox="1"/>
          <p:nvPr userDrawn="1"/>
        </p:nvSpPr>
        <p:spPr>
          <a:xfrm>
            <a:off x="8028384" y="6553173"/>
            <a:ext cx="1043608" cy="276999"/>
          </a:xfrm>
          <a:prstGeom prst="rect">
            <a:avLst/>
          </a:prstGeom>
          <a:noFill/>
        </p:spPr>
        <p:txBody>
          <a:bodyPr wrap="square" rtlCol="0">
            <a:spAutoFit/>
          </a:bodyPr>
          <a:lstStyle/>
          <a:p>
            <a:pPr algn="r"/>
            <a:fld id="{459B5867-DE59-46F3-AFF3-A11EED7B06D6}" type="slidenum">
              <a:rPr lang="zh-CN" altLang="en-US" sz="1200" smtClean="0">
                <a:solidFill>
                  <a:schemeClr val="bg1"/>
                </a:solidFill>
                <a:latin typeface="Arial Unicode MS" pitchFamily="34" charset="-122"/>
                <a:ea typeface="Arial Unicode MS" pitchFamily="34" charset="-122"/>
                <a:cs typeface="Arial Unicode MS" pitchFamily="34" charset="-122"/>
              </a:rPr>
              <a:pPr algn="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15"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6" name="内容占位符 2"/>
          <p:cNvSpPr>
            <a:spLocks noGrp="1"/>
          </p:cNvSpPr>
          <p:nvPr>
            <p:ph idx="1" hasCustomPrompt="1"/>
          </p:nvPr>
        </p:nvSpPr>
        <p:spPr>
          <a:xfrm>
            <a:off x="467544" y="1700808"/>
            <a:ext cx="8280920" cy="4464496"/>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2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17" name="内容占位符 2"/>
          <p:cNvSpPr>
            <a:spLocks noGrp="1"/>
          </p:cNvSpPr>
          <p:nvPr>
            <p:ph idx="10" hasCustomPrompt="1"/>
          </p:nvPr>
        </p:nvSpPr>
        <p:spPr>
          <a:xfrm>
            <a:off x="467544" y="1124744"/>
            <a:ext cx="8280920" cy="491512"/>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800" b="1">
                <a:solidFill>
                  <a:srgbClr val="C00000"/>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grpSp>
        <p:nvGrpSpPr>
          <p:cNvPr id="18" name="Group 4"/>
          <p:cNvGrpSpPr>
            <a:grpSpLocks noChangeAspect="1"/>
          </p:cNvGrpSpPr>
          <p:nvPr userDrawn="1"/>
        </p:nvGrpSpPr>
        <p:grpSpPr bwMode="auto">
          <a:xfrm>
            <a:off x="117475" y="6588125"/>
            <a:ext cx="771525" cy="196850"/>
            <a:chOff x="1292" y="1661"/>
            <a:chExt cx="3390" cy="862"/>
          </a:xfrm>
        </p:grpSpPr>
        <p:sp>
          <p:nvSpPr>
            <p:cNvPr id="19"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20"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2"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3"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4"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25"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26"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27"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28"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29"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内页 一栏">
    <p:spTree>
      <p:nvGrpSpPr>
        <p:cNvPr id="1" name=""/>
        <p:cNvGrpSpPr/>
        <p:nvPr/>
      </p:nvGrpSpPr>
      <p:grpSpPr>
        <a:xfrm>
          <a:off x="0" y="0"/>
          <a:ext cx="0" cy="0"/>
          <a:chOff x="0" y="0"/>
          <a:chExt cx="0" cy="0"/>
        </a:xfrm>
      </p:grpSpPr>
      <p:sp>
        <p:nvSpPr>
          <p:cNvPr id="21" name="TextBox 20"/>
          <p:cNvSpPr txBox="1"/>
          <p:nvPr userDrawn="1"/>
        </p:nvSpPr>
        <p:spPr>
          <a:xfrm>
            <a:off x="8028384" y="6553173"/>
            <a:ext cx="1043608" cy="276999"/>
          </a:xfrm>
          <a:prstGeom prst="rect">
            <a:avLst/>
          </a:prstGeom>
          <a:noFill/>
        </p:spPr>
        <p:txBody>
          <a:bodyPr wrap="square" rtlCol="0">
            <a:spAutoFit/>
          </a:bodyPr>
          <a:lstStyle/>
          <a:p>
            <a:pPr algn="r"/>
            <a:fld id="{459B5867-DE59-46F3-AFF3-A11EED7B06D6}" type="slidenum">
              <a:rPr lang="zh-CN" altLang="en-US" sz="1200" smtClean="0">
                <a:solidFill>
                  <a:schemeClr val="bg1"/>
                </a:solidFill>
                <a:latin typeface="Arial Unicode MS" pitchFamily="34" charset="-122"/>
                <a:ea typeface="Arial Unicode MS" pitchFamily="34" charset="-122"/>
                <a:cs typeface="Arial Unicode MS" pitchFamily="34" charset="-122"/>
              </a:rPr>
              <a:pPr algn="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15"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16" name="内容占位符 2"/>
          <p:cNvSpPr>
            <a:spLocks noGrp="1"/>
          </p:cNvSpPr>
          <p:nvPr>
            <p:ph idx="1" hasCustomPrompt="1"/>
          </p:nvPr>
        </p:nvSpPr>
        <p:spPr>
          <a:xfrm>
            <a:off x="467544" y="1700808"/>
            <a:ext cx="8280920" cy="4464496"/>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4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17" name="内容占位符 2"/>
          <p:cNvSpPr>
            <a:spLocks noGrp="1"/>
          </p:cNvSpPr>
          <p:nvPr>
            <p:ph idx="10" hasCustomPrompt="1"/>
          </p:nvPr>
        </p:nvSpPr>
        <p:spPr>
          <a:xfrm>
            <a:off x="467544" y="1124744"/>
            <a:ext cx="8280920" cy="491512"/>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800" b="1">
                <a:solidFill>
                  <a:srgbClr val="C00000"/>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grpSp>
        <p:nvGrpSpPr>
          <p:cNvPr id="18" name="Group 4"/>
          <p:cNvGrpSpPr>
            <a:grpSpLocks noChangeAspect="1"/>
          </p:cNvGrpSpPr>
          <p:nvPr userDrawn="1"/>
        </p:nvGrpSpPr>
        <p:grpSpPr bwMode="auto">
          <a:xfrm>
            <a:off x="117475" y="6588125"/>
            <a:ext cx="771525" cy="196850"/>
            <a:chOff x="1292" y="1661"/>
            <a:chExt cx="3390" cy="862"/>
          </a:xfrm>
        </p:grpSpPr>
        <p:sp>
          <p:nvSpPr>
            <p:cNvPr id="19"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20"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2"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3"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4"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25"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26"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27"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28"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29"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 二栏">
    <p:spTree>
      <p:nvGrpSpPr>
        <p:cNvPr id="1" name=""/>
        <p:cNvGrpSpPr/>
        <p:nvPr/>
      </p:nvGrpSpPr>
      <p:grpSpPr>
        <a:xfrm>
          <a:off x="0" y="0"/>
          <a:ext cx="0" cy="0"/>
          <a:chOff x="0" y="0"/>
          <a:chExt cx="0" cy="0"/>
        </a:xfrm>
      </p:grpSpPr>
      <p:pic>
        <p:nvPicPr>
          <p:cNvPr id="16" name="图片 15" descr="back9.jpg"/>
          <p:cNvPicPr>
            <a:picLocks noChangeAspect="1"/>
          </p:cNvPicPr>
          <p:nvPr userDrawn="1"/>
        </p:nvPicPr>
        <p:blipFill>
          <a:blip r:embed="rId2" cstate="print"/>
          <a:stretch>
            <a:fillRect/>
          </a:stretch>
        </p:blipFill>
        <p:spPr>
          <a:xfrm>
            <a:off x="0" y="6439989"/>
            <a:ext cx="9144000" cy="418011"/>
          </a:xfrm>
          <a:prstGeom prst="rect">
            <a:avLst/>
          </a:prstGeom>
        </p:spPr>
      </p:pic>
      <p:sp>
        <p:nvSpPr>
          <p:cNvPr id="4" name="TextBox 3"/>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19"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4" name="内容占位符 2"/>
          <p:cNvSpPr>
            <a:spLocks noGrp="1"/>
          </p:cNvSpPr>
          <p:nvPr>
            <p:ph idx="1" hasCustomPrompt="1"/>
          </p:nvPr>
        </p:nvSpPr>
        <p:spPr>
          <a:xfrm>
            <a:off x="467544" y="1268760"/>
            <a:ext cx="8280920" cy="3888432"/>
          </a:xfrm>
          <a:prstGeom prst="rect">
            <a:avLst/>
          </a:prstGeom>
        </p:spPr>
        <p:txBody>
          <a:bodyPr numCol="2" spcCol="720000"/>
          <a:lstStyle>
            <a:lvl1pPr marL="0" indent="0">
              <a:lnSpc>
                <a:spcPct val="150000"/>
              </a:lnSpc>
              <a:spcBef>
                <a:spcPts val="0"/>
              </a:spcBef>
              <a:buNone/>
              <a:defRPr sz="1200">
                <a:solidFill>
                  <a:schemeClr val="tx1">
                    <a:lumMod val="75000"/>
                    <a:lumOff val="25000"/>
                  </a:schemeClr>
                </a:solidFill>
                <a:latin typeface="微软雅黑" pitchFamily="34" charset="-122"/>
                <a:ea typeface="微软雅黑" pitchFamily="34" charset="-122"/>
              </a:defRPr>
            </a:lvl1pPr>
          </a:lstStyle>
          <a:p>
            <a:pPr lvl="0"/>
            <a:r>
              <a:rPr lang="zh-CN" altLang="en-US" dirty="0" smtClean="0"/>
              <a:t>单击此处编辑正文</a:t>
            </a:r>
            <a:endParaRPr lang="zh-CN" altLang="en-US" dirty="0"/>
          </a:p>
        </p:txBody>
      </p:sp>
      <p:cxnSp>
        <p:nvCxnSpPr>
          <p:cNvPr id="25" name="9 Conector recto"/>
          <p:cNvCxnSpPr/>
          <p:nvPr userDrawn="1"/>
        </p:nvCxnSpPr>
        <p:spPr bwMode="auto">
          <a:xfrm>
            <a:off x="4572000" y="1196752"/>
            <a:ext cx="0" cy="4104456"/>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6" name="1 Título"/>
          <p:cNvSpPr txBox="1">
            <a:spLocks/>
          </p:cNvSpPr>
          <p:nvPr userDrawn="1"/>
        </p:nvSpPr>
        <p:spPr bwMode="auto">
          <a:xfrm>
            <a:off x="4913313" y="4150022"/>
            <a:ext cx="2663825" cy="474663"/>
          </a:xfrm>
          <a:prstGeom prst="rect">
            <a:avLst/>
          </a:prstGeom>
          <a:noFill/>
          <a:ln w="9525">
            <a:noFill/>
            <a:miter lim="800000"/>
            <a:headEnd/>
            <a:tailEnd/>
          </a:ln>
        </p:spPr>
        <p:txBody>
          <a:bodyPr anchor="ctr"/>
          <a:lstStyle/>
          <a:p>
            <a:r>
              <a:rPr lang="zh-CN" altLang="en-US" sz="1200" dirty="0">
                <a:solidFill>
                  <a:srgbClr val="404040"/>
                </a:solidFill>
                <a:latin typeface="微软雅黑" pitchFamily="34" charset="-122"/>
                <a:ea typeface="微软雅黑" pitchFamily="34" charset="-122"/>
              </a:rPr>
              <a:t>了解更多信息，请访问</a:t>
            </a:r>
            <a:r>
              <a:rPr lang="es-HN" altLang="zh-CN" sz="1200" dirty="0">
                <a:solidFill>
                  <a:srgbClr val="404040"/>
                </a:solidFill>
                <a:latin typeface="微软雅黑" pitchFamily="34" charset="-122"/>
                <a:ea typeface="微软雅黑" pitchFamily="34" charset="-122"/>
              </a:rPr>
              <a:t>:</a:t>
            </a:r>
            <a:endParaRPr lang="es-HN" altLang="zh-CN" sz="1200" dirty="0">
              <a:solidFill>
                <a:srgbClr val="FFC000"/>
              </a:solidFill>
              <a:latin typeface="微软雅黑" pitchFamily="34" charset="-122"/>
              <a:ea typeface="微软雅黑" pitchFamily="34" charset="-122"/>
            </a:endParaRPr>
          </a:p>
        </p:txBody>
      </p:sp>
      <p:sp>
        <p:nvSpPr>
          <p:cNvPr id="27" name="1 Título"/>
          <p:cNvSpPr txBox="1">
            <a:spLocks/>
          </p:cNvSpPr>
          <p:nvPr userDrawn="1"/>
        </p:nvSpPr>
        <p:spPr bwMode="auto">
          <a:xfrm>
            <a:off x="4913313" y="4394497"/>
            <a:ext cx="3324225" cy="474663"/>
          </a:xfrm>
          <a:prstGeom prst="rect">
            <a:avLst/>
          </a:prstGeom>
          <a:noFill/>
          <a:ln w="9525">
            <a:noFill/>
            <a:miter lim="800000"/>
            <a:headEnd/>
            <a:tailEnd/>
          </a:ln>
        </p:spPr>
        <p:txBody>
          <a:bodyPr anchor="ctr"/>
          <a:lstStyle/>
          <a:p>
            <a:r>
              <a:rPr lang="es-HN" altLang="zh-CN" sz="1900" b="1" dirty="0">
                <a:solidFill>
                  <a:srgbClr val="404040"/>
                </a:solidFill>
                <a:latin typeface="Rockwell" pitchFamily="18" charset="0"/>
              </a:rPr>
              <a:t>www.</a:t>
            </a:r>
            <a:r>
              <a:rPr lang="en-US" altLang="zh-CN" sz="1900" b="1" dirty="0" err="1">
                <a:solidFill>
                  <a:srgbClr val="C00000"/>
                </a:solidFill>
                <a:latin typeface="Rockwell" pitchFamily="18" charset="0"/>
              </a:rPr>
              <a:t>cn-uniview</a:t>
            </a:r>
            <a:r>
              <a:rPr lang="es-HN" altLang="zh-CN" sz="1900" b="1" dirty="0">
                <a:solidFill>
                  <a:srgbClr val="404040"/>
                </a:solidFill>
                <a:latin typeface="Rockwell" pitchFamily="18" charset="0"/>
              </a:rPr>
              <a:t>.com</a:t>
            </a:r>
            <a:endParaRPr lang="es-HN" altLang="zh-CN" sz="1900" b="1" dirty="0">
              <a:solidFill>
                <a:srgbClr val="FFC000"/>
              </a:solidFill>
              <a:latin typeface="Rockwell" pitchFamily="18" charset="0"/>
            </a:endParaRPr>
          </a:p>
        </p:txBody>
      </p:sp>
      <p:grpSp>
        <p:nvGrpSpPr>
          <p:cNvPr id="20" name="Group 4"/>
          <p:cNvGrpSpPr>
            <a:grpSpLocks noChangeAspect="1"/>
          </p:cNvGrpSpPr>
          <p:nvPr userDrawn="1"/>
        </p:nvGrpSpPr>
        <p:grpSpPr bwMode="auto">
          <a:xfrm>
            <a:off x="117475" y="6588125"/>
            <a:ext cx="771525" cy="196850"/>
            <a:chOff x="1292" y="1661"/>
            <a:chExt cx="3390" cy="862"/>
          </a:xfrm>
        </p:grpSpPr>
        <p:sp>
          <p:nvSpPr>
            <p:cNvPr id="21"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22"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3"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8"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9"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30"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31"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32"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33"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34"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down)">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页 三栏">
    <p:spTree>
      <p:nvGrpSpPr>
        <p:cNvPr id="1" name=""/>
        <p:cNvGrpSpPr/>
        <p:nvPr/>
      </p:nvGrpSpPr>
      <p:grpSpPr>
        <a:xfrm>
          <a:off x="0" y="0"/>
          <a:ext cx="0" cy="0"/>
          <a:chOff x="0" y="0"/>
          <a:chExt cx="0" cy="0"/>
        </a:xfrm>
      </p:grpSpPr>
      <p:pic>
        <p:nvPicPr>
          <p:cNvPr id="16" name="图片 15" descr="back9.jpg"/>
          <p:cNvPicPr>
            <a:picLocks noChangeAspect="1"/>
          </p:cNvPicPr>
          <p:nvPr userDrawn="1"/>
        </p:nvPicPr>
        <p:blipFill>
          <a:blip r:embed="rId2" cstate="print"/>
          <a:stretch>
            <a:fillRect/>
          </a:stretch>
        </p:blipFill>
        <p:spPr>
          <a:xfrm>
            <a:off x="0" y="6439989"/>
            <a:ext cx="9144000" cy="418011"/>
          </a:xfrm>
          <a:prstGeom prst="rect">
            <a:avLst/>
          </a:prstGeom>
        </p:spPr>
      </p:pic>
      <p:pic>
        <p:nvPicPr>
          <p:cNvPr id="6" name="图片 5" descr="back9.jpg"/>
          <p:cNvPicPr>
            <a:picLocks noChangeAspect="1"/>
          </p:cNvPicPr>
          <p:nvPr userDrawn="1"/>
        </p:nvPicPr>
        <p:blipFill>
          <a:blip r:embed="rId2" cstate="print"/>
          <a:stretch>
            <a:fillRect/>
          </a:stretch>
        </p:blipFill>
        <p:spPr>
          <a:xfrm>
            <a:off x="0" y="6439989"/>
            <a:ext cx="9144000" cy="418011"/>
          </a:xfrm>
          <a:prstGeom prst="rect">
            <a:avLst/>
          </a:prstGeom>
        </p:spPr>
      </p:pic>
      <p:sp>
        <p:nvSpPr>
          <p:cNvPr id="7" name="TextBox 6"/>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sp>
        <p:nvSpPr>
          <p:cNvPr id="20"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1" name="内容占位符 2"/>
          <p:cNvSpPr>
            <a:spLocks noGrp="1"/>
          </p:cNvSpPr>
          <p:nvPr>
            <p:ph idx="1" hasCustomPrompt="1"/>
          </p:nvPr>
        </p:nvSpPr>
        <p:spPr>
          <a:xfrm>
            <a:off x="467544" y="1268760"/>
            <a:ext cx="8280920" cy="4464496"/>
          </a:xfrm>
          <a:prstGeom prst="rect">
            <a:avLst/>
          </a:prstGeom>
        </p:spPr>
        <p:txBody>
          <a:bodyPr numCol="3" spcCol="720000"/>
          <a:lstStyle>
            <a:lvl1pPr marL="0" marR="0" indent="0" algn="l" defTabSz="914400" rtl="0" eaLnBrk="1" fontAlgn="auto" latinLnBrk="0" hangingPunct="1">
              <a:lnSpc>
                <a:spcPct val="150000"/>
              </a:lnSpc>
              <a:spcBef>
                <a:spcPts val="0"/>
              </a:spcBef>
              <a:spcAft>
                <a:spcPts val="0"/>
              </a:spcAft>
              <a:buClrTx/>
              <a:buSzTx/>
              <a:buFontTx/>
              <a:buNone/>
              <a:tabLst/>
              <a:defRPr sz="12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cxnSp>
        <p:nvCxnSpPr>
          <p:cNvPr id="22" name="9 Conector recto"/>
          <p:cNvCxnSpPr/>
          <p:nvPr userDrawn="1"/>
        </p:nvCxnSpPr>
        <p:spPr bwMode="auto">
          <a:xfrm>
            <a:off x="3131840" y="1196752"/>
            <a:ext cx="0" cy="4608512"/>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7" name="9 Conector recto"/>
          <p:cNvCxnSpPr/>
          <p:nvPr userDrawn="1"/>
        </p:nvCxnSpPr>
        <p:spPr bwMode="auto">
          <a:xfrm>
            <a:off x="6080760" y="1196752"/>
            <a:ext cx="0" cy="4608512"/>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23" name="Group 4"/>
          <p:cNvGrpSpPr>
            <a:grpSpLocks noChangeAspect="1"/>
          </p:cNvGrpSpPr>
          <p:nvPr userDrawn="1"/>
        </p:nvGrpSpPr>
        <p:grpSpPr bwMode="auto">
          <a:xfrm>
            <a:off x="117475" y="6588125"/>
            <a:ext cx="771525" cy="196850"/>
            <a:chOff x="1292" y="1661"/>
            <a:chExt cx="3390" cy="862"/>
          </a:xfrm>
        </p:grpSpPr>
        <p:sp>
          <p:nvSpPr>
            <p:cNvPr id="24"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25"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26"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28"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29"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30"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31"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32"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33"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34"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页 三栏">
    <p:spTree>
      <p:nvGrpSpPr>
        <p:cNvPr id="1" name=""/>
        <p:cNvGrpSpPr/>
        <p:nvPr/>
      </p:nvGrpSpPr>
      <p:grpSpPr>
        <a:xfrm>
          <a:off x="0" y="0"/>
          <a:ext cx="0" cy="0"/>
          <a:chOff x="0" y="0"/>
          <a:chExt cx="0" cy="0"/>
        </a:xfrm>
      </p:grpSpPr>
      <p:pic>
        <p:nvPicPr>
          <p:cNvPr id="16" name="图片 15" descr="back9.jpg"/>
          <p:cNvPicPr>
            <a:picLocks noChangeAspect="1"/>
          </p:cNvPicPr>
          <p:nvPr userDrawn="1"/>
        </p:nvPicPr>
        <p:blipFill>
          <a:blip r:embed="rId2" cstate="print"/>
          <a:stretch>
            <a:fillRect/>
          </a:stretch>
        </p:blipFill>
        <p:spPr>
          <a:xfrm>
            <a:off x="0" y="6439989"/>
            <a:ext cx="9144000" cy="418011"/>
          </a:xfrm>
          <a:prstGeom prst="rect">
            <a:avLst/>
          </a:prstGeom>
        </p:spPr>
      </p:pic>
      <p:pic>
        <p:nvPicPr>
          <p:cNvPr id="6" name="图片 5" descr="back9.jpg"/>
          <p:cNvPicPr>
            <a:picLocks noChangeAspect="1"/>
          </p:cNvPicPr>
          <p:nvPr userDrawn="1"/>
        </p:nvPicPr>
        <p:blipFill>
          <a:blip r:embed="rId2" cstate="print"/>
          <a:stretch>
            <a:fillRect/>
          </a:stretch>
        </p:blipFill>
        <p:spPr>
          <a:xfrm>
            <a:off x="0" y="6439989"/>
            <a:ext cx="9144000" cy="418011"/>
          </a:xfrm>
          <a:prstGeom prst="rect">
            <a:avLst/>
          </a:prstGeom>
        </p:spPr>
      </p:pic>
      <p:sp>
        <p:nvSpPr>
          <p:cNvPr id="7" name="TextBox 6"/>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grpSp>
        <p:nvGrpSpPr>
          <p:cNvPr id="2" name="Group 4"/>
          <p:cNvGrpSpPr>
            <a:grpSpLocks noChangeAspect="1"/>
          </p:cNvGrpSpPr>
          <p:nvPr userDrawn="1"/>
        </p:nvGrpSpPr>
        <p:grpSpPr bwMode="auto">
          <a:xfrm>
            <a:off x="117475" y="6588125"/>
            <a:ext cx="771525" cy="196850"/>
            <a:chOff x="1292" y="1661"/>
            <a:chExt cx="3390" cy="862"/>
          </a:xfrm>
        </p:grpSpPr>
        <p:sp>
          <p:nvSpPr>
            <p:cNvPr id="9"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10"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11"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12"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13"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14"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15"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17"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18"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19"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
        <p:nvSpPr>
          <p:cNvPr id="20"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1" name="内容占位符 2"/>
          <p:cNvSpPr>
            <a:spLocks noGrp="1"/>
          </p:cNvSpPr>
          <p:nvPr>
            <p:ph idx="1" hasCustomPrompt="1"/>
          </p:nvPr>
        </p:nvSpPr>
        <p:spPr>
          <a:xfrm>
            <a:off x="5940152" y="1772816"/>
            <a:ext cx="2448272" cy="720080"/>
          </a:xfrm>
          <a:prstGeom prst="rect">
            <a:avLst/>
          </a:prstGeom>
        </p:spPr>
        <p:txBody>
          <a:bodyPr numCol="1" spcCol="720000"/>
          <a:lstStyle>
            <a:lvl1pPr marL="0" marR="0" indent="0" algn="l" defTabSz="914400" rtl="0" eaLnBrk="1" fontAlgn="auto" latinLnBrk="0" hangingPunct="1">
              <a:lnSpc>
                <a:spcPct val="120000"/>
              </a:lnSpc>
              <a:spcBef>
                <a:spcPts val="0"/>
              </a:spcBef>
              <a:spcAft>
                <a:spcPts val="0"/>
              </a:spcAft>
              <a:buClrTx/>
              <a:buSzTx/>
              <a:buFontTx/>
              <a:buNone/>
              <a:tabLst/>
              <a:defRPr sz="11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3" name="内容占位符 2"/>
          <p:cNvSpPr>
            <a:spLocks noGrp="1"/>
          </p:cNvSpPr>
          <p:nvPr>
            <p:ph idx="10" hasCustomPrompt="1"/>
          </p:nvPr>
        </p:nvSpPr>
        <p:spPr>
          <a:xfrm>
            <a:off x="5940152" y="1484784"/>
            <a:ext cx="2016224" cy="360040"/>
          </a:xfrm>
          <a:prstGeom prst="rect">
            <a:avLst/>
          </a:prstGeom>
        </p:spPr>
        <p:txBody>
          <a:bodyPr numCol="1" spcCol="72000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4" name="内容占位符 2"/>
          <p:cNvSpPr>
            <a:spLocks noGrp="1"/>
          </p:cNvSpPr>
          <p:nvPr>
            <p:ph idx="11" hasCustomPrompt="1"/>
          </p:nvPr>
        </p:nvSpPr>
        <p:spPr>
          <a:xfrm>
            <a:off x="5940152" y="2882624"/>
            <a:ext cx="2448272" cy="720080"/>
          </a:xfrm>
          <a:prstGeom prst="rect">
            <a:avLst/>
          </a:prstGeom>
        </p:spPr>
        <p:txBody>
          <a:bodyPr numCol="1" spcCol="720000"/>
          <a:lstStyle>
            <a:lvl1pPr marL="0" marR="0" indent="0" algn="l" defTabSz="914400" rtl="0" eaLnBrk="1" fontAlgn="auto" latinLnBrk="0" hangingPunct="1">
              <a:lnSpc>
                <a:spcPct val="120000"/>
              </a:lnSpc>
              <a:spcBef>
                <a:spcPts val="0"/>
              </a:spcBef>
              <a:spcAft>
                <a:spcPts val="0"/>
              </a:spcAft>
              <a:buClrTx/>
              <a:buSzTx/>
              <a:buFontTx/>
              <a:buNone/>
              <a:tabLst/>
              <a:defRPr sz="11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5" name="内容占位符 2"/>
          <p:cNvSpPr>
            <a:spLocks noGrp="1"/>
          </p:cNvSpPr>
          <p:nvPr>
            <p:ph idx="12" hasCustomPrompt="1"/>
          </p:nvPr>
        </p:nvSpPr>
        <p:spPr>
          <a:xfrm>
            <a:off x="5940152" y="2594592"/>
            <a:ext cx="2016224" cy="360040"/>
          </a:xfrm>
          <a:prstGeom prst="rect">
            <a:avLst/>
          </a:prstGeom>
        </p:spPr>
        <p:txBody>
          <a:bodyPr numCol="1" spcCol="72000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6" name="内容占位符 2"/>
          <p:cNvSpPr>
            <a:spLocks noGrp="1"/>
          </p:cNvSpPr>
          <p:nvPr>
            <p:ph idx="13" hasCustomPrompt="1"/>
          </p:nvPr>
        </p:nvSpPr>
        <p:spPr>
          <a:xfrm>
            <a:off x="5940152" y="3989040"/>
            <a:ext cx="2448272" cy="720080"/>
          </a:xfrm>
          <a:prstGeom prst="rect">
            <a:avLst/>
          </a:prstGeom>
        </p:spPr>
        <p:txBody>
          <a:bodyPr numCol="1" spcCol="720000"/>
          <a:lstStyle>
            <a:lvl1pPr marL="0" marR="0" indent="0" algn="l" defTabSz="914400" rtl="0" eaLnBrk="1" fontAlgn="auto" latinLnBrk="0" hangingPunct="1">
              <a:lnSpc>
                <a:spcPct val="120000"/>
              </a:lnSpc>
              <a:spcBef>
                <a:spcPts val="0"/>
              </a:spcBef>
              <a:spcAft>
                <a:spcPts val="0"/>
              </a:spcAft>
              <a:buClrTx/>
              <a:buSzTx/>
              <a:buFontTx/>
              <a:buNone/>
              <a:tabLst/>
              <a:defRPr sz="11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7" name="内容占位符 2"/>
          <p:cNvSpPr>
            <a:spLocks noGrp="1"/>
          </p:cNvSpPr>
          <p:nvPr>
            <p:ph idx="14" hasCustomPrompt="1"/>
          </p:nvPr>
        </p:nvSpPr>
        <p:spPr>
          <a:xfrm>
            <a:off x="5940152" y="3701008"/>
            <a:ext cx="2016224" cy="360040"/>
          </a:xfrm>
          <a:prstGeom prst="rect">
            <a:avLst/>
          </a:prstGeom>
        </p:spPr>
        <p:txBody>
          <a:bodyPr numCol="1" spcCol="72000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8" name="内容占位符 2"/>
          <p:cNvSpPr>
            <a:spLocks noGrp="1"/>
          </p:cNvSpPr>
          <p:nvPr>
            <p:ph idx="15" hasCustomPrompt="1"/>
          </p:nvPr>
        </p:nvSpPr>
        <p:spPr>
          <a:xfrm>
            <a:off x="5940152" y="5085184"/>
            <a:ext cx="2448272" cy="720080"/>
          </a:xfrm>
          <a:prstGeom prst="rect">
            <a:avLst/>
          </a:prstGeom>
        </p:spPr>
        <p:txBody>
          <a:bodyPr numCol="1" spcCol="720000"/>
          <a:lstStyle>
            <a:lvl1pPr marL="0" marR="0" indent="0" algn="l" defTabSz="914400" rtl="0" eaLnBrk="1" fontAlgn="auto" latinLnBrk="0" hangingPunct="1">
              <a:lnSpc>
                <a:spcPct val="120000"/>
              </a:lnSpc>
              <a:spcBef>
                <a:spcPts val="0"/>
              </a:spcBef>
              <a:spcAft>
                <a:spcPts val="0"/>
              </a:spcAft>
              <a:buClrTx/>
              <a:buSzTx/>
              <a:buFontTx/>
              <a:buNone/>
              <a:tabLst/>
              <a:defRPr sz="11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
        <p:nvSpPr>
          <p:cNvPr id="39" name="内容占位符 2"/>
          <p:cNvSpPr>
            <a:spLocks noGrp="1"/>
          </p:cNvSpPr>
          <p:nvPr>
            <p:ph idx="16" hasCustomPrompt="1"/>
          </p:nvPr>
        </p:nvSpPr>
        <p:spPr>
          <a:xfrm>
            <a:off x="5940152" y="4797152"/>
            <a:ext cx="2016224" cy="360040"/>
          </a:xfrm>
          <a:prstGeom prst="rect">
            <a:avLst/>
          </a:prstGeom>
        </p:spPr>
        <p:txBody>
          <a:bodyPr numCol="1" spcCol="720000"/>
          <a:lstStyle>
            <a:lvl1pPr marL="0" marR="0" indent="0" algn="l" defTabSz="914400" rtl="0" eaLnBrk="1" fontAlgn="auto" latinLnBrk="0" hangingPunct="1">
              <a:lnSpc>
                <a:spcPct val="100000"/>
              </a:lnSpc>
              <a:spcBef>
                <a:spcPts val="0"/>
              </a:spcBef>
              <a:spcAft>
                <a:spcPts val="0"/>
              </a:spcAft>
              <a:buClrTx/>
              <a:buSzTx/>
              <a:buFontTx/>
              <a:buNone/>
              <a:tabLst/>
              <a:defRPr sz="1400" b="1">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单击此处编辑小标题</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页 三栏">
    <p:spTree>
      <p:nvGrpSpPr>
        <p:cNvPr id="1" name=""/>
        <p:cNvGrpSpPr/>
        <p:nvPr/>
      </p:nvGrpSpPr>
      <p:grpSpPr>
        <a:xfrm>
          <a:off x="0" y="0"/>
          <a:ext cx="0" cy="0"/>
          <a:chOff x="0" y="0"/>
          <a:chExt cx="0" cy="0"/>
        </a:xfrm>
      </p:grpSpPr>
      <p:pic>
        <p:nvPicPr>
          <p:cNvPr id="16" name="图片 15" descr="back9.jpg"/>
          <p:cNvPicPr>
            <a:picLocks noChangeAspect="1"/>
          </p:cNvPicPr>
          <p:nvPr userDrawn="1"/>
        </p:nvPicPr>
        <p:blipFill>
          <a:blip r:embed="rId2" cstate="print"/>
          <a:stretch>
            <a:fillRect/>
          </a:stretch>
        </p:blipFill>
        <p:spPr>
          <a:xfrm>
            <a:off x="0" y="6439989"/>
            <a:ext cx="9144000" cy="418011"/>
          </a:xfrm>
          <a:prstGeom prst="rect">
            <a:avLst/>
          </a:prstGeom>
        </p:spPr>
      </p:pic>
      <p:pic>
        <p:nvPicPr>
          <p:cNvPr id="6" name="图片 5" descr="back9.jpg"/>
          <p:cNvPicPr>
            <a:picLocks noChangeAspect="1"/>
          </p:cNvPicPr>
          <p:nvPr userDrawn="1"/>
        </p:nvPicPr>
        <p:blipFill>
          <a:blip r:embed="rId2" cstate="print"/>
          <a:stretch>
            <a:fillRect/>
          </a:stretch>
        </p:blipFill>
        <p:spPr>
          <a:xfrm>
            <a:off x="0" y="6439989"/>
            <a:ext cx="9144000" cy="418011"/>
          </a:xfrm>
          <a:prstGeom prst="rect">
            <a:avLst/>
          </a:prstGeom>
        </p:spPr>
      </p:pic>
      <p:sp>
        <p:nvSpPr>
          <p:cNvPr id="7" name="TextBox 6"/>
          <p:cNvSpPr txBox="1"/>
          <p:nvPr userDrawn="1"/>
        </p:nvSpPr>
        <p:spPr>
          <a:xfrm>
            <a:off x="8027988" y="6553200"/>
            <a:ext cx="1044575" cy="276225"/>
          </a:xfrm>
          <a:prstGeom prst="rect">
            <a:avLst/>
          </a:prstGeom>
          <a:noFill/>
        </p:spPr>
        <p:txBody>
          <a:bodyPr>
            <a:spAutoFit/>
          </a:bodyPr>
          <a:lstStyle/>
          <a:p>
            <a:pPr algn="r">
              <a:defRPr/>
            </a:pPr>
            <a:fld id="{51DDEF4D-8900-428A-BCD6-F48BA28B0BB4}" type="slidenum">
              <a:rPr lang="zh-CN" altLang="en-US" sz="1200">
                <a:solidFill>
                  <a:schemeClr val="bg1"/>
                </a:solidFill>
                <a:latin typeface="Arial Unicode MS" pitchFamily="34" charset="-122"/>
                <a:ea typeface="Arial Unicode MS" pitchFamily="34" charset="-122"/>
                <a:cs typeface="Arial Unicode MS" pitchFamily="34" charset="-122"/>
              </a:rPr>
              <a:pPr algn="r">
                <a:defRPr/>
              </a:pPr>
              <a:t>‹#›</a:t>
            </a:fld>
            <a:endParaRPr lang="zh-CN" altLang="en-US" sz="1200" dirty="0">
              <a:solidFill>
                <a:schemeClr val="bg1"/>
              </a:solidFill>
              <a:latin typeface="Arial Unicode MS" pitchFamily="34" charset="-122"/>
              <a:ea typeface="Arial Unicode MS" pitchFamily="34" charset="-122"/>
              <a:cs typeface="Arial Unicode MS" pitchFamily="34" charset="-122"/>
            </a:endParaRPr>
          </a:p>
        </p:txBody>
      </p:sp>
      <p:grpSp>
        <p:nvGrpSpPr>
          <p:cNvPr id="2" name="Group 4"/>
          <p:cNvGrpSpPr>
            <a:grpSpLocks noChangeAspect="1"/>
          </p:cNvGrpSpPr>
          <p:nvPr userDrawn="1"/>
        </p:nvGrpSpPr>
        <p:grpSpPr bwMode="auto">
          <a:xfrm>
            <a:off x="117475" y="6588125"/>
            <a:ext cx="771525" cy="196850"/>
            <a:chOff x="1292" y="1661"/>
            <a:chExt cx="3390" cy="862"/>
          </a:xfrm>
        </p:grpSpPr>
        <p:sp>
          <p:nvSpPr>
            <p:cNvPr id="9" name="AutoShape 3"/>
            <p:cNvSpPr>
              <a:spLocks noChangeAspect="1" noChangeArrowheads="1" noTextEdit="1"/>
            </p:cNvSpPr>
            <p:nvPr userDrawn="1"/>
          </p:nvSpPr>
          <p:spPr bwMode="auto">
            <a:xfrm>
              <a:off x="1292" y="1661"/>
              <a:ext cx="3390" cy="862"/>
            </a:xfrm>
            <a:prstGeom prst="rect">
              <a:avLst/>
            </a:prstGeom>
            <a:noFill/>
            <a:ln w="9525">
              <a:noFill/>
              <a:miter lim="800000"/>
              <a:headEnd/>
              <a:tailEnd/>
            </a:ln>
          </p:spPr>
          <p:txBody>
            <a:bodyPr/>
            <a:lstStyle/>
            <a:p>
              <a:pPr>
                <a:defRPr/>
              </a:pPr>
              <a:endParaRPr lang="zh-CN" altLang="en-US"/>
            </a:p>
          </p:txBody>
        </p:sp>
        <p:sp>
          <p:nvSpPr>
            <p:cNvPr id="10" name="Freeform 5"/>
            <p:cNvSpPr>
              <a:spLocks/>
            </p:cNvSpPr>
            <p:nvPr userDrawn="1"/>
          </p:nvSpPr>
          <p:spPr bwMode="auto">
            <a:xfrm>
              <a:off x="1292" y="1967"/>
              <a:ext cx="467" cy="556"/>
            </a:xfrm>
            <a:custGeom>
              <a:avLst/>
              <a:gdLst/>
              <a:ahLst/>
              <a:cxnLst>
                <a:cxn ang="0">
                  <a:pos x="120" y="149"/>
                </a:cxn>
                <a:cxn ang="0">
                  <a:pos x="88" y="154"/>
                </a:cxn>
                <a:cxn ang="0">
                  <a:pos x="52" y="120"/>
                </a:cxn>
                <a:cxn ang="0">
                  <a:pos x="52" y="0"/>
                </a:cxn>
                <a:cxn ang="0">
                  <a:pos x="0" y="0"/>
                </a:cxn>
                <a:cxn ang="0">
                  <a:pos x="15" y="10"/>
                </a:cxn>
                <a:cxn ang="0">
                  <a:pos x="15" y="119"/>
                </a:cxn>
                <a:cxn ang="0">
                  <a:pos x="88" y="184"/>
                </a:cxn>
                <a:cxn ang="0">
                  <a:pos x="156" y="171"/>
                </a:cxn>
                <a:cxn ang="0">
                  <a:pos x="156" y="0"/>
                </a:cxn>
                <a:cxn ang="0">
                  <a:pos x="120" y="0"/>
                </a:cxn>
                <a:cxn ang="0">
                  <a:pos x="120" y="149"/>
                </a:cxn>
              </a:cxnLst>
              <a:rect l="0" t="0" r="r" b="b"/>
              <a:pathLst>
                <a:path w="156" h="184">
                  <a:moveTo>
                    <a:pt x="120" y="149"/>
                  </a:moveTo>
                  <a:cubicBezTo>
                    <a:pt x="114" y="151"/>
                    <a:pt x="102" y="154"/>
                    <a:pt x="88" y="154"/>
                  </a:cubicBezTo>
                  <a:cubicBezTo>
                    <a:pt x="64" y="154"/>
                    <a:pt x="52" y="143"/>
                    <a:pt x="52" y="120"/>
                  </a:cubicBezTo>
                  <a:cubicBezTo>
                    <a:pt x="52" y="0"/>
                    <a:pt x="52" y="0"/>
                    <a:pt x="52" y="0"/>
                  </a:cubicBezTo>
                  <a:cubicBezTo>
                    <a:pt x="0" y="0"/>
                    <a:pt x="0" y="0"/>
                    <a:pt x="0" y="0"/>
                  </a:cubicBezTo>
                  <a:cubicBezTo>
                    <a:pt x="15" y="10"/>
                    <a:pt x="15" y="10"/>
                    <a:pt x="15" y="10"/>
                  </a:cubicBezTo>
                  <a:cubicBezTo>
                    <a:pt x="15" y="119"/>
                    <a:pt x="15" y="119"/>
                    <a:pt x="15" y="119"/>
                  </a:cubicBezTo>
                  <a:cubicBezTo>
                    <a:pt x="15" y="164"/>
                    <a:pt x="41" y="184"/>
                    <a:pt x="88" y="184"/>
                  </a:cubicBezTo>
                  <a:cubicBezTo>
                    <a:pt x="115" y="184"/>
                    <a:pt x="141" y="178"/>
                    <a:pt x="156" y="171"/>
                  </a:cubicBezTo>
                  <a:cubicBezTo>
                    <a:pt x="156" y="0"/>
                    <a:pt x="156" y="0"/>
                    <a:pt x="156" y="0"/>
                  </a:cubicBezTo>
                  <a:cubicBezTo>
                    <a:pt x="120" y="0"/>
                    <a:pt x="120" y="0"/>
                    <a:pt x="120" y="0"/>
                  </a:cubicBezTo>
                  <a:lnTo>
                    <a:pt x="120" y="149"/>
                  </a:lnTo>
                  <a:close/>
                </a:path>
              </a:pathLst>
            </a:custGeom>
            <a:solidFill>
              <a:schemeClr val="bg1"/>
            </a:solidFill>
            <a:ln w="9525">
              <a:noFill/>
              <a:round/>
              <a:headEnd/>
              <a:tailEnd/>
            </a:ln>
          </p:spPr>
          <p:txBody>
            <a:bodyPr/>
            <a:lstStyle/>
            <a:p>
              <a:pPr>
                <a:defRPr/>
              </a:pPr>
              <a:endParaRPr lang="zh-CN" altLang="en-US"/>
            </a:p>
          </p:txBody>
        </p:sp>
        <p:sp>
          <p:nvSpPr>
            <p:cNvPr id="11" name="Freeform 6"/>
            <p:cNvSpPr>
              <a:spLocks/>
            </p:cNvSpPr>
            <p:nvPr userDrawn="1"/>
          </p:nvSpPr>
          <p:spPr bwMode="auto">
            <a:xfrm>
              <a:off x="1871" y="1960"/>
              <a:ext cx="425" cy="556"/>
            </a:xfrm>
            <a:custGeom>
              <a:avLst/>
              <a:gdLst/>
              <a:ahLst/>
              <a:cxnLst>
                <a:cxn ang="0">
                  <a:pos x="69" y="0"/>
                </a:cxn>
                <a:cxn ang="0">
                  <a:pos x="0" y="13"/>
                </a:cxn>
                <a:cxn ang="0">
                  <a:pos x="0" y="184"/>
                </a:cxn>
                <a:cxn ang="0">
                  <a:pos x="37" y="184"/>
                </a:cxn>
                <a:cxn ang="0">
                  <a:pos x="37" y="35"/>
                </a:cxn>
                <a:cxn ang="0">
                  <a:pos x="69" y="30"/>
                </a:cxn>
                <a:cxn ang="0">
                  <a:pos x="107" y="64"/>
                </a:cxn>
                <a:cxn ang="0">
                  <a:pos x="107" y="184"/>
                </a:cxn>
                <a:cxn ang="0">
                  <a:pos x="143" y="184"/>
                </a:cxn>
                <a:cxn ang="0">
                  <a:pos x="143" y="60"/>
                </a:cxn>
                <a:cxn ang="0">
                  <a:pos x="69" y="0"/>
                </a:cxn>
              </a:cxnLst>
              <a:rect l="0" t="0" r="r" b="b"/>
              <a:pathLst>
                <a:path w="143" h="184">
                  <a:moveTo>
                    <a:pt x="69" y="0"/>
                  </a:moveTo>
                  <a:cubicBezTo>
                    <a:pt x="41" y="0"/>
                    <a:pt x="18" y="5"/>
                    <a:pt x="0" y="13"/>
                  </a:cubicBezTo>
                  <a:cubicBezTo>
                    <a:pt x="0" y="184"/>
                    <a:pt x="0" y="184"/>
                    <a:pt x="0" y="184"/>
                  </a:cubicBezTo>
                  <a:cubicBezTo>
                    <a:pt x="37" y="184"/>
                    <a:pt x="37" y="184"/>
                    <a:pt x="37" y="184"/>
                  </a:cubicBezTo>
                  <a:cubicBezTo>
                    <a:pt x="37" y="35"/>
                    <a:pt x="37" y="35"/>
                    <a:pt x="37" y="35"/>
                  </a:cubicBezTo>
                  <a:cubicBezTo>
                    <a:pt x="44" y="32"/>
                    <a:pt x="56" y="30"/>
                    <a:pt x="69" y="30"/>
                  </a:cubicBezTo>
                  <a:cubicBezTo>
                    <a:pt x="94" y="30"/>
                    <a:pt x="107" y="43"/>
                    <a:pt x="107" y="64"/>
                  </a:cubicBezTo>
                  <a:cubicBezTo>
                    <a:pt x="107" y="184"/>
                    <a:pt x="107" y="184"/>
                    <a:pt x="107" y="184"/>
                  </a:cubicBezTo>
                  <a:cubicBezTo>
                    <a:pt x="143" y="184"/>
                    <a:pt x="143" y="184"/>
                    <a:pt x="143" y="184"/>
                  </a:cubicBezTo>
                  <a:cubicBezTo>
                    <a:pt x="143" y="60"/>
                    <a:pt x="143" y="60"/>
                    <a:pt x="143" y="60"/>
                  </a:cubicBezTo>
                  <a:cubicBezTo>
                    <a:pt x="143" y="22"/>
                    <a:pt x="119" y="0"/>
                    <a:pt x="69" y="0"/>
                  </a:cubicBezTo>
                </a:path>
              </a:pathLst>
            </a:custGeom>
            <a:solidFill>
              <a:schemeClr val="bg1"/>
            </a:solidFill>
            <a:ln w="9525">
              <a:noFill/>
              <a:round/>
              <a:headEnd/>
              <a:tailEnd/>
            </a:ln>
          </p:spPr>
          <p:txBody>
            <a:bodyPr/>
            <a:lstStyle/>
            <a:p>
              <a:pPr>
                <a:defRPr/>
              </a:pPr>
              <a:endParaRPr lang="zh-CN" altLang="en-US"/>
            </a:p>
          </p:txBody>
        </p:sp>
        <p:sp>
          <p:nvSpPr>
            <p:cNvPr id="12" name="Freeform 7"/>
            <p:cNvSpPr>
              <a:spLocks/>
            </p:cNvSpPr>
            <p:nvPr userDrawn="1"/>
          </p:nvSpPr>
          <p:spPr bwMode="auto">
            <a:xfrm>
              <a:off x="2373" y="1967"/>
              <a:ext cx="153" cy="549"/>
            </a:xfrm>
            <a:custGeom>
              <a:avLst/>
              <a:gdLst/>
              <a:ahLst/>
              <a:cxnLst>
                <a:cxn ang="0">
                  <a:pos x="0" y="0"/>
                </a:cxn>
                <a:cxn ang="0">
                  <a:pos x="48" y="30"/>
                </a:cxn>
                <a:cxn ang="0">
                  <a:pos x="48" y="544"/>
                </a:cxn>
                <a:cxn ang="0">
                  <a:pos x="159" y="544"/>
                </a:cxn>
                <a:cxn ang="0">
                  <a:pos x="159" y="0"/>
                </a:cxn>
                <a:cxn ang="0">
                  <a:pos x="0" y="0"/>
                </a:cxn>
              </a:cxnLst>
              <a:rect l="0" t="0" r="r" b="b"/>
              <a:pathLst>
                <a:path w="159" h="544">
                  <a:moveTo>
                    <a:pt x="0" y="0"/>
                  </a:moveTo>
                  <a:lnTo>
                    <a:pt x="48" y="30"/>
                  </a:lnTo>
                  <a:lnTo>
                    <a:pt x="48" y="544"/>
                  </a:lnTo>
                  <a:lnTo>
                    <a:pt x="159" y="544"/>
                  </a:lnTo>
                  <a:lnTo>
                    <a:pt x="159" y="0"/>
                  </a:lnTo>
                  <a:lnTo>
                    <a:pt x="0" y="0"/>
                  </a:lnTo>
                  <a:close/>
                </a:path>
              </a:pathLst>
            </a:custGeom>
            <a:solidFill>
              <a:schemeClr val="bg1"/>
            </a:solidFill>
            <a:ln w="9525">
              <a:noFill/>
              <a:round/>
              <a:headEnd/>
              <a:tailEnd/>
            </a:ln>
          </p:spPr>
          <p:txBody>
            <a:bodyPr/>
            <a:lstStyle/>
            <a:p>
              <a:pPr>
                <a:defRPr/>
              </a:pPr>
              <a:endParaRPr lang="zh-CN" altLang="en-US"/>
            </a:p>
          </p:txBody>
        </p:sp>
        <p:sp>
          <p:nvSpPr>
            <p:cNvPr id="13" name="Freeform 8"/>
            <p:cNvSpPr>
              <a:spLocks/>
            </p:cNvSpPr>
            <p:nvPr userDrawn="1"/>
          </p:nvSpPr>
          <p:spPr bwMode="auto">
            <a:xfrm>
              <a:off x="2562" y="1967"/>
              <a:ext cx="558" cy="549"/>
            </a:xfrm>
            <a:custGeom>
              <a:avLst/>
              <a:gdLst/>
              <a:ahLst/>
              <a:cxnLst>
                <a:cxn ang="0">
                  <a:pos x="107" y="120"/>
                </a:cxn>
                <a:cxn ang="0">
                  <a:pos x="100" y="148"/>
                </a:cxn>
                <a:cxn ang="0">
                  <a:pos x="100" y="148"/>
                </a:cxn>
                <a:cxn ang="0">
                  <a:pos x="92" y="120"/>
                </a:cxn>
                <a:cxn ang="0">
                  <a:pos x="55" y="0"/>
                </a:cxn>
                <a:cxn ang="0">
                  <a:pos x="0" y="0"/>
                </a:cxn>
                <a:cxn ang="0">
                  <a:pos x="19" y="11"/>
                </a:cxn>
                <a:cxn ang="0">
                  <a:pos x="79" y="180"/>
                </a:cxn>
                <a:cxn ang="0">
                  <a:pos x="121" y="180"/>
                </a:cxn>
                <a:cxn ang="0">
                  <a:pos x="186" y="0"/>
                </a:cxn>
                <a:cxn ang="0">
                  <a:pos x="145" y="0"/>
                </a:cxn>
                <a:cxn ang="0">
                  <a:pos x="107" y="120"/>
                </a:cxn>
              </a:cxnLst>
              <a:rect l="0" t="0" r="r" b="b"/>
              <a:pathLst>
                <a:path w="186" h="180">
                  <a:moveTo>
                    <a:pt x="107" y="120"/>
                  </a:moveTo>
                  <a:cubicBezTo>
                    <a:pt x="103" y="133"/>
                    <a:pt x="100" y="148"/>
                    <a:pt x="100" y="148"/>
                  </a:cubicBezTo>
                  <a:cubicBezTo>
                    <a:pt x="100" y="148"/>
                    <a:pt x="100" y="148"/>
                    <a:pt x="100" y="148"/>
                  </a:cubicBezTo>
                  <a:cubicBezTo>
                    <a:pt x="100" y="148"/>
                    <a:pt x="97" y="133"/>
                    <a:pt x="92" y="120"/>
                  </a:cubicBezTo>
                  <a:cubicBezTo>
                    <a:pt x="55" y="0"/>
                    <a:pt x="55" y="0"/>
                    <a:pt x="55" y="0"/>
                  </a:cubicBezTo>
                  <a:cubicBezTo>
                    <a:pt x="0" y="0"/>
                    <a:pt x="0" y="0"/>
                    <a:pt x="0" y="0"/>
                  </a:cubicBezTo>
                  <a:cubicBezTo>
                    <a:pt x="19" y="11"/>
                    <a:pt x="19" y="11"/>
                    <a:pt x="19" y="11"/>
                  </a:cubicBezTo>
                  <a:cubicBezTo>
                    <a:pt x="79" y="180"/>
                    <a:pt x="79" y="180"/>
                    <a:pt x="79" y="180"/>
                  </a:cubicBezTo>
                  <a:cubicBezTo>
                    <a:pt x="121" y="180"/>
                    <a:pt x="121" y="180"/>
                    <a:pt x="121" y="180"/>
                  </a:cubicBezTo>
                  <a:cubicBezTo>
                    <a:pt x="186" y="0"/>
                    <a:pt x="186" y="0"/>
                    <a:pt x="186" y="0"/>
                  </a:cubicBezTo>
                  <a:cubicBezTo>
                    <a:pt x="145" y="0"/>
                    <a:pt x="145" y="0"/>
                    <a:pt x="145" y="0"/>
                  </a:cubicBezTo>
                  <a:lnTo>
                    <a:pt x="107" y="120"/>
                  </a:lnTo>
                  <a:close/>
                </a:path>
              </a:pathLst>
            </a:custGeom>
            <a:solidFill>
              <a:srgbClr val="D7000F"/>
            </a:solidFill>
            <a:ln w="9525">
              <a:noFill/>
              <a:round/>
              <a:headEnd/>
              <a:tailEnd/>
            </a:ln>
          </p:spPr>
          <p:txBody>
            <a:bodyPr/>
            <a:lstStyle/>
            <a:p>
              <a:pPr>
                <a:defRPr/>
              </a:pPr>
              <a:endParaRPr lang="zh-CN" altLang="en-US"/>
            </a:p>
          </p:txBody>
        </p:sp>
        <p:sp>
          <p:nvSpPr>
            <p:cNvPr id="14" name="Freeform 9"/>
            <p:cNvSpPr>
              <a:spLocks/>
            </p:cNvSpPr>
            <p:nvPr userDrawn="1"/>
          </p:nvSpPr>
          <p:spPr bwMode="auto">
            <a:xfrm>
              <a:off x="3873" y="1967"/>
              <a:ext cx="809" cy="549"/>
            </a:xfrm>
            <a:custGeom>
              <a:avLst/>
              <a:gdLst/>
              <a:ahLst/>
              <a:cxnLst>
                <a:cxn ang="0">
                  <a:pos x="234" y="0"/>
                </a:cxn>
                <a:cxn ang="0">
                  <a:pos x="203" y="119"/>
                </a:cxn>
                <a:cxn ang="0">
                  <a:pos x="198" y="147"/>
                </a:cxn>
                <a:cxn ang="0">
                  <a:pos x="198" y="147"/>
                </a:cxn>
                <a:cxn ang="0">
                  <a:pos x="192" y="119"/>
                </a:cxn>
                <a:cxn ang="0">
                  <a:pos x="159" y="0"/>
                </a:cxn>
                <a:cxn ang="0">
                  <a:pos x="125" y="0"/>
                </a:cxn>
                <a:cxn ang="0">
                  <a:pos x="93" y="119"/>
                </a:cxn>
                <a:cxn ang="0">
                  <a:pos x="87" y="147"/>
                </a:cxn>
                <a:cxn ang="0">
                  <a:pos x="86" y="147"/>
                </a:cxn>
                <a:cxn ang="0">
                  <a:pos x="81" y="119"/>
                </a:cxn>
                <a:cxn ang="0">
                  <a:pos x="50" y="0"/>
                </a:cxn>
                <a:cxn ang="0">
                  <a:pos x="0" y="0"/>
                </a:cxn>
                <a:cxn ang="0">
                  <a:pos x="17" y="11"/>
                </a:cxn>
                <a:cxn ang="0">
                  <a:pos x="67" y="180"/>
                </a:cxn>
                <a:cxn ang="0">
                  <a:pos x="105" y="180"/>
                </a:cxn>
                <a:cxn ang="0">
                  <a:pos x="136" y="66"/>
                </a:cxn>
                <a:cxn ang="0">
                  <a:pos x="142" y="40"/>
                </a:cxn>
                <a:cxn ang="0">
                  <a:pos x="143" y="40"/>
                </a:cxn>
                <a:cxn ang="0">
                  <a:pos x="148" y="66"/>
                </a:cxn>
                <a:cxn ang="0">
                  <a:pos x="180" y="180"/>
                </a:cxn>
                <a:cxn ang="0">
                  <a:pos x="217" y="180"/>
                </a:cxn>
                <a:cxn ang="0">
                  <a:pos x="270" y="0"/>
                </a:cxn>
                <a:cxn ang="0">
                  <a:pos x="234" y="0"/>
                </a:cxn>
              </a:cxnLst>
              <a:rect l="0" t="0" r="r" b="b"/>
              <a:pathLst>
                <a:path w="270" h="180">
                  <a:moveTo>
                    <a:pt x="234" y="0"/>
                  </a:moveTo>
                  <a:cubicBezTo>
                    <a:pt x="203" y="119"/>
                    <a:pt x="203" y="119"/>
                    <a:pt x="203" y="119"/>
                  </a:cubicBezTo>
                  <a:cubicBezTo>
                    <a:pt x="200" y="132"/>
                    <a:pt x="198" y="147"/>
                    <a:pt x="198" y="147"/>
                  </a:cubicBezTo>
                  <a:cubicBezTo>
                    <a:pt x="198" y="147"/>
                    <a:pt x="198" y="147"/>
                    <a:pt x="198" y="147"/>
                  </a:cubicBezTo>
                  <a:cubicBezTo>
                    <a:pt x="198" y="147"/>
                    <a:pt x="195" y="132"/>
                    <a:pt x="192" y="119"/>
                  </a:cubicBezTo>
                  <a:cubicBezTo>
                    <a:pt x="159" y="0"/>
                    <a:pt x="159" y="0"/>
                    <a:pt x="159" y="0"/>
                  </a:cubicBezTo>
                  <a:cubicBezTo>
                    <a:pt x="125" y="0"/>
                    <a:pt x="125" y="0"/>
                    <a:pt x="125" y="0"/>
                  </a:cubicBezTo>
                  <a:cubicBezTo>
                    <a:pt x="93" y="119"/>
                    <a:pt x="93" y="119"/>
                    <a:pt x="93" y="119"/>
                  </a:cubicBezTo>
                  <a:cubicBezTo>
                    <a:pt x="89" y="132"/>
                    <a:pt x="87" y="147"/>
                    <a:pt x="87" y="147"/>
                  </a:cubicBezTo>
                  <a:cubicBezTo>
                    <a:pt x="86" y="147"/>
                    <a:pt x="86" y="147"/>
                    <a:pt x="86" y="147"/>
                  </a:cubicBezTo>
                  <a:cubicBezTo>
                    <a:pt x="86" y="147"/>
                    <a:pt x="84" y="132"/>
                    <a:pt x="81" y="119"/>
                  </a:cubicBezTo>
                  <a:cubicBezTo>
                    <a:pt x="50" y="0"/>
                    <a:pt x="50" y="0"/>
                    <a:pt x="50" y="0"/>
                  </a:cubicBezTo>
                  <a:cubicBezTo>
                    <a:pt x="0" y="0"/>
                    <a:pt x="0" y="0"/>
                    <a:pt x="0" y="0"/>
                  </a:cubicBezTo>
                  <a:cubicBezTo>
                    <a:pt x="17" y="11"/>
                    <a:pt x="17" y="11"/>
                    <a:pt x="17" y="11"/>
                  </a:cubicBezTo>
                  <a:cubicBezTo>
                    <a:pt x="67" y="180"/>
                    <a:pt x="67" y="180"/>
                    <a:pt x="67" y="180"/>
                  </a:cubicBezTo>
                  <a:cubicBezTo>
                    <a:pt x="105" y="180"/>
                    <a:pt x="105" y="180"/>
                    <a:pt x="105" y="180"/>
                  </a:cubicBezTo>
                  <a:cubicBezTo>
                    <a:pt x="136" y="66"/>
                    <a:pt x="136" y="66"/>
                    <a:pt x="136" y="66"/>
                  </a:cubicBezTo>
                  <a:cubicBezTo>
                    <a:pt x="140" y="54"/>
                    <a:pt x="142" y="40"/>
                    <a:pt x="142" y="40"/>
                  </a:cubicBezTo>
                  <a:cubicBezTo>
                    <a:pt x="143" y="40"/>
                    <a:pt x="143" y="40"/>
                    <a:pt x="143" y="40"/>
                  </a:cubicBezTo>
                  <a:cubicBezTo>
                    <a:pt x="143" y="40"/>
                    <a:pt x="145" y="54"/>
                    <a:pt x="148" y="66"/>
                  </a:cubicBezTo>
                  <a:cubicBezTo>
                    <a:pt x="180" y="180"/>
                    <a:pt x="180" y="180"/>
                    <a:pt x="180" y="180"/>
                  </a:cubicBezTo>
                  <a:cubicBezTo>
                    <a:pt x="217" y="180"/>
                    <a:pt x="217" y="180"/>
                    <a:pt x="217" y="180"/>
                  </a:cubicBezTo>
                  <a:cubicBezTo>
                    <a:pt x="270" y="0"/>
                    <a:pt x="270" y="0"/>
                    <a:pt x="270" y="0"/>
                  </a:cubicBezTo>
                  <a:lnTo>
                    <a:pt x="234" y="0"/>
                  </a:lnTo>
                  <a:close/>
                </a:path>
              </a:pathLst>
            </a:custGeom>
            <a:solidFill>
              <a:srgbClr val="D7000F"/>
            </a:solidFill>
            <a:ln w="9525">
              <a:noFill/>
              <a:round/>
              <a:headEnd/>
              <a:tailEnd/>
            </a:ln>
          </p:spPr>
          <p:txBody>
            <a:bodyPr/>
            <a:lstStyle/>
            <a:p>
              <a:pPr>
                <a:defRPr/>
              </a:pPr>
              <a:endParaRPr lang="zh-CN" altLang="en-US"/>
            </a:p>
          </p:txBody>
        </p:sp>
        <p:sp>
          <p:nvSpPr>
            <p:cNvPr id="15" name="Freeform 10"/>
            <p:cNvSpPr>
              <a:spLocks/>
            </p:cNvSpPr>
            <p:nvPr userDrawn="1"/>
          </p:nvSpPr>
          <p:spPr bwMode="auto">
            <a:xfrm>
              <a:off x="3154" y="1967"/>
              <a:ext cx="146" cy="549"/>
            </a:xfrm>
            <a:custGeom>
              <a:avLst/>
              <a:gdLst/>
              <a:ahLst/>
              <a:cxnLst>
                <a:cxn ang="0">
                  <a:pos x="0" y="0"/>
                </a:cxn>
                <a:cxn ang="0">
                  <a:pos x="39" y="24"/>
                </a:cxn>
                <a:cxn ang="0">
                  <a:pos x="39" y="544"/>
                </a:cxn>
                <a:cxn ang="0">
                  <a:pos x="147" y="544"/>
                </a:cxn>
                <a:cxn ang="0">
                  <a:pos x="147" y="0"/>
                </a:cxn>
                <a:cxn ang="0">
                  <a:pos x="0" y="0"/>
                </a:cxn>
              </a:cxnLst>
              <a:rect l="0" t="0" r="r" b="b"/>
              <a:pathLst>
                <a:path w="147" h="544">
                  <a:moveTo>
                    <a:pt x="0" y="0"/>
                  </a:moveTo>
                  <a:lnTo>
                    <a:pt x="39" y="24"/>
                  </a:lnTo>
                  <a:lnTo>
                    <a:pt x="39" y="544"/>
                  </a:lnTo>
                  <a:lnTo>
                    <a:pt x="147" y="544"/>
                  </a:lnTo>
                  <a:lnTo>
                    <a:pt x="147" y="0"/>
                  </a:lnTo>
                  <a:lnTo>
                    <a:pt x="0" y="0"/>
                  </a:lnTo>
                  <a:close/>
                </a:path>
              </a:pathLst>
            </a:custGeom>
            <a:solidFill>
              <a:srgbClr val="D7000F"/>
            </a:solidFill>
            <a:ln w="9525">
              <a:noFill/>
              <a:round/>
              <a:headEnd/>
              <a:tailEnd/>
            </a:ln>
          </p:spPr>
          <p:txBody>
            <a:bodyPr/>
            <a:lstStyle/>
            <a:p>
              <a:pPr>
                <a:defRPr/>
              </a:pPr>
              <a:endParaRPr lang="zh-CN" altLang="en-US"/>
            </a:p>
          </p:txBody>
        </p:sp>
        <p:sp>
          <p:nvSpPr>
            <p:cNvPr id="17" name="Freeform 11"/>
            <p:cNvSpPr>
              <a:spLocks noEditPoints="1"/>
            </p:cNvSpPr>
            <p:nvPr userDrawn="1"/>
          </p:nvSpPr>
          <p:spPr bwMode="auto">
            <a:xfrm>
              <a:off x="3399" y="1960"/>
              <a:ext cx="467" cy="563"/>
            </a:xfrm>
            <a:custGeom>
              <a:avLst/>
              <a:gdLst/>
              <a:ahLst/>
              <a:cxnLst>
                <a:cxn ang="0">
                  <a:pos x="80" y="0"/>
                </a:cxn>
                <a:cxn ang="0">
                  <a:pos x="0" y="94"/>
                </a:cxn>
                <a:cxn ang="0">
                  <a:pos x="88" y="188"/>
                </a:cxn>
                <a:cxn ang="0">
                  <a:pos x="150" y="175"/>
                </a:cxn>
                <a:cxn ang="0">
                  <a:pos x="139" y="148"/>
                </a:cxn>
                <a:cxn ang="0">
                  <a:pos x="90" y="159"/>
                </a:cxn>
                <a:cxn ang="0">
                  <a:pos x="36" y="118"/>
                </a:cxn>
                <a:cxn ang="0">
                  <a:pos x="34" y="102"/>
                </a:cxn>
                <a:cxn ang="0">
                  <a:pos x="33" y="93"/>
                </a:cxn>
                <a:cxn ang="0">
                  <a:pos x="154" y="93"/>
                </a:cxn>
                <a:cxn ang="0">
                  <a:pos x="154" y="79"/>
                </a:cxn>
                <a:cxn ang="0">
                  <a:pos x="80" y="0"/>
                </a:cxn>
                <a:cxn ang="0">
                  <a:pos x="80" y="27"/>
                </a:cxn>
                <a:cxn ang="0">
                  <a:pos x="119" y="67"/>
                </a:cxn>
                <a:cxn ang="0">
                  <a:pos x="35" y="67"/>
                </a:cxn>
                <a:cxn ang="0">
                  <a:pos x="80" y="27"/>
                </a:cxn>
              </a:cxnLst>
              <a:rect l="0" t="0" r="r" b="b"/>
              <a:pathLst>
                <a:path w="154" h="188">
                  <a:moveTo>
                    <a:pt x="80" y="0"/>
                  </a:moveTo>
                  <a:cubicBezTo>
                    <a:pt x="30" y="0"/>
                    <a:pt x="0" y="39"/>
                    <a:pt x="0" y="94"/>
                  </a:cubicBezTo>
                  <a:cubicBezTo>
                    <a:pt x="0" y="151"/>
                    <a:pt x="31" y="188"/>
                    <a:pt x="88" y="188"/>
                  </a:cubicBezTo>
                  <a:cubicBezTo>
                    <a:pt x="112" y="188"/>
                    <a:pt x="136" y="182"/>
                    <a:pt x="150" y="175"/>
                  </a:cubicBezTo>
                  <a:cubicBezTo>
                    <a:pt x="139" y="148"/>
                    <a:pt x="139" y="148"/>
                    <a:pt x="139" y="148"/>
                  </a:cubicBezTo>
                  <a:cubicBezTo>
                    <a:pt x="127" y="154"/>
                    <a:pt x="108" y="159"/>
                    <a:pt x="90" y="159"/>
                  </a:cubicBezTo>
                  <a:cubicBezTo>
                    <a:pt x="62" y="159"/>
                    <a:pt x="43" y="145"/>
                    <a:pt x="36" y="118"/>
                  </a:cubicBezTo>
                  <a:cubicBezTo>
                    <a:pt x="36" y="118"/>
                    <a:pt x="35" y="111"/>
                    <a:pt x="34" y="102"/>
                  </a:cubicBezTo>
                  <a:cubicBezTo>
                    <a:pt x="33" y="99"/>
                    <a:pt x="33" y="96"/>
                    <a:pt x="33" y="93"/>
                  </a:cubicBezTo>
                  <a:cubicBezTo>
                    <a:pt x="154" y="93"/>
                    <a:pt x="154" y="93"/>
                    <a:pt x="154" y="93"/>
                  </a:cubicBezTo>
                  <a:cubicBezTo>
                    <a:pt x="154" y="88"/>
                    <a:pt x="154" y="84"/>
                    <a:pt x="154" y="79"/>
                  </a:cubicBezTo>
                  <a:cubicBezTo>
                    <a:pt x="154" y="31"/>
                    <a:pt x="127" y="0"/>
                    <a:pt x="80" y="0"/>
                  </a:cubicBezTo>
                  <a:moveTo>
                    <a:pt x="80" y="27"/>
                  </a:moveTo>
                  <a:cubicBezTo>
                    <a:pt x="102" y="27"/>
                    <a:pt x="117" y="40"/>
                    <a:pt x="119" y="67"/>
                  </a:cubicBezTo>
                  <a:cubicBezTo>
                    <a:pt x="35" y="67"/>
                    <a:pt x="35" y="67"/>
                    <a:pt x="35" y="67"/>
                  </a:cubicBezTo>
                  <a:cubicBezTo>
                    <a:pt x="41" y="41"/>
                    <a:pt x="57" y="27"/>
                    <a:pt x="80" y="27"/>
                  </a:cubicBezTo>
                </a:path>
              </a:pathLst>
            </a:custGeom>
            <a:solidFill>
              <a:srgbClr val="D7000F"/>
            </a:solidFill>
            <a:ln w="9525">
              <a:noFill/>
              <a:round/>
              <a:headEnd/>
              <a:tailEnd/>
            </a:ln>
          </p:spPr>
          <p:txBody>
            <a:bodyPr/>
            <a:lstStyle/>
            <a:p>
              <a:pPr>
                <a:defRPr/>
              </a:pPr>
              <a:endParaRPr lang="zh-CN" altLang="en-US"/>
            </a:p>
          </p:txBody>
        </p:sp>
        <p:sp>
          <p:nvSpPr>
            <p:cNvPr id="18" name="Freeform 12"/>
            <p:cNvSpPr>
              <a:spLocks/>
            </p:cNvSpPr>
            <p:nvPr userDrawn="1"/>
          </p:nvSpPr>
          <p:spPr bwMode="auto">
            <a:xfrm>
              <a:off x="3175" y="1661"/>
              <a:ext cx="851" cy="209"/>
            </a:xfrm>
            <a:custGeom>
              <a:avLst/>
              <a:gdLst/>
              <a:ahLst/>
              <a:cxnLst>
                <a:cxn ang="0">
                  <a:pos x="283" y="69"/>
                </a:cxn>
                <a:cxn ang="0">
                  <a:pos x="142" y="0"/>
                </a:cxn>
                <a:cxn ang="0">
                  <a:pos x="0" y="69"/>
                </a:cxn>
                <a:cxn ang="0">
                  <a:pos x="142" y="28"/>
                </a:cxn>
                <a:cxn ang="0">
                  <a:pos x="283" y="69"/>
                </a:cxn>
              </a:cxnLst>
              <a:rect l="0" t="0" r="r" b="b"/>
              <a:pathLst>
                <a:path w="283" h="69">
                  <a:moveTo>
                    <a:pt x="283" y="69"/>
                  </a:moveTo>
                  <a:cubicBezTo>
                    <a:pt x="249" y="27"/>
                    <a:pt x="198" y="0"/>
                    <a:pt x="142" y="0"/>
                  </a:cubicBezTo>
                  <a:cubicBezTo>
                    <a:pt x="85" y="0"/>
                    <a:pt x="34" y="27"/>
                    <a:pt x="0" y="69"/>
                  </a:cubicBezTo>
                  <a:cubicBezTo>
                    <a:pt x="41" y="43"/>
                    <a:pt x="90" y="28"/>
                    <a:pt x="142" y="28"/>
                  </a:cubicBezTo>
                  <a:cubicBezTo>
                    <a:pt x="193" y="28"/>
                    <a:pt x="242" y="43"/>
                    <a:pt x="283" y="69"/>
                  </a:cubicBezTo>
                </a:path>
              </a:pathLst>
            </a:custGeom>
            <a:solidFill>
              <a:srgbClr val="D7000F"/>
            </a:solidFill>
            <a:ln w="9525">
              <a:noFill/>
              <a:round/>
              <a:headEnd/>
              <a:tailEnd/>
            </a:ln>
          </p:spPr>
          <p:txBody>
            <a:bodyPr/>
            <a:lstStyle/>
            <a:p>
              <a:pPr>
                <a:defRPr/>
              </a:pPr>
              <a:endParaRPr lang="zh-CN" altLang="en-US"/>
            </a:p>
          </p:txBody>
        </p:sp>
        <p:sp>
          <p:nvSpPr>
            <p:cNvPr id="19" name="Oval 13"/>
            <p:cNvSpPr>
              <a:spLocks noChangeArrowheads="1"/>
            </p:cNvSpPr>
            <p:nvPr userDrawn="1"/>
          </p:nvSpPr>
          <p:spPr bwMode="auto">
            <a:xfrm>
              <a:off x="2415" y="1744"/>
              <a:ext cx="126" cy="125"/>
            </a:xfrm>
            <a:prstGeom prst="ellipse">
              <a:avLst/>
            </a:prstGeom>
            <a:solidFill>
              <a:srgbClr val="D7000F"/>
            </a:solidFill>
            <a:ln w="9525">
              <a:noFill/>
              <a:round/>
              <a:headEnd/>
              <a:tailEnd/>
            </a:ln>
          </p:spPr>
          <p:txBody>
            <a:bodyPr/>
            <a:lstStyle/>
            <a:p>
              <a:pPr>
                <a:defRPr/>
              </a:pPr>
              <a:endParaRPr lang="zh-CN" altLang="en-US"/>
            </a:p>
          </p:txBody>
        </p:sp>
      </p:grpSp>
      <p:sp>
        <p:nvSpPr>
          <p:cNvPr id="20" name="标题 1"/>
          <p:cNvSpPr>
            <a:spLocks noGrp="1"/>
          </p:cNvSpPr>
          <p:nvPr>
            <p:ph type="title" hasCustomPrompt="1"/>
          </p:nvPr>
        </p:nvSpPr>
        <p:spPr>
          <a:xfrm>
            <a:off x="288000" y="252000"/>
            <a:ext cx="8229600" cy="649536"/>
          </a:xfrm>
          <a:prstGeom prst="rect">
            <a:avLst/>
          </a:prstGeom>
        </p:spPr>
        <p:txBody>
          <a:bodyPr/>
          <a:lstStyle>
            <a:lvl1pPr algn="l">
              <a:defRPr sz="3200" b="1">
                <a:solidFill>
                  <a:schemeClr val="tx1">
                    <a:lumMod val="75000"/>
                    <a:lumOff val="25000"/>
                  </a:schemeClr>
                </a:solidFill>
                <a:latin typeface="微软雅黑" pitchFamily="34" charset="-122"/>
                <a:ea typeface="微软雅黑" pitchFamily="34" charset="-122"/>
              </a:defRPr>
            </a:lvl1pPr>
          </a:lstStyle>
          <a:p>
            <a:r>
              <a:rPr lang="zh-CN" altLang="en-US" dirty="0" smtClean="0"/>
              <a:t>单击此处编辑标题</a:t>
            </a:r>
            <a:endParaRPr lang="zh-CN" altLang="en-US" dirty="0"/>
          </a:p>
        </p:txBody>
      </p:sp>
      <p:sp>
        <p:nvSpPr>
          <p:cNvPr id="25" name="内容占位符 2"/>
          <p:cNvSpPr>
            <a:spLocks noGrp="1"/>
          </p:cNvSpPr>
          <p:nvPr>
            <p:ph idx="1" hasCustomPrompt="1"/>
          </p:nvPr>
        </p:nvSpPr>
        <p:spPr>
          <a:xfrm>
            <a:off x="467544" y="4293096"/>
            <a:ext cx="8280920" cy="1728192"/>
          </a:xfrm>
          <a:prstGeom prst="rect">
            <a:avLst/>
          </a:prstGeom>
        </p:spPr>
        <p:txBody>
          <a:bodyPr numCol="1" spcCol="720000"/>
          <a:lstStyle>
            <a:lvl1pPr marL="0" marR="0" indent="0" algn="l" defTabSz="914400" rtl="0" eaLnBrk="1" fontAlgn="auto" latinLnBrk="0" hangingPunct="1">
              <a:lnSpc>
                <a:spcPct val="150000"/>
              </a:lnSpc>
              <a:spcBef>
                <a:spcPts val="0"/>
              </a:spcBef>
              <a:spcAft>
                <a:spcPts val="0"/>
              </a:spcAft>
              <a:buClrTx/>
              <a:buSzTx/>
              <a:buFontTx/>
              <a:buNone/>
              <a:tabLst/>
              <a:defRPr sz="1400">
                <a:solidFill>
                  <a:schemeClr val="tx1">
                    <a:lumMod val="75000"/>
                    <a:lumOff val="25000"/>
                  </a:schemeClr>
                </a:solidFill>
                <a:latin typeface="微软雅黑" pitchFamily="34" charset="-122"/>
                <a:ea typeface="微软雅黑"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smtClean="0"/>
              <a:t>单击此处编辑正文</a:t>
            </a:r>
            <a:endParaRPr kumimoji="0" lang="zh-CN" altLang="en-US" sz="1200" b="0" i="0" u="none" strike="noStrike" kern="1200" cap="none" spc="0" normalizeH="0" baseline="0" noProof="0" dirty="0" smtClean="0">
              <a:ln>
                <a:noFill/>
              </a:ln>
              <a:solidFill>
                <a:prstClr val="black">
                  <a:lumMod val="75000"/>
                  <a:lumOff val="25000"/>
                </a:prstClr>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封底">
    <p:spTree>
      <p:nvGrpSpPr>
        <p:cNvPr id="1" name=""/>
        <p:cNvGrpSpPr/>
        <p:nvPr/>
      </p:nvGrpSpPr>
      <p:grpSpPr>
        <a:xfrm>
          <a:off x="0" y="0"/>
          <a:ext cx="0" cy="0"/>
          <a:chOff x="0" y="0"/>
          <a:chExt cx="0" cy="0"/>
        </a:xfrm>
      </p:grpSpPr>
      <p:pic>
        <p:nvPicPr>
          <p:cNvPr id="7" name="图片 24" descr="uniview3.emf"/>
          <p:cNvPicPr>
            <a:picLocks noChangeAspect="1"/>
          </p:cNvPicPr>
          <p:nvPr userDrawn="1"/>
        </p:nvPicPr>
        <p:blipFill>
          <a:blip r:embed="rId2" cstate="print"/>
          <a:srcRect/>
          <a:stretch>
            <a:fillRect/>
          </a:stretch>
        </p:blipFill>
        <p:spPr bwMode="auto">
          <a:xfrm>
            <a:off x="2728913" y="2492375"/>
            <a:ext cx="3686175" cy="93662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back9.jpg"/>
          <p:cNvPicPr>
            <a:picLocks noChangeAspect="1"/>
          </p:cNvPicPr>
          <p:nvPr/>
        </p:nvPicPr>
        <p:blipFill>
          <a:blip r:embed="rId11" cstate="print"/>
          <a:stretch>
            <a:fillRect/>
          </a:stretch>
        </p:blipFill>
        <p:spPr>
          <a:xfrm>
            <a:off x="0" y="6439989"/>
            <a:ext cx="9144000" cy="418011"/>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zh-CN" altLang="en-US" dirty="0" smtClean="0"/>
              <a:t>新员工上岗答辩</a:t>
            </a:r>
            <a:endParaRPr lang="zh-CN" altLang="en-US" dirty="0"/>
          </a:p>
        </p:txBody>
      </p:sp>
      <p:sp>
        <p:nvSpPr>
          <p:cNvPr id="7" name="TextBox 6"/>
          <p:cNvSpPr txBox="1"/>
          <p:nvPr/>
        </p:nvSpPr>
        <p:spPr>
          <a:xfrm>
            <a:off x="107504" y="5906300"/>
            <a:ext cx="2664296" cy="288032"/>
          </a:xfrm>
          <a:prstGeom prst="rect">
            <a:avLst/>
          </a:prstGeom>
        </p:spPr>
        <p:txBody>
          <a:bodyPr wrap="square" rtlCol="0">
            <a:noAutofit/>
          </a:bodyPr>
          <a:lstStyle/>
          <a:p>
            <a:pPr lvl="0" fontAlgn="base">
              <a:spcBef>
                <a:spcPct val="0"/>
              </a:spcBef>
              <a:spcAft>
                <a:spcPct val="0"/>
              </a:spcAft>
            </a:pPr>
            <a:r>
              <a:rPr lang="en-US" altLang="zh-CN" sz="1200" dirty="0" smtClean="0">
                <a:solidFill>
                  <a:srgbClr val="6E6E6E"/>
                </a:solidFill>
                <a:latin typeface="微软雅黑" pitchFamily="34" charset="-122"/>
                <a:ea typeface="微软雅黑" pitchFamily="34" charset="-122"/>
              </a:rPr>
              <a:t>  </a:t>
            </a:r>
            <a:r>
              <a:rPr lang="zh-CN" altLang="en-US" sz="1200" dirty="0" smtClean="0">
                <a:solidFill>
                  <a:srgbClr val="6E6E6E"/>
                </a:solidFill>
                <a:latin typeface="微软雅黑" pitchFamily="34" charset="-122"/>
                <a:ea typeface="微软雅黑" pitchFamily="34" charset="-122"/>
              </a:rPr>
              <a:t>日期：</a:t>
            </a:r>
            <a:r>
              <a:rPr lang="en-US" altLang="zh-CN" sz="1200" dirty="0" smtClean="0">
                <a:solidFill>
                  <a:srgbClr val="6E6E6E"/>
                </a:solidFill>
                <a:latin typeface="微软雅黑" pitchFamily="34" charset="-122"/>
                <a:ea typeface="微软雅黑" pitchFamily="34" charset="-122"/>
              </a:rPr>
              <a:t> </a:t>
            </a:r>
            <a:r>
              <a:rPr lang="en-US" altLang="zh-CN" sz="1200" dirty="0" smtClean="0">
                <a:solidFill>
                  <a:srgbClr val="6E6E6E"/>
                </a:solidFill>
                <a:latin typeface="微软雅黑" pitchFamily="34" charset="-122"/>
                <a:ea typeface="微软雅黑" pitchFamily="34" charset="-122"/>
              </a:rPr>
              <a:t>2017-11-24</a:t>
            </a:r>
            <a:endParaRPr lang="zh-CN" altLang="en-US" sz="1200" dirty="0" smtClean="0">
              <a:solidFill>
                <a:srgbClr val="6E6E6E"/>
              </a:solidFill>
              <a:latin typeface="微软雅黑" pitchFamily="34" charset="-122"/>
              <a:ea typeface="微软雅黑" pitchFamily="34" charset="-122"/>
            </a:endParaRPr>
          </a:p>
        </p:txBody>
      </p:sp>
      <p:sp>
        <p:nvSpPr>
          <p:cNvPr id="8" name="Rectangle 21"/>
          <p:cNvSpPr>
            <a:spLocks noChangeArrowheads="1"/>
          </p:cNvSpPr>
          <p:nvPr/>
        </p:nvSpPr>
        <p:spPr bwMode="auto">
          <a:xfrm>
            <a:off x="182786" y="6165304"/>
            <a:ext cx="1262063" cy="276225"/>
          </a:xfrm>
          <a:prstGeom prst="rect">
            <a:avLst/>
          </a:prstGeom>
          <a:noFill/>
          <a:ln w="9525" algn="ctr">
            <a:noFill/>
            <a:miter lim="800000"/>
            <a:headEnd/>
            <a:tailEnd/>
          </a:ln>
        </p:spPr>
        <p:txBody>
          <a:bodyPr wrap="none" lIns="91425" tIns="45712" rIns="91425" bIns="45712">
            <a:spAutoFit/>
          </a:bodyPr>
          <a:lstStyle/>
          <a:p>
            <a:pPr eaLnBrk="0" hangingPunct="0"/>
            <a:r>
              <a:rPr lang="zh-CN" altLang="en-US" sz="1200" dirty="0">
                <a:solidFill>
                  <a:srgbClr val="6E6E6E"/>
                </a:solidFill>
                <a:latin typeface="微软雅黑" pitchFamily="34" charset="-122"/>
                <a:ea typeface="微软雅黑" pitchFamily="34" charset="-122"/>
              </a:rPr>
              <a:t>密级：对内公开</a:t>
            </a:r>
          </a:p>
        </p:txBody>
      </p:sp>
      <p:sp>
        <p:nvSpPr>
          <p:cNvPr id="10" name="矩形 9"/>
          <p:cNvSpPr/>
          <p:nvPr/>
        </p:nvSpPr>
        <p:spPr>
          <a:xfrm>
            <a:off x="6000760" y="5643578"/>
            <a:ext cx="3000396" cy="1034129"/>
          </a:xfrm>
          <a:prstGeom prst="rect">
            <a:avLst/>
          </a:prstGeom>
        </p:spPr>
        <p:txBody>
          <a:bodyPr wrap="square">
            <a:spAutoFit/>
          </a:bodyPr>
          <a:lstStyle/>
          <a:p>
            <a:pPr marL="342900" indent="-342900">
              <a:spcBef>
                <a:spcPct val="20000"/>
              </a:spcBef>
            </a:pPr>
            <a:r>
              <a:rPr lang="zh-CN" altLang="en-US" dirty="0" smtClean="0">
                <a:latin typeface="微软雅黑" pitchFamily="34" charset="-122"/>
                <a:ea typeface="微软雅黑" pitchFamily="34" charset="-122"/>
              </a:rPr>
              <a:t>姓       名：耿庆明  </a:t>
            </a:r>
            <a:r>
              <a:rPr lang="en-US" altLang="zh-CN" dirty="0" smtClean="0">
                <a:latin typeface="微软雅黑" pitchFamily="34" charset="-122"/>
                <a:ea typeface="微软雅黑" pitchFamily="34" charset="-122"/>
              </a:rPr>
              <a:t>04271</a:t>
            </a:r>
          </a:p>
          <a:p>
            <a:pPr marL="342900" indent="-342900">
              <a:spcBef>
                <a:spcPct val="20000"/>
              </a:spcBef>
            </a:pPr>
            <a:r>
              <a:rPr lang="zh-CN" altLang="en-US" dirty="0" smtClean="0">
                <a:latin typeface="微软雅黑" pitchFamily="34" charset="-122"/>
                <a:ea typeface="微软雅黑" pitchFamily="34" charset="-122"/>
              </a:rPr>
              <a:t>思想导师：秦大兴  </a:t>
            </a:r>
            <a:r>
              <a:rPr lang="en-US" altLang="zh-CN" dirty="0" smtClean="0">
                <a:latin typeface="微软雅黑" pitchFamily="34" charset="-122"/>
                <a:ea typeface="微软雅黑" pitchFamily="34" charset="-122"/>
              </a:rPr>
              <a:t>00337</a:t>
            </a:r>
          </a:p>
          <a:p>
            <a:pPr marL="342900" indent="-342900">
              <a:spcBef>
                <a:spcPct val="20000"/>
              </a:spcBef>
            </a:pPr>
            <a:r>
              <a:rPr lang="zh-CN" altLang="en-US" dirty="0" smtClean="0">
                <a:latin typeface="微软雅黑" pitchFamily="34" charset="-122"/>
                <a:ea typeface="微软雅黑" pitchFamily="34" charset="-122"/>
              </a:rPr>
              <a:t>直接主管：秦大兴  </a:t>
            </a:r>
            <a:r>
              <a:rPr lang="en-US" altLang="zh-CN" dirty="0" smtClean="0">
                <a:latin typeface="微软雅黑" pitchFamily="34" charset="-122"/>
                <a:ea typeface="微软雅黑" pitchFamily="34" charset="-122"/>
              </a:rPr>
              <a:t>00337</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kern="0" dirty="0" smtClean="0">
                <a:solidFill>
                  <a:srgbClr val="C00000"/>
                </a:solidFill>
              </a:rPr>
              <a:t>工作任务</a:t>
            </a:r>
            <a:r>
              <a:rPr lang="en-US" altLang="zh-CN" kern="0" dirty="0" smtClean="0">
                <a:solidFill>
                  <a:srgbClr val="C00000"/>
                </a:solidFill>
              </a:rPr>
              <a:t>——</a:t>
            </a:r>
            <a:r>
              <a:rPr lang="zh-CN" altLang="en-US" kern="0" dirty="0" smtClean="0">
                <a:solidFill>
                  <a:srgbClr val="C00000"/>
                </a:solidFill>
              </a:rPr>
              <a:t>数传通信协议</a:t>
            </a:r>
            <a:r>
              <a:rPr lang="zh-CN" altLang="en-US" kern="0" dirty="0" smtClean="0"/>
              <a:t/>
            </a:r>
            <a:br>
              <a:rPr lang="zh-CN" altLang="en-US" kern="0" dirty="0" smtClean="0"/>
            </a:br>
            <a:endParaRPr lang="zh-CN" altLang="en-US" dirty="0"/>
          </a:p>
        </p:txBody>
      </p:sp>
      <p:sp>
        <p:nvSpPr>
          <p:cNvPr id="11" name="内容占位符 17"/>
          <p:cNvSpPr txBox="1">
            <a:spLocks/>
          </p:cNvSpPr>
          <p:nvPr/>
        </p:nvSpPr>
        <p:spPr>
          <a:xfrm>
            <a:off x="323528" y="908720"/>
            <a:ext cx="7776864" cy="576064"/>
          </a:xfrm>
          <a:prstGeom prst="rect">
            <a:avLst/>
          </a:prstGeom>
        </p:spPr>
        <p:txBody>
          <a:bodyPr numCol="1" spcCol="720000"/>
          <a:lstStyle/>
          <a:p>
            <a:r>
              <a:rPr lang="zh-CN" altLang="en-US" sz="1400" b="1" dirty="0" smtClean="0">
                <a:solidFill>
                  <a:schemeClr val="tx1">
                    <a:lumMod val="75000"/>
                    <a:lumOff val="25000"/>
                  </a:schemeClr>
                </a:solidFill>
                <a:latin typeface="微软雅黑" pitchFamily="34" charset="-122"/>
                <a:ea typeface="微软雅黑" pitchFamily="34" charset="-122"/>
              </a:rPr>
              <a:t>       无线图传项目中使用低速率的无线通信芯片</a:t>
            </a:r>
            <a:r>
              <a:rPr lang="en-US" altLang="zh-CN" sz="1400" b="1" dirty="0" smtClean="0">
                <a:solidFill>
                  <a:schemeClr val="tx1">
                    <a:lumMod val="75000"/>
                    <a:lumOff val="25000"/>
                  </a:schemeClr>
                </a:solidFill>
                <a:latin typeface="微软雅黑" pitchFamily="34" charset="-122"/>
                <a:ea typeface="微软雅黑" pitchFamily="34" charset="-122"/>
              </a:rPr>
              <a:t>Si4463</a:t>
            </a:r>
            <a:r>
              <a:rPr lang="zh-CN" altLang="en-US" sz="1400" b="1" dirty="0" smtClean="0">
                <a:solidFill>
                  <a:schemeClr val="tx1">
                    <a:lumMod val="75000"/>
                    <a:lumOff val="25000"/>
                  </a:schemeClr>
                </a:solidFill>
                <a:latin typeface="微软雅黑" pitchFamily="34" charset="-122"/>
                <a:ea typeface="微软雅黑" pitchFamily="34" charset="-122"/>
              </a:rPr>
              <a:t>进行配置数据通信，需要自定义通信协议，参考无线</a:t>
            </a:r>
            <a:r>
              <a:rPr lang="en-US" altLang="zh-CN" sz="1400" b="1" dirty="0" smtClean="0">
                <a:solidFill>
                  <a:schemeClr val="tx1">
                    <a:lumMod val="75000"/>
                    <a:lumOff val="25000"/>
                  </a:schemeClr>
                </a:solidFill>
                <a:latin typeface="微软雅黑" pitchFamily="34" charset="-122"/>
                <a:ea typeface="微软雅黑" pitchFamily="34" charset="-122"/>
              </a:rPr>
              <a:t>802.11</a:t>
            </a:r>
            <a:r>
              <a:rPr lang="zh-CN" altLang="en-US" sz="1400" b="1" dirty="0" smtClean="0">
                <a:solidFill>
                  <a:schemeClr val="tx1">
                    <a:lumMod val="75000"/>
                    <a:lumOff val="25000"/>
                  </a:schemeClr>
                </a:solidFill>
                <a:latin typeface="微软雅黑" pitchFamily="34" charset="-122"/>
                <a:ea typeface="微软雅黑" pitchFamily="34" charset="-122"/>
              </a:rPr>
              <a:t>通信协议自定义协议。</a:t>
            </a:r>
          </a:p>
        </p:txBody>
      </p:sp>
      <p:sp>
        <p:nvSpPr>
          <p:cNvPr id="6" name="TextBox 5"/>
          <p:cNvSpPr txBox="1"/>
          <p:nvPr/>
        </p:nvSpPr>
        <p:spPr>
          <a:xfrm>
            <a:off x="323528" y="1556792"/>
            <a:ext cx="3491661" cy="276999"/>
          </a:xfrm>
          <a:prstGeom prst="rect">
            <a:avLst/>
          </a:prstGeom>
          <a:noFill/>
        </p:spPr>
        <p:txBody>
          <a:bodyPr wrap="none" rtlCol="0">
            <a:spAutoFit/>
          </a:bodyPr>
          <a:lstStyle/>
          <a:p>
            <a:r>
              <a:rPr lang="zh-CN" altLang="en-US" sz="1200" dirty="0" smtClean="0">
                <a:solidFill>
                  <a:schemeClr val="tx1">
                    <a:lumMod val="65000"/>
                    <a:lumOff val="35000"/>
                  </a:schemeClr>
                </a:solidFill>
                <a:latin typeface="微软雅黑" pitchFamily="34" charset="-122"/>
                <a:ea typeface="微软雅黑" pitchFamily="34" charset="-122"/>
              </a:rPr>
              <a:t>        参考</a:t>
            </a:r>
            <a:r>
              <a:rPr lang="en-US" altLang="zh-CN" sz="1200" dirty="0" smtClean="0">
                <a:solidFill>
                  <a:schemeClr val="tx1">
                    <a:lumMod val="65000"/>
                    <a:lumOff val="35000"/>
                  </a:schemeClr>
                </a:solidFill>
                <a:latin typeface="微软雅黑" pitchFamily="34" charset="-122"/>
                <a:ea typeface="微软雅黑" pitchFamily="34" charset="-122"/>
              </a:rPr>
              <a:t>802.11</a:t>
            </a:r>
            <a:r>
              <a:rPr lang="zh-CN" altLang="en-US" sz="1200" dirty="0" smtClean="0">
                <a:solidFill>
                  <a:schemeClr val="tx1">
                    <a:lumMod val="65000"/>
                    <a:lumOff val="35000"/>
                  </a:schemeClr>
                </a:solidFill>
                <a:latin typeface="微软雅黑" pitchFamily="34" charset="-122"/>
                <a:ea typeface="微软雅黑" pitchFamily="34" charset="-122"/>
              </a:rPr>
              <a:t>无线通信协议制定数传通信协议</a:t>
            </a:r>
            <a:endParaRPr lang="zh-CN" altLang="en-US" sz="1200" dirty="0">
              <a:solidFill>
                <a:schemeClr val="tx1">
                  <a:lumMod val="65000"/>
                  <a:lumOff val="35000"/>
                </a:schemeClr>
              </a:solidFill>
              <a:latin typeface="微软雅黑" pitchFamily="34" charset="-122"/>
              <a:ea typeface="微软雅黑" pitchFamily="34" charset="-122"/>
            </a:endParaRPr>
          </a:p>
        </p:txBody>
      </p:sp>
      <p:pic>
        <p:nvPicPr>
          <p:cNvPr id="2051" name="Picture 3"/>
          <p:cNvPicPr>
            <a:picLocks noChangeAspect="1" noChangeArrowheads="1"/>
          </p:cNvPicPr>
          <p:nvPr/>
        </p:nvPicPr>
        <p:blipFill>
          <a:blip r:embed="rId2" cstate="print"/>
          <a:srcRect/>
          <a:stretch>
            <a:fillRect/>
          </a:stretch>
        </p:blipFill>
        <p:spPr bwMode="auto">
          <a:xfrm>
            <a:off x="827584" y="2006352"/>
            <a:ext cx="7210425" cy="990600"/>
          </a:xfrm>
          <a:prstGeom prst="rect">
            <a:avLst/>
          </a:prstGeom>
          <a:noFill/>
          <a:ln w="9525">
            <a:noFill/>
            <a:miter lim="800000"/>
            <a:headEnd/>
            <a:tailEnd/>
          </a:ln>
        </p:spPr>
      </p:pic>
      <p:sp>
        <p:nvSpPr>
          <p:cNvPr id="10" name="TextBox 9"/>
          <p:cNvSpPr txBox="1"/>
          <p:nvPr/>
        </p:nvSpPr>
        <p:spPr>
          <a:xfrm>
            <a:off x="3359174" y="2915652"/>
            <a:ext cx="1572866" cy="369332"/>
          </a:xfrm>
          <a:prstGeom prst="rect">
            <a:avLst/>
          </a:prstGeom>
          <a:noFill/>
        </p:spPr>
        <p:txBody>
          <a:bodyPr wrap="none" rtlCol="0">
            <a:spAutoFit/>
          </a:bodyPr>
          <a:lstStyle/>
          <a:p>
            <a:r>
              <a:rPr lang="en-US" altLang="zh-CN" dirty="0" smtClean="0"/>
              <a:t>802.11 </a:t>
            </a:r>
            <a:r>
              <a:rPr lang="zh-CN" altLang="en-US" dirty="0" smtClean="0"/>
              <a:t>帧格式</a:t>
            </a:r>
            <a:endParaRPr lang="zh-CN" altLang="en-US" dirty="0"/>
          </a:p>
        </p:txBody>
      </p:sp>
      <p:pic>
        <p:nvPicPr>
          <p:cNvPr id="2052" name="Picture 4"/>
          <p:cNvPicPr>
            <a:picLocks noChangeAspect="1" noChangeArrowheads="1"/>
          </p:cNvPicPr>
          <p:nvPr/>
        </p:nvPicPr>
        <p:blipFill>
          <a:blip r:embed="rId3" cstate="print"/>
          <a:srcRect/>
          <a:stretch>
            <a:fillRect/>
          </a:stretch>
        </p:blipFill>
        <p:spPr bwMode="auto">
          <a:xfrm>
            <a:off x="755576" y="3392016"/>
            <a:ext cx="7210425" cy="1981200"/>
          </a:xfrm>
          <a:prstGeom prst="rect">
            <a:avLst/>
          </a:prstGeom>
          <a:noFill/>
          <a:ln w="9525">
            <a:noFill/>
            <a:miter lim="800000"/>
            <a:headEnd/>
            <a:tailEnd/>
          </a:ln>
        </p:spPr>
      </p:pic>
      <p:sp>
        <p:nvSpPr>
          <p:cNvPr id="13" name="TextBox 12"/>
          <p:cNvSpPr txBox="1"/>
          <p:nvPr/>
        </p:nvSpPr>
        <p:spPr>
          <a:xfrm>
            <a:off x="3563888" y="5363924"/>
            <a:ext cx="1778372" cy="369332"/>
          </a:xfrm>
          <a:prstGeom prst="rect">
            <a:avLst/>
          </a:prstGeom>
          <a:noFill/>
        </p:spPr>
        <p:txBody>
          <a:bodyPr wrap="none" rtlCol="0">
            <a:spAutoFit/>
          </a:bodyPr>
          <a:lstStyle/>
          <a:p>
            <a:r>
              <a:rPr lang="en-US" altLang="zh-CN" dirty="0" smtClean="0"/>
              <a:t>Frame control </a:t>
            </a:r>
            <a:r>
              <a:rPr lang="zh-CN" altLang="en-US" dirty="0" smtClean="0"/>
              <a:t>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additive="base">
                                        <p:cTn id="11" dur="500" fill="hold"/>
                                        <p:tgtEl>
                                          <p:spTgt spid="2051"/>
                                        </p:tgtEl>
                                        <p:attrNameLst>
                                          <p:attrName>ppt_x</p:attrName>
                                        </p:attrNameLst>
                                      </p:cBhvr>
                                      <p:tavLst>
                                        <p:tav tm="0">
                                          <p:val>
                                            <p:strVal val="#ppt_x"/>
                                          </p:val>
                                        </p:tav>
                                        <p:tav tm="100000">
                                          <p:val>
                                            <p:strVal val="#ppt_x"/>
                                          </p:val>
                                        </p:tav>
                                      </p:tavLst>
                                    </p:anim>
                                    <p:anim calcmode="lin" valueType="num">
                                      <p:cBhvr additive="base">
                                        <p:cTn id="1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additive="base">
                                        <p:cTn id="17" dur="500" fill="hold"/>
                                        <p:tgtEl>
                                          <p:spTgt spid="2052"/>
                                        </p:tgtEl>
                                        <p:attrNameLst>
                                          <p:attrName>ppt_x</p:attrName>
                                        </p:attrNameLst>
                                      </p:cBhvr>
                                      <p:tavLst>
                                        <p:tav tm="0">
                                          <p:val>
                                            <p:strVal val="#ppt_x"/>
                                          </p:val>
                                        </p:tav>
                                        <p:tav tm="100000">
                                          <p:val>
                                            <p:strVal val="#ppt_x"/>
                                          </p:val>
                                        </p:tav>
                                      </p:tavLst>
                                    </p:anim>
                                    <p:anim calcmode="lin" valueType="num">
                                      <p:cBhvr additive="base">
                                        <p:cTn id="18" dur="500" fill="hold"/>
                                        <p:tgtEl>
                                          <p:spTgt spid="205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kern="0" dirty="0" smtClean="0">
                <a:solidFill>
                  <a:srgbClr val="C00000"/>
                </a:solidFill>
              </a:rPr>
              <a:t>工作任务</a:t>
            </a:r>
            <a:r>
              <a:rPr lang="en-US" altLang="zh-CN" kern="0" dirty="0" smtClean="0">
                <a:solidFill>
                  <a:srgbClr val="C00000"/>
                </a:solidFill>
              </a:rPr>
              <a:t>——</a:t>
            </a:r>
            <a:r>
              <a:rPr lang="zh-CN" altLang="en-US" kern="0" dirty="0" smtClean="0">
                <a:solidFill>
                  <a:srgbClr val="C00000"/>
                </a:solidFill>
              </a:rPr>
              <a:t>数传通信协议</a:t>
            </a:r>
            <a:r>
              <a:rPr lang="zh-CN" altLang="en-US" kern="0" dirty="0" smtClean="0"/>
              <a:t/>
            </a:r>
            <a:br>
              <a:rPr lang="zh-CN" altLang="en-US" kern="0" dirty="0" smtClean="0"/>
            </a:br>
            <a:endParaRPr lang="zh-CN" altLang="en-US" dirty="0"/>
          </a:p>
        </p:txBody>
      </p:sp>
      <p:sp>
        <p:nvSpPr>
          <p:cNvPr id="11" name="内容占位符 17"/>
          <p:cNvSpPr txBox="1">
            <a:spLocks/>
          </p:cNvSpPr>
          <p:nvPr/>
        </p:nvSpPr>
        <p:spPr>
          <a:xfrm>
            <a:off x="323528" y="908720"/>
            <a:ext cx="7776864" cy="792088"/>
          </a:xfrm>
          <a:prstGeom prst="rect">
            <a:avLst/>
          </a:prstGeom>
        </p:spPr>
        <p:txBody>
          <a:bodyPr numCol="1" spcCol="720000"/>
          <a:lstStyle/>
          <a:p>
            <a:r>
              <a:rPr lang="zh-CN" altLang="en-US" sz="1400" b="1" dirty="0" smtClean="0">
                <a:solidFill>
                  <a:schemeClr val="tx1">
                    <a:lumMod val="75000"/>
                    <a:lumOff val="25000"/>
                  </a:schemeClr>
                </a:solidFill>
                <a:latin typeface="微软雅黑" pitchFamily="34" charset="-122"/>
                <a:ea typeface="微软雅黑" pitchFamily="34" charset="-122"/>
              </a:rPr>
              <a:t>       根据</a:t>
            </a:r>
            <a:r>
              <a:rPr lang="en-US" altLang="zh-CN" sz="1400" b="1" dirty="0" smtClean="0">
                <a:solidFill>
                  <a:schemeClr val="tx1">
                    <a:lumMod val="75000"/>
                    <a:lumOff val="25000"/>
                  </a:schemeClr>
                </a:solidFill>
                <a:latin typeface="微软雅黑" pitchFamily="34" charset="-122"/>
                <a:ea typeface="微软雅黑" pitchFamily="34" charset="-122"/>
              </a:rPr>
              <a:t>802.11</a:t>
            </a:r>
            <a:r>
              <a:rPr lang="zh-CN" altLang="en-US" sz="1400" b="1" dirty="0" smtClean="0">
                <a:solidFill>
                  <a:schemeClr val="tx1">
                    <a:lumMod val="75000"/>
                    <a:lumOff val="25000"/>
                  </a:schemeClr>
                </a:solidFill>
                <a:latin typeface="微软雅黑" pitchFamily="34" charset="-122"/>
                <a:ea typeface="微软雅黑" pitchFamily="34" charset="-122"/>
              </a:rPr>
              <a:t>无线通信协议自定义数传通信协议，</a:t>
            </a:r>
            <a:r>
              <a:rPr lang="en-US" altLang="zh-CN" sz="1400" b="1" dirty="0" smtClean="0">
                <a:solidFill>
                  <a:schemeClr val="tx1">
                    <a:lumMod val="75000"/>
                    <a:lumOff val="25000"/>
                  </a:schemeClr>
                </a:solidFill>
                <a:latin typeface="微软雅黑" pitchFamily="34" charset="-122"/>
                <a:ea typeface="微软雅黑" pitchFamily="34" charset="-122"/>
              </a:rPr>
              <a:t>Si4463</a:t>
            </a:r>
            <a:r>
              <a:rPr lang="zh-CN" altLang="en-US" sz="1400" b="1" dirty="0" smtClean="0">
                <a:solidFill>
                  <a:schemeClr val="tx1">
                    <a:lumMod val="75000"/>
                    <a:lumOff val="25000"/>
                  </a:schemeClr>
                </a:solidFill>
                <a:latin typeface="微软雅黑" pitchFamily="34" charset="-122"/>
                <a:ea typeface="微软雅黑" pitchFamily="34" charset="-122"/>
              </a:rPr>
              <a:t>通信速率低，半双工，通信协议中区分主机和从机，所有通信由主机发起，从机响应。包含两种帧格式：管理帧、数据帧。管理帧用于进行连接和心跳等；数据帧用于数据通信。所有类型帧长度均为</a:t>
            </a:r>
            <a:r>
              <a:rPr lang="en-US" altLang="zh-CN" sz="1400" b="1" dirty="0" smtClean="0">
                <a:solidFill>
                  <a:schemeClr val="tx1">
                    <a:lumMod val="75000"/>
                    <a:lumOff val="25000"/>
                  </a:schemeClr>
                </a:solidFill>
                <a:latin typeface="微软雅黑" pitchFamily="34" charset="-122"/>
                <a:ea typeface="微软雅黑" pitchFamily="34" charset="-122"/>
              </a:rPr>
              <a:t>64</a:t>
            </a:r>
            <a:r>
              <a:rPr lang="zh-CN" altLang="en-US" sz="1400" b="1" dirty="0" smtClean="0">
                <a:solidFill>
                  <a:schemeClr val="tx1">
                    <a:lumMod val="75000"/>
                    <a:lumOff val="25000"/>
                  </a:schemeClr>
                </a:solidFill>
                <a:latin typeface="微软雅黑" pitchFamily="34" charset="-122"/>
                <a:ea typeface="微软雅黑" pitchFamily="34" charset="-122"/>
              </a:rPr>
              <a:t>字节。</a:t>
            </a:r>
          </a:p>
        </p:txBody>
      </p:sp>
      <p:sp>
        <p:nvSpPr>
          <p:cNvPr id="10" name="TextBox 9"/>
          <p:cNvSpPr txBox="1"/>
          <p:nvPr/>
        </p:nvSpPr>
        <p:spPr>
          <a:xfrm>
            <a:off x="3314183" y="2204864"/>
            <a:ext cx="1723549"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自定义通信协议帧格式</a:t>
            </a:r>
            <a:endParaRPr lang="zh-CN" altLang="en-US" sz="1200" dirty="0">
              <a:latin typeface="微软雅黑" pitchFamily="34" charset="-122"/>
              <a:ea typeface="微软雅黑" pitchFamily="34" charset="-122"/>
            </a:endParaRPr>
          </a:p>
        </p:txBody>
      </p:sp>
      <p:sp>
        <p:nvSpPr>
          <p:cNvPr id="13" name="TextBox 12"/>
          <p:cNvSpPr txBox="1"/>
          <p:nvPr/>
        </p:nvSpPr>
        <p:spPr>
          <a:xfrm>
            <a:off x="3698904" y="2996952"/>
            <a:ext cx="954107"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rPr>
              <a:t>帧控制格式</a:t>
            </a:r>
            <a:endParaRPr lang="zh-CN" altLang="en-US" sz="1200" dirty="0">
              <a:latin typeface="微软雅黑" pitchFamily="34" charset="-122"/>
              <a:ea typeface="微软雅黑" pitchFamily="34" charset="-122"/>
            </a:endParaRPr>
          </a:p>
        </p:txBody>
      </p:sp>
      <p:graphicFrame>
        <p:nvGraphicFramePr>
          <p:cNvPr id="9" name="表格 8"/>
          <p:cNvGraphicFramePr>
            <a:graphicFrameLocks noGrp="1"/>
          </p:cNvGraphicFramePr>
          <p:nvPr/>
        </p:nvGraphicFramePr>
        <p:xfrm>
          <a:off x="755577" y="1844824"/>
          <a:ext cx="6840760" cy="360040"/>
        </p:xfrm>
        <a:graphic>
          <a:graphicData uri="http://schemas.openxmlformats.org/drawingml/2006/table">
            <a:tbl>
              <a:tblPr/>
              <a:tblGrid>
                <a:gridCol w="854293"/>
                <a:gridCol w="1051622"/>
                <a:gridCol w="914454"/>
                <a:gridCol w="1137453"/>
                <a:gridCol w="1136651"/>
                <a:gridCol w="891192"/>
                <a:gridCol w="855095"/>
              </a:tblGrid>
              <a:tr h="360040">
                <a:tc>
                  <a:txBody>
                    <a:bodyPr/>
                    <a:lstStyle/>
                    <a:p>
                      <a:pPr algn="just">
                        <a:spcAft>
                          <a:spcPts val="0"/>
                        </a:spcAft>
                      </a:pPr>
                      <a:r>
                        <a:rPr lang="zh-CN" sz="1050" kern="100" dirty="0">
                          <a:latin typeface="Calibri"/>
                          <a:ea typeface="宋体"/>
                          <a:cs typeface="Times New Roman"/>
                        </a:rPr>
                        <a:t>帧控制</a:t>
                      </a:r>
                    </a:p>
                    <a:p>
                      <a:pPr algn="just">
                        <a:spcAft>
                          <a:spcPts val="0"/>
                        </a:spcAft>
                      </a:pPr>
                      <a:r>
                        <a:rPr lang="en-US" sz="1050" kern="100" dirty="0">
                          <a:latin typeface="Calibri"/>
                          <a:ea typeface="宋体"/>
                          <a:cs typeface="Times New Roman"/>
                        </a:rPr>
                        <a:t>2</a:t>
                      </a:r>
                      <a:r>
                        <a:rPr lang="zh-CN" sz="1050" kern="100" dirty="0">
                          <a:latin typeface="Calibri"/>
                          <a:ea typeface="宋体"/>
                          <a:cs typeface="Times New Roman"/>
                        </a:rPr>
                        <a:t>字节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latin typeface="Calibri"/>
                          <a:ea typeface="宋体"/>
                          <a:cs typeface="Times New Roman"/>
                        </a:rPr>
                        <a:t>目的地址</a:t>
                      </a:r>
                    </a:p>
                    <a:p>
                      <a:pPr algn="just">
                        <a:spcAft>
                          <a:spcPts val="0"/>
                        </a:spcAft>
                      </a:pPr>
                      <a:r>
                        <a:rPr lang="en-US" sz="1050" kern="100" dirty="0">
                          <a:latin typeface="Calibri"/>
                          <a:ea typeface="宋体"/>
                          <a:cs typeface="Times New Roman"/>
                        </a:rPr>
                        <a:t>3</a:t>
                      </a:r>
                      <a:r>
                        <a:rPr lang="zh-CN" sz="1050" kern="100" dirty="0">
                          <a:latin typeface="Calibri"/>
                          <a:ea typeface="宋体"/>
                          <a:cs typeface="Times New Roman"/>
                        </a:rPr>
                        <a:t>字节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latin typeface="Calibri"/>
                          <a:ea typeface="宋体"/>
                          <a:cs typeface="Times New Roman"/>
                        </a:rPr>
                        <a:t>源地址</a:t>
                      </a:r>
                    </a:p>
                    <a:p>
                      <a:pPr algn="just">
                        <a:spcAft>
                          <a:spcPts val="0"/>
                        </a:spcAft>
                      </a:pPr>
                      <a:r>
                        <a:rPr lang="en-US" sz="1050" kern="100" dirty="0">
                          <a:latin typeface="Calibri"/>
                          <a:ea typeface="宋体"/>
                          <a:cs typeface="Times New Roman"/>
                        </a:rPr>
                        <a:t>3</a:t>
                      </a:r>
                      <a:r>
                        <a:rPr lang="zh-CN" sz="1050" kern="100" dirty="0">
                          <a:latin typeface="Calibri"/>
                          <a:ea typeface="宋体"/>
                          <a:cs typeface="Times New Roman"/>
                        </a:rPr>
                        <a:t>字节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latin typeface="Calibri"/>
                          <a:ea typeface="宋体"/>
                          <a:cs typeface="Times New Roman"/>
                        </a:rPr>
                        <a:t>帧数据长度</a:t>
                      </a:r>
                    </a:p>
                    <a:p>
                      <a:pPr algn="just">
                        <a:spcAft>
                          <a:spcPts val="0"/>
                        </a:spcAft>
                      </a:pPr>
                      <a:r>
                        <a:rPr lang="en-US" sz="1050" kern="100" dirty="0">
                          <a:latin typeface="Calibri"/>
                          <a:ea typeface="宋体"/>
                          <a:cs typeface="Times New Roman"/>
                        </a:rPr>
                        <a:t>1</a:t>
                      </a:r>
                      <a:r>
                        <a:rPr lang="zh-CN" sz="1050" kern="100" dirty="0">
                          <a:latin typeface="Calibri"/>
                          <a:ea typeface="宋体"/>
                          <a:cs typeface="Times New Roman"/>
                        </a:rPr>
                        <a:t>字节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Calibri"/>
                          <a:ea typeface="宋体"/>
                          <a:cs typeface="Times New Roman"/>
                        </a:rPr>
                        <a:t>帧数据</a:t>
                      </a:r>
                    </a:p>
                    <a:p>
                      <a:pPr algn="just">
                        <a:spcAft>
                          <a:spcPts val="0"/>
                        </a:spcAft>
                      </a:pPr>
                      <a:r>
                        <a:rPr lang="en-US" sz="1050" kern="100">
                          <a:latin typeface="Calibri"/>
                          <a:ea typeface="宋体"/>
                          <a:cs typeface="Times New Roman"/>
                        </a:rPr>
                        <a:t>50</a:t>
                      </a:r>
                      <a:r>
                        <a:rPr lang="zh-CN" sz="1050" kern="100">
                          <a:latin typeface="Calibri"/>
                          <a:ea typeface="宋体"/>
                          <a:cs typeface="Times New Roman"/>
                        </a:rPr>
                        <a:t>字节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latin typeface="Calibri"/>
                          <a:ea typeface="宋体"/>
                          <a:cs typeface="Times New Roman"/>
                        </a:rPr>
                        <a:t>保留</a:t>
                      </a:r>
                    </a:p>
                    <a:p>
                      <a:pPr algn="just">
                        <a:spcAft>
                          <a:spcPts val="0"/>
                        </a:spcAft>
                      </a:pPr>
                      <a:r>
                        <a:rPr lang="en-US" sz="1050" kern="100" dirty="0">
                          <a:latin typeface="Calibri"/>
                          <a:ea typeface="宋体"/>
                          <a:cs typeface="Times New Roman"/>
                        </a:rPr>
                        <a:t>3</a:t>
                      </a:r>
                      <a:r>
                        <a:rPr lang="zh-CN" sz="1050" kern="100" dirty="0">
                          <a:latin typeface="Calibri"/>
                          <a:ea typeface="宋体"/>
                          <a:cs typeface="Times New Roman"/>
                        </a:rPr>
                        <a:t>字节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latin typeface="Calibri"/>
                          <a:ea typeface="宋体"/>
                          <a:cs typeface="Times New Roman"/>
                        </a:rPr>
                        <a:t>CRC</a:t>
                      </a:r>
                      <a:endParaRPr lang="zh-CN" sz="1050" kern="100" dirty="0">
                        <a:latin typeface="Calibri"/>
                        <a:ea typeface="宋体"/>
                        <a:cs typeface="Times New Roman"/>
                      </a:endParaRPr>
                    </a:p>
                    <a:p>
                      <a:pPr algn="just">
                        <a:spcAft>
                          <a:spcPts val="0"/>
                        </a:spcAft>
                      </a:pPr>
                      <a:r>
                        <a:rPr lang="en-US" sz="1050" kern="100" dirty="0">
                          <a:latin typeface="Calibri"/>
                          <a:ea typeface="宋体"/>
                          <a:cs typeface="Times New Roman"/>
                        </a:rPr>
                        <a:t>2</a:t>
                      </a:r>
                      <a:r>
                        <a:rPr lang="zh-CN" sz="1050" kern="100" dirty="0">
                          <a:latin typeface="Calibri"/>
                          <a:ea typeface="宋体"/>
                          <a:cs typeface="Times New Roman"/>
                        </a:rPr>
                        <a:t>字节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表格 11"/>
          <p:cNvGraphicFramePr>
            <a:graphicFrameLocks noGrp="1"/>
          </p:cNvGraphicFramePr>
          <p:nvPr/>
        </p:nvGraphicFramePr>
        <p:xfrm>
          <a:off x="755576" y="2636912"/>
          <a:ext cx="6840762" cy="360040"/>
        </p:xfrm>
        <a:graphic>
          <a:graphicData uri="http://schemas.openxmlformats.org/drawingml/2006/table">
            <a:tbl>
              <a:tblPr/>
              <a:tblGrid>
                <a:gridCol w="994175"/>
                <a:gridCol w="794860"/>
                <a:gridCol w="912529"/>
                <a:gridCol w="912529"/>
                <a:gridCol w="912529"/>
                <a:gridCol w="912529"/>
                <a:gridCol w="1401611"/>
              </a:tblGrid>
              <a:tr h="360040">
                <a:tc>
                  <a:txBody>
                    <a:bodyPr/>
                    <a:lstStyle/>
                    <a:p>
                      <a:pPr algn="just">
                        <a:spcAft>
                          <a:spcPts val="0"/>
                        </a:spcAft>
                      </a:pPr>
                      <a:r>
                        <a:rPr lang="zh-CN" sz="1050" kern="100" dirty="0">
                          <a:latin typeface="Calibri"/>
                          <a:ea typeface="宋体"/>
                          <a:cs typeface="Times New Roman"/>
                        </a:rPr>
                        <a:t>协议类型</a:t>
                      </a:r>
                    </a:p>
                    <a:p>
                      <a:pPr algn="just">
                        <a:spcAft>
                          <a:spcPts val="0"/>
                        </a:spcAft>
                      </a:pPr>
                      <a:r>
                        <a:rPr lang="en-US" sz="1050" kern="100" dirty="0">
                          <a:latin typeface="Calibri"/>
                          <a:ea typeface="宋体"/>
                          <a:cs typeface="Times New Roman"/>
                        </a:rPr>
                        <a:t>2bit</a:t>
                      </a:r>
                      <a:endParaRPr lang="zh-CN" sz="105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Calibri"/>
                          <a:ea typeface="宋体"/>
                          <a:cs typeface="Times New Roman"/>
                        </a:rPr>
                        <a:t>帧类型</a:t>
                      </a:r>
                    </a:p>
                    <a:p>
                      <a:pPr algn="just">
                        <a:spcAft>
                          <a:spcPts val="0"/>
                        </a:spcAft>
                      </a:pPr>
                      <a:r>
                        <a:rPr lang="en-US" sz="1050" kern="100">
                          <a:latin typeface="Calibri"/>
                          <a:ea typeface="宋体"/>
                          <a:cs typeface="Times New Roman"/>
                        </a:rPr>
                        <a:t>2bit</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latin typeface="Calibri"/>
                          <a:ea typeface="宋体"/>
                          <a:cs typeface="Times New Roman"/>
                        </a:rPr>
                        <a:t>帧子类型</a:t>
                      </a:r>
                    </a:p>
                    <a:p>
                      <a:pPr algn="just">
                        <a:spcAft>
                          <a:spcPts val="0"/>
                        </a:spcAft>
                      </a:pPr>
                      <a:r>
                        <a:rPr lang="en-US" sz="1050" kern="100" dirty="0">
                          <a:latin typeface="Calibri"/>
                          <a:ea typeface="宋体"/>
                          <a:cs typeface="Times New Roman"/>
                        </a:rPr>
                        <a:t>4bit</a:t>
                      </a:r>
                      <a:endParaRPr lang="zh-CN" sz="105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dirty="0">
                          <a:latin typeface="Calibri"/>
                          <a:ea typeface="宋体"/>
                          <a:cs typeface="Times New Roman"/>
                        </a:rPr>
                        <a:t>数据方向</a:t>
                      </a:r>
                    </a:p>
                    <a:p>
                      <a:pPr algn="just">
                        <a:spcAft>
                          <a:spcPts val="0"/>
                        </a:spcAft>
                      </a:pPr>
                      <a:r>
                        <a:rPr lang="en-US" sz="1050" kern="100" dirty="0">
                          <a:latin typeface="Calibri"/>
                          <a:ea typeface="宋体"/>
                          <a:cs typeface="Times New Roman"/>
                        </a:rPr>
                        <a:t>2bit</a:t>
                      </a:r>
                      <a:endParaRPr lang="zh-CN" sz="105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Calibri"/>
                          <a:ea typeface="宋体"/>
                          <a:cs typeface="Times New Roman"/>
                        </a:rPr>
                        <a:t>应答标记</a:t>
                      </a:r>
                    </a:p>
                    <a:p>
                      <a:pPr algn="just">
                        <a:spcAft>
                          <a:spcPts val="0"/>
                        </a:spcAft>
                      </a:pPr>
                      <a:r>
                        <a:rPr lang="en-US" sz="1050" kern="100">
                          <a:latin typeface="Calibri"/>
                          <a:ea typeface="宋体"/>
                          <a:cs typeface="Times New Roman"/>
                        </a:rPr>
                        <a:t>1bit</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latin typeface="Calibri"/>
                          <a:ea typeface="宋体"/>
                          <a:cs typeface="Times New Roman"/>
                        </a:rPr>
                        <a:t>应答帧</a:t>
                      </a:r>
                    </a:p>
                    <a:p>
                      <a:pPr algn="just">
                        <a:spcAft>
                          <a:spcPts val="0"/>
                        </a:spcAft>
                      </a:pPr>
                      <a:r>
                        <a:rPr lang="en-US" sz="1050" kern="100">
                          <a:latin typeface="Calibri"/>
                          <a:ea typeface="宋体"/>
                          <a:cs typeface="Times New Roman"/>
                        </a:rPr>
                        <a:t>1bit</a:t>
                      </a:r>
                      <a:endParaRPr lang="zh-CN" sz="105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dirty="0">
                          <a:latin typeface="Calibri"/>
                          <a:ea typeface="宋体"/>
                          <a:cs typeface="Times New Roman"/>
                        </a:rPr>
                        <a:t>保留</a:t>
                      </a:r>
                    </a:p>
                    <a:p>
                      <a:pPr algn="ctr">
                        <a:spcAft>
                          <a:spcPts val="0"/>
                        </a:spcAft>
                      </a:pPr>
                      <a:r>
                        <a:rPr lang="en-US" sz="1050" kern="100" dirty="0">
                          <a:latin typeface="Calibri"/>
                          <a:ea typeface="宋体"/>
                          <a:cs typeface="Times New Roman"/>
                        </a:rPr>
                        <a:t>4bit</a:t>
                      </a:r>
                      <a:endParaRPr lang="zh-CN" sz="105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 name="TextBox 13"/>
          <p:cNvSpPr txBox="1"/>
          <p:nvPr/>
        </p:nvSpPr>
        <p:spPr>
          <a:xfrm>
            <a:off x="395536" y="3501009"/>
            <a:ext cx="4031873"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zh-CN" sz="1200" dirty="0" smtClean="0">
                <a:solidFill>
                  <a:schemeClr val="tx1">
                    <a:lumMod val="65000"/>
                    <a:lumOff val="35000"/>
                  </a:schemeClr>
                </a:solidFill>
                <a:latin typeface="微软雅黑" pitchFamily="34" charset="-122"/>
                <a:ea typeface="微软雅黑" pitchFamily="34" charset="-122"/>
              </a:rPr>
              <a:t>协议类型：根据协议版本设置。</a:t>
            </a:r>
          </a:p>
          <a:p>
            <a:r>
              <a:rPr lang="zh-CN" altLang="zh-CN" sz="1200" dirty="0" smtClean="0">
                <a:solidFill>
                  <a:schemeClr val="tx1">
                    <a:lumMod val="65000"/>
                    <a:lumOff val="35000"/>
                  </a:schemeClr>
                </a:solidFill>
                <a:latin typeface="微软雅黑" pitchFamily="34" charset="-122"/>
                <a:ea typeface="微软雅黑" pitchFamily="34" charset="-122"/>
              </a:rPr>
              <a:t>帧类型：</a:t>
            </a:r>
            <a:r>
              <a:rPr lang="en-US" altLang="zh-CN" sz="1200" dirty="0" smtClean="0">
                <a:solidFill>
                  <a:schemeClr val="tx1">
                    <a:lumMod val="65000"/>
                    <a:lumOff val="35000"/>
                  </a:schemeClr>
                </a:solidFill>
                <a:latin typeface="微软雅黑" pitchFamily="34" charset="-122"/>
                <a:ea typeface="微软雅黑" pitchFamily="34" charset="-122"/>
              </a:rPr>
              <a:t>00 </a:t>
            </a:r>
            <a:r>
              <a:rPr lang="zh-CN" altLang="zh-CN" sz="1200" dirty="0" smtClean="0">
                <a:solidFill>
                  <a:schemeClr val="tx1">
                    <a:lumMod val="65000"/>
                    <a:lumOff val="35000"/>
                  </a:schemeClr>
                </a:solidFill>
                <a:latin typeface="微软雅黑" pitchFamily="34" charset="-122"/>
                <a:ea typeface="微软雅黑" pitchFamily="34" charset="-122"/>
              </a:rPr>
              <a:t>管理帧，</a:t>
            </a:r>
            <a:r>
              <a:rPr lang="en-US" altLang="zh-CN" sz="1200" dirty="0" smtClean="0">
                <a:solidFill>
                  <a:schemeClr val="tx1">
                    <a:lumMod val="65000"/>
                    <a:lumOff val="35000"/>
                  </a:schemeClr>
                </a:solidFill>
                <a:latin typeface="微软雅黑" pitchFamily="34" charset="-122"/>
                <a:ea typeface="微软雅黑" pitchFamily="34" charset="-122"/>
              </a:rPr>
              <a:t> 01</a:t>
            </a:r>
            <a:r>
              <a:rPr lang="zh-CN" altLang="zh-CN" sz="1200" dirty="0" smtClean="0">
                <a:solidFill>
                  <a:schemeClr val="tx1">
                    <a:lumMod val="65000"/>
                    <a:lumOff val="35000"/>
                  </a:schemeClr>
                </a:solidFill>
                <a:latin typeface="微软雅黑" pitchFamily="34" charset="-122"/>
                <a:ea typeface="微软雅黑" pitchFamily="34" charset="-122"/>
              </a:rPr>
              <a:t>数据帧，</a:t>
            </a:r>
            <a:r>
              <a:rPr lang="en-US" altLang="zh-CN" sz="1200" dirty="0" smtClean="0">
                <a:solidFill>
                  <a:schemeClr val="tx1">
                    <a:lumMod val="65000"/>
                    <a:lumOff val="35000"/>
                  </a:schemeClr>
                </a:solidFill>
                <a:latin typeface="微软雅黑" pitchFamily="34" charset="-122"/>
                <a:ea typeface="微软雅黑" pitchFamily="34" charset="-122"/>
              </a:rPr>
              <a:t> 10</a:t>
            </a:r>
            <a:r>
              <a:rPr lang="zh-CN" altLang="zh-CN" sz="1200" dirty="0" smtClean="0">
                <a:solidFill>
                  <a:schemeClr val="tx1">
                    <a:lumMod val="65000"/>
                    <a:lumOff val="35000"/>
                  </a:schemeClr>
                </a:solidFill>
                <a:latin typeface="微软雅黑" pitchFamily="34" charset="-122"/>
                <a:ea typeface="微软雅黑" pitchFamily="34" charset="-122"/>
              </a:rPr>
              <a:t>，</a:t>
            </a:r>
            <a:r>
              <a:rPr lang="en-US" altLang="zh-CN" sz="1200" dirty="0" smtClean="0">
                <a:solidFill>
                  <a:schemeClr val="tx1">
                    <a:lumMod val="65000"/>
                    <a:lumOff val="35000"/>
                  </a:schemeClr>
                </a:solidFill>
                <a:latin typeface="微软雅黑" pitchFamily="34" charset="-122"/>
                <a:ea typeface="微软雅黑" pitchFamily="34" charset="-122"/>
              </a:rPr>
              <a:t> 11</a:t>
            </a:r>
            <a:r>
              <a:rPr lang="zh-CN" altLang="zh-CN" sz="1200" dirty="0" smtClean="0">
                <a:solidFill>
                  <a:schemeClr val="tx1">
                    <a:lumMod val="65000"/>
                    <a:lumOff val="35000"/>
                  </a:schemeClr>
                </a:solidFill>
                <a:latin typeface="微软雅黑" pitchFamily="34" charset="-122"/>
                <a:ea typeface="微软雅黑" pitchFamily="34" charset="-122"/>
              </a:rPr>
              <a:t>保留。</a:t>
            </a:r>
          </a:p>
          <a:p>
            <a:r>
              <a:rPr lang="zh-CN" altLang="zh-CN" sz="1200" dirty="0" smtClean="0">
                <a:solidFill>
                  <a:schemeClr val="tx1">
                    <a:lumMod val="65000"/>
                    <a:lumOff val="35000"/>
                  </a:schemeClr>
                </a:solidFill>
                <a:latin typeface="微软雅黑" pitchFamily="34" charset="-122"/>
                <a:ea typeface="微软雅黑" pitchFamily="34" charset="-122"/>
              </a:rPr>
              <a:t>帧子类型：根据帧类型不同而不同，详见各帧类型介绍。</a:t>
            </a:r>
          </a:p>
          <a:p>
            <a:r>
              <a:rPr lang="zh-CN" altLang="zh-CN" sz="1200" dirty="0" smtClean="0">
                <a:solidFill>
                  <a:schemeClr val="tx1">
                    <a:lumMod val="65000"/>
                    <a:lumOff val="35000"/>
                  </a:schemeClr>
                </a:solidFill>
                <a:latin typeface="微软雅黑" pitchFamily="34" charset="-122"/>
                <a:ea typeface="微软雅黑" pitchFamily="34" charset="-122"/>
              </a:rPr>
              <a:t>数据方向：</a:t>
            </a:r>
            <a:r>
              <a:rPr lang="en-US" altLang="zh-CN" sz="1200" dirty="0" smtClean="0">
                <a:solidFill>
                  <a:schemeClr val="tx1">
                    <a:lumMod val="65000"/>
                    <a:lumOff val="35000"/>
                  </a:schemeClr>
                </a:solidFill>
                <a:latin typeface="微软雅黑" pitchFamily="34" charset="-122"/>
                <a:ea typeface="微软雅黑" pitchFamily="34" charset="-122"/>
              </a:rPr>
              <a:t>00</a:t>
            </a:r>
            <a:r>
              <a:rPr lang="zh-CN" altLang="zh-CN" sz="1200" dirty="0" smtClean="0">
                <a:solidFill>
                  <a:schemeClr val="tx1">
                    <a:lumMod val="65000"/>
                    <a:lumOff val="35000"/>
                  </a:schemeClr>
                </a:solidFill>
                <a:latin typeface="微软雅黑" pitchFamily="34" charset="-122"/>
                <a:ea typeface="微软雅黑" pitchFamily="34" charset="-122"/>
              </a:rPr>
              <a:t>发往主机，</a:t>
            </a:r>
            <a:r>
              <a:rPr lang="en-US" altLang="zh-CN" sz="1200" dirty="0" smtClean="0">
                <a:solidFill>
                  <a:schemeClr val="tx1">
                    <a:lumMod val="65000"/>
                    <a:lumOff val="35000"/>
                  </a:schemeClr>
                </a:solidFill>
                <a:latin typeface="微软雅黑" pitchFamily="34" charset="-122"/>
                <a:ea typeface="微软雅黑" pitchFamily="34" charset="-122"/>
              </a:rPr>
              <a:t>01</a:t>
            </a:r>
            <a:r>
              <a:rPr lang="zh-CN" altLang="zh-CN" sz="1200" dirty="0" smtClean="0">
                <a:solidFill>
                  <a:schemeClr val="tx1">
                    <a:lumMod val="65000"/>
                    <a:lumOff val="35000"/>
                  </a:schemeClr>
                </a:solidFill>
                <a:latin typeface="微软雅黑" pitchFamily="34" charset="-122"/>
                <a:ea typeface="微软雅黑" pitchFamily="34" charset="-122"/>
              </a:rPr>
              <a:t>发往从机。</a:t>
            </a:r>
            <a:r>
              <a:rPr lang="en-US" altLang="zh-CN" sz="1200" dirty="0" smtClean="0">
                <a:solidFill>
                  <a:schemeClr val="tx1">
                    <a:lumMod val="65000"/>
                    <a:lumOff val="35000"/>
                  </a:schemeClr>
                </a:solidFill>
                <a:latin typeface="微软雅黑" pitchFamily="34" charset="-122"/>
                <a:ea typeface="微软雅黑" pitchFamily="34" charset="-122"/>
              </a:rPr>
              <a:t>10</a:t>
            </a:r>
            <a:r>
              <a:rPr lang="zh-CN" altLang="zh-CN" sz="1200" dirty="0" smtClean="0">
                <a:solidFill>
                  <a:schemeClr val="tx1">
                    <a:lumMod val="65000"/>
                    <a:lumOff val="35000"/>
                  </a:schemeClr>
                </a:solidFill>
                <a:latin typeface="微软雅黑" pitchFamily="34" charset="-122"/>
                <a:ea typeface="微软雅黑" pitchFamily="34" charset="-122"/>
              </a:rPr>
              <a:t>，</a:t>
            </a:r>
            <a:r>
              <a:rPr lang="en-US" altLang="zh-CN" sz="1200" dirty="0" smtClean="0">
                <a:solidFill>
                  <a:schemeClr val="tx1">
                    <a:lumMod val="65000"/>
                    <a:lumOff val="35000"/>
                  </a:schemeClr>
                </a:solidFill>
                <a:latin typeface="微软雅黑" pitchFamily="34" charset="-122"/>
                <a:ea typeface="微软雅黑" pitchFamily="34" charset="-122"/>
              </a:rPr>
              <a:t>11</a:t>
            </a:r>
            <a:r>
              <a:rPr lang="zh-CN" altLang="zh-CN" sz="1200" dirty="0" smtClean="0">
                <a:solidFill>
                  <a:schemeClr val="tx1">
                    <a:lumMod val="65000"/>
                    <a:lumOff val="35000"/>
                  </a:schemeClr>
                </a:solidFill>
                <a:latin typeface="微软雅黑" pitchFamily="34" charset="-122"/>
                <a:ea typeface="微软雅黑" pitchFamily="34" charset="-122"/>
              </a:rPr>
              <a:t>保留。</a:t>
            </a:r>
          </a:p>
          <a:p>
            <a:r>
              <a:rPr lang="zh-CN" altLang="zh-CN" sz="1200" dirty="0" smtClean="0">
                <a:solidFill>
                  <a:schemeClr val="tx1">
                    <a:lumMod val="65000"/>
                    <a:lumOff val="35000"/>
                  </a:schemeClr>
                </a:solidFill>
                <a:latin typeface="微软雅黑" pitchFamily="34" charset="-122"/>
                <a:ea typeface="微软雅黑" pitchFamily="34" charset="-122"/>
              </a:rPr>
              <a:t>应答标记：</a:t>
            </a:r>
            <a:r>
              <a:rPr lang="en-US" altLang="zh-CN" sz="1200" dirty="0" smtClean="0">
                <a:solidFill>
                  <a:schemeClr val="tx1">
                    <a:lumMod val="65000"/>
                    <a:lumOff val="35000"/>
                  </a:schemeClr>
                </a:solidFill>
                <a:latin typeface="微软雅黑" pitchFamily="34" charset="-122"/>
                <a:ea typeface="微软雅黑" pitchFamily="34" charset="-122"/>
              </a:rPr>
              <a:t>0</a:t>
            </a:r>
            <a:r>
              <a:rPr lang="zh-CN" altLang="zh-CN" sz="1200" dirty="0" smtClean="0">
                <a:solidFill>
                  <a:schemeClr val="tx1">
                    <a:lumMod val="65000"/>
                    <a:lumOff val="35000"/>
                  </a:schemeClr>
                </a:solidFill>
                <a:latin typeface="微软雅黑" pitchFamily="34" charset="-122"/>
                <a:ea typeface="微软雅黑" pitchFamily="34" charset="-122"/>
              </a:rPr>
              <a:t>不需应答，</a:t>
            </a:r>
            <a:r>
              <a:rPr lang="en-US" altLang="zh-CN" sz="1200" dirty="0" smtClean="0">
                <a:solidFill>
                  <a:schemeClr val="tx1">
                    <a:lumMod val="65000"/>
                    <a:lumOff val="35000"/>
                  </a:schemeClr>
                </a:solidFill>
                <a:latin typeface="微软雅黑" pitchFamily="34" charset="-122"/>
                <a:ea typeface="微软雅黑" pitchFamily="34" charset="-122"/>
              </a:rPr>
              <a:t>1</a:t>
            </a:r>
            <a:r>
              <a:rPr lang="zh-CN" altLang="zh-CN" sz="1200" dirty="0" smtClean="0">
                <a:solidFill>
                  <a:schemeClr val="tx1">
                    <a:lumMod val="65000"/>
                    <a:lumOff val="35000"/>
                  </a:schemeClr>
                </a:solidFill>
                <a:latin typeface="微软雅黑" pitchFamily="34" charset="-122"/>
                <a:ea typeface="微软雅黑" pitchFamily="34" charset="-122"/>
              </a:rPr>
              <a:t>需应答。</a:t>
            </a:r>
          </a:p>
          <a:p>
            <a:r>
              <a:rPr lang="zh-CN" altLang="zh-CN" sz="1200" dirty="0" smtClean="0">
                <a:solidFill>
                  <a:schemeClr val="tx1">
                    <a:lumMod val="65000"/>
                    <a:lumOff val="35000"/>
                  </a:schemeClr>
                </a:solidFill>
                <a:latin typeface="微软雅黑" pitchFamily="34" charset="-122"/>
                <a:ea typeface="微软雅黑" pitchFamily="34" charset="-122"/>
              </a:rPr>
              <a:t>应答帧：</a:t>
            </a:r>
            <a:r>
              <a:rPr lang="en-US" altLang="zh-CN" sz="1200" dirty="0" smtClean="0">
                <a:solidFill>
                  <a:schemeClr val="tx1">
                    <a:lumMod val="65000"/>
                    <a:lumOff val="35000"/>
                  </a:schemeClr>
                </a:solidFill>
                <a:latin typeface="微软雅黑" pitchFamily="34" charset="-122"/>
                <a:ea typeface="微软雅黑" pitchFamily="34" charset="-122"/>
              </a:rPr>
              <a:t>0</a:t>
            </a:r>
            <a:r>
              <a:rPr lang="zh-CN" altLang="zh-CN" sz="1200" dirty="0" smtClean="0">
                <a:solidFill>
                  <a:schemeClr val="tx1">
                    <a:lumMod val="65000"/>
                    <a:lumOff val="35000"/>
                  </a:schemeClr>
                </a:solidFill>
                <a:latin typeface="微软雅黑" pitchFamily="34" charset="-122"/>
                <a:ea typeface="微软雅黑" pitchFamily="34" charset="-122"/>
              </a:rPr>
              <a:t>非应答帧，</a:t>
            </a:r>
            <a:r>
              <a:rPr lang="en-US" altLang="zh-CN" sz="1200" dirty="0" smtClean="0">
                <a:solidFill>
                  <a:schemeClr val="tx1">
                    <a:lumMod val="65000"/>
                    <a:lumOff val="35000"/>
                  </a:schemeClr>
                </a:solidFill>
                <a:latin typeface="微软雅黑" pitchFamily="34" charset="-122"/>
                <a:ea typeface="微软雅黑" pitchFamily="34" charset="-122"/>
              </a:rPr>
              <a:t>1</a:t>
            </a:r>
            <a:r>
              <a:rPr lang="zh-CN" altLang="zh-CN" sz="1200" dirty="0" smtClean="0">
                <a:solidFill>
                  <a:schemeClr val="tx1">
                    <a:lumMod val="65000"/>
                    <a:lumOff val="35000"/>
                  </a:schemeClr>
                </a:solidFill>
                <a:latin typeface="微软雅黑" pitchFamily="34" charset="-122"/>
                <a:ea typeface="微软雅黑" pitchFamily="34" charset="-122"/>
              </a:rPr>
              <a:t>应答帧。</a:t>
            </a:r>
          </a:p>
          <a:p>
            <a:r>
              <a:rPr lang="zh-CN" altLang="zh-CN" sz="1200" dirty="0" smtClean="0">
                <a:solidFill>
                  <a:schemeClr val="tx1">
                    <a:lumMod val="65000"/>
                    <a:lumOff val="35000"/>
                  </a:schemeClr>
                </a:solidFill>
                <a:latin typeface="微软雅黑" pitchFamily="34" charset="-122"/>
                <a:ea typeface="微软雅黑" pitchFamily="34" charset="-122"/>
              </a:rPr>
              <a:t>保留：始终为</a:t>
            </a:r>
            <a:r>
              <a:rPr lang="en-US" altLang="zh-CN" sz="1200" dirty="0" smtClean="0">
                <a:solidFill>
                  <a:schemeClr val="tx1">
                    <a:lumMod val="65000"/>
                    <a:lumOff val="35000"/>
                  </a:schemeClr>
                </a:solidFill>
                <a:latin typeface="微软雅黑" pitchFamily="34" charset="-122"/>
                <a:ea typeface="微软雅黑" pitchFamily="34" charset="-122"/>
              </a:rPr>
              <a:t>0</a:t>
            </a:r>
            <a:r>
              <a:rPr lang="zh-CN" altLang="zh-CN" sz="1200" dirty="0" smtClean="0">
                <a:solidFill>
                  <a:schemeClr val="tx1">
                    <a:lumMod val="65000"/>
                    <a:lumOff val="35000"/>
                  </a:schemeClr>
                </a:solidFill>
                <a:latin typeface="微软雅黑" pitchFamily="34" charset="-122"/>
                <a:ea typeface="微软雅黑" pitchFamily="34" charset="-122"/>
              </a:rPr>
              <a:t>。</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zh-CN" sz="1200" dirty="0" smtClean="0">
                <a:solidFill>
                  <a:schemeClr val="tx1">
                    <a:lumMod val="65000"/>
                    <a:lumOff val="35000"/>
                  </a:schemeClr>
                </a:solidFill>
                <a:latin typeface="微软雅黑" pitchFamily="34" charset="-122"/>
                <a:ea typeface="微软雅黑" pitchFamily="34" charset="-122"/>
              </a:rPr>
              <a:t>目的地址：使用目标设备的</a:t>
            </a:r>
            <a:r>
              <a:rPr lang="en-US" altLang="zh-CN" sz="1200" dirty="0" smtClean="0">
                <a:solidFill>
                  <a:schemeClr val="tx1">
                    <a:lumMod val="65000"/>
                    <a:lumOff val="35000"/>
                  </a:schemeClr>
                </a:solidFill>
                <a:latin typeface="微软雅黑" pitchFamily="34" charset="-122"/>
                <a:ea typeface="微软雅黑" pitchFamily="34" charset="-122"/>
              </a:rPr>
              <a:t>MAC</a:t>
            </a:r>
            <a:r>
              <a:rPr lang="zh-CN" altLang="zh-CN" sz="1200" dirty="0" smtClean="0">
                <a:solidFill>
                  <a:schemeClr val="tx1">
                    <a:lumMod val="65000"/>
                    <a:lumOff val="35000"/>
                  </a:schemeClr>
                </a:solidFill>
                <a:latin typeface="微软雅黑" pitchFamily="34" charset="-122"/>
                <a:ea typeface="微软雅黑" pitchFamily="34" charset="-122"/>
              </a:rPr>
              <a:t>地址后</a:t>
            </a:r>
            <a:r>
              <a:rPr lang="en-US" altLang="zh-CN" sz="1200" dirty="0" smtClean="0">
                <a:solidFill>
                  <a:schemeClr val="tx1">
                    <a:lumMod val="65000"/>
                    <a:lumOff val="35000"/>
                  </a:schemeClr>
                </a:solidFill>
                <a:latin typeface="微软雅黑" pitchFamily="34" charset="-122"/>
                <a:ea typeface="微软雅黑" pitchFamily="34" charset="-122"/>
              </a:rPr>
              <a:t>3</a:t>
            </a:r>
            <a:r>
              <a:rPr lang="zh-CN" altLang="zh-CN" sz="1200" dirty="0" smtClean="0">
                <a:solidFill>
                  <a:schemeClr val="tx1">
                    <a:lumMod val="65000"/>
                    <a:lumOff val="35000"/>
                  </a:schemeClr>
                </a:solidFill>
                <a:latin typeface="微软雅黑" pitchFamily="34" charset="-122"/>
                <a:ea typeface="微软雅黑" pitchFamily="34" charset="-122"/>
              </a:rPr>
              <a:t>个字节</a:t>
            </a:r>
            <a:r>
              <a:rPr lang="zh-CN" altLang="en-US" sz="1200" dirty="0" smtClean="0">
                <a:solidFill>
                  <a:schemeClr val="tx1">
                    <a:lumMod val="65000"/>
                    <a:lumOff val="35000"/>
                  </a:schemeClr>
                </a:solidFill>
                <a:latin typeface="微软雅黑" pitchFamily="34" charset="-122"/>
                <a:ea typeface="微软雅黑" pitchFamily="34" charset="-122"/>
              </a:rPr>
              <a:t>。</a:t>
            </a:r>
            <a:endParaRPr lang="zh-CN" altLang="zh-CN" sz="1200" dirty="0" smtClean="0">
              <a:solidFill>
                <a:schemeClr val="tx1">
                  <a:lumMod val="65000"/>
                  <a:lumOff val="35000"/>
                </a:schemeClr>
              </a:solidFill>
              <a:latin typeface="微软雅黑" pitchFamily="34" charset="-122"/>
              <a:ea typeface="微软雅黑" pitchFamily="34" charset="-122"/>
            </a:endParaRPr>
          </a:p>
          <a:p>
            <a:r>
              <a:rPr lang="zh-CN" altLang="zh-CN" sz="1200" dirty="0" smtClean="0">
                <a:solidFill>
                  <a:schemeClr val="tx1">
                    <a:lumMod val="65000"/>
                    <a:lumOff val="35000"/>
                  </a:schemeClr>
                </a:solidFill>
                <a:latin typeface="微软雅黑" pitchFamily="34" charset="-122"/>
                <a:ea typeface="微软雅黑" pitchFamily="34" charset="-122"/>
              </a:rPr>
              <a:t>源地址：使用</a:t>
            </a:r>
            <a:r>
              <a:rPr lang="zh-CN" altLang="en-US" sz="1200" dirty="0" smtClean="0">
                <a:solidFill>
                  <a:schemeClr val="tx1">
                    <a:lumMod val="65000"/>
                    <a:lumOff val="35000"/>
                  </a:schemeClr>
                </a:solidFill>
                <a:latin typeface="微软雅黑" pitchFamily="34" charset="-122"/>
                <a:ea typeface="微软雅黑" pitchFamily="34" charset="-122"/>
              </a:rPr>
              <a:t>目标</a:t>
            </a:r>
            <a:r>
              <a:rPr lang="zh-CN" altLang="zh-CN" sz="1200" dirty="0" smtClean="0">
                <a:solidFill>
                  <a:schemeClr val="tx1">
                    <a:lumMod val="65000"/>
                    <a:lumOff val="35000"/>
                  </a:schemeClr>
                </a:solidFill>
                <a:latin typeface="微软雅黑" pitchFamily="34" charset="-122"/>
                <a:ea typeface="微软雅黑" pitchFamily="34" charset="-122"/>
              </a:rPr>
              <a:t>自身的</a:t>
            </a:r>
            <a:r>
              <a:rPr lang="en-US" altLang="zh-CN" sz="1200" dirty="0" smtClean="0">
                <a:solidFill>
                  <a:schemeClr val="tx1">
                    <a:lumMod val="65000"/>
                    <a:lumOff val="35000"/>
                  </a:schemeClr>
                </a:solidFill>
                <a:latin typeface="微软雅黑" pitchFamily="34" charset="-122"/>
                <a:ea typeface="微软雅黑" pitchFamily="34" charset="-122"/>
              </a:rPr>
              <a:t>MAC</a:t>
            </a:r>
            <a:r>
              <a:rPr lang="zh-CN" altLang="zh-CN" sz="1200" dirty="0" smtClean="0">
                <a:solidFill>
                  <a:schemeClr val="tx1">
                    <a:lumMod val="65000"/>
                    <a:lumOff val="35000"/>
                  </a:schemeClr>
                </a:solidFill>
                <a:latin typeface="微软雅黑" pitchFamily="34" charset="-122"/>
                <a:ea typeface="微软雅黑" pitchFamily="34" charset="-122"/>
              </a:rPr>
              <a:t>地址的后</a:t>
            </a:r>
            <a:r>
              <a:rPr lang="en-US" altLang="zh-CN" sz="1200" dirty="0" smtClean="0">
                <a:solidFill>
                  <a:schemeClr val="tx1">
                    <a:lumMod val="65000"/>
                    <a:lumOff val="35000"/>
                  </a:schemeClr>
                </a:solidFill>
                <a:latin typeface="微软雅黑" pitchFamily="34" charset="-122"/>
                <a:ea typeface="微软雅黑" pitchFamily="34" charset="-122"/>
              </a:rPr>
              <a:t>3</a:t>
            </a:r>
            <a:r>
              <a:rPr lang="zh-CN" altLang="zh-CN" sz="1200" dirty="0" smtClean="0">
                <a:solidFill>
                  <a:schemeClr val="tx1">
                    <a:lumMod val="65000"/>
                    <a:lumOff val="35000"/>
                  </a:schemeClr>
                </a:solidFill>
                <a:latin typeface="微软雅黑" pitchFamily="34" charset="-122"/>
                <a:ea typeface="微软雅黑" pitchFamily="34" charset="-122"/>
              </a:rPr>
              <a:t>个字节。</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zh-CN" altLang="zh-CN" sz="1200" dirty="0" smtClean="0">
                <a:solidFill>
                  <a:schemeClr val="tx1">
                    <a:lumMod val="65000"/>
                    <a:lumOff val="35000"/>
                  </a:schemeClr>
                </a:solidFill>
                <a:latin typeface="微软雅黑" pitchFamily="34" charset="-122"/>
                <a:ea typeface="微软雅黑" pitchFamily="34" charset="-122"/>
              </a:rPr>
              <a:t>帧数据长度：传输的帧数据中的有效长度。</a:t>
            </a:r>
          </a:p>
          <a:p>
            <a:r>
              <a:rPr lang="zh-CN" altLang="zh-CN" sz="1200" dirty="0" smtClean="0">
                <a:solidFill>
                  <a:schemeClr val="tx1">
                    <a:lumMod val="65000"/>
                    <a:lumOff val="35000"/>
                  </a:schemeClr>
                </a:solidFill>
                <a:latin typeface="微软雅黑" pitchFamily="34" charset="-122"/>
                <a:ea typeface="微软雅黑" pitchFamily="34" charset="-122"/>
              </a:rPr>
              <a:t>帧数据：自定义。</a:t>
            </a:r>
          </a:p>
          <a:p>
            <a:r>
              <a:rPr lang="zh-CN" altLang="zh-CN" sz="1200" dirty="0" smtClean="0">
                <a:solidFill>
                  <a:schemeClr val="tx1">
                    <a:lumMod val="65000"/>
                    <a:lumOff val="35000"/>
                  </a:schemeClr>
                </a:solidFill>
                <a:latin typeface="微软雅黑" pitchFamily="34" charset="-122"/>
                <a:ea typeface="微软雅黑" pitchFamily="34" charset="-122"/>
              </a:rPr>
              <a:t>保留：保留</a:t>
            </a:r>
            <a:r>
              <a:rPr lang="en-US" altLang="zh-CN" sz="1200" dirty="0" smtClean="0">
                <a:solidFill>
                  <a:schemeClr val="tx1">
                    <a:lumMod val="65000"/>
                    <a:lumOff val="35000"/>
                  </a:schemeClr>
                </a:solidFill>
                <a:latin typeface="微软雅黑" pitchFamily="34" charset="-122"/>
                <a:ea typeface="微软雅黑" pitchFamily="34" charset="-122"/>
              </a:rPr>
              <a:t>3</a:t>
            </a:r>
            <a:r>
              <a:rPr lang="zh-CN" altLang="zh-CN" sz="1200" dirty="0" smtClean="0">
                <a:solidFill>
                  <a:schemeClr val="tx1">
                    <a:lumMod val="65000"/>
                    <a:lumOff val="35000"/>
                  </a:schemeClr>
                </a:solidFill>
                <a:latin typeface="微软雅黑" pitchFamily="34" charset="-122"/>
                <a:ea typeface="微软雅黑" pitchFamily="34" charset="-122"/>
              </a:rPr>
              <a:t>字节，始终为</a:t>
            </a:r>
            <a:r>
              <a:rPr lang="en-US" altLang="zh-CN" sz="1200" dirty="0" smtClean="0">
                <a:solidFill>
                  <a:schemeClr val="tx1">
                    <a:lumMod val="65000"/>
                    <a:lumOff val="35000"/>
                  </a:schemeClr>
                </a:solidFill>
                <a:latin typeface="微软雅黑" pitchFamily="34" charset="-122"/>
                <a:ea typeface="微软雅黑" pitchFamily="34" charset="-122"/>
              </a:rPr>
              <a:t>0</a:t>
            </a:r>
            <a:r>
              <a:rPr lang="zh-CN" altLang="zh-CN" sz="1200" dirty="0" smtClean="0">
                <a:solidFill>
                  <a:schemeClr val="tx1">
                    <a:lumMod val="65000"/>
                    <a:lumOff val="35000"/>
                  </a:schemeClr>
                </a:solidFill>
                <a:latin typeface="微软雅黑" pitchFamily="34" charset="-122"/>
                <a:ea typeface="微软雅黑" pitchFamily="34" charset="-122"/>
              </a:rPr>
              <a:t>。</a:t>
            </a:r>
          </a:p>
          <a:p>
            <a:r>
              <a:rPr lang="en-US" altLang="zh-CN" sz="1200" dirty="0" smtClean="0">
                <a:solidFill>
                  <a:schemeClr val="tx1">
                    <a:lumMod val="65000"/>
                    <a:lumOff val="35000"/>
                  </a:schemeClr>
                </a:solidFill>
                <a:latin typeface="微软雅黑" pitchFamily="34" charset="-122"/>
                <a:ea typeface="微软雅黑" pitchFamily="34" charset="-122"/>
              </a:rPr>
              <a:t>CRC</a:t>
            </a:r>
            <a:r>
              <a:rPr lang="zh-CN" altLang="zh-CN" sz="1200" dirty="0" smtClean="0">
                <a:solidFill>
                  <a:schemeClr val="tx1">
                    <a:lumMod val="65000"/>
                    <a:lumOff val="35000"/>
                  </a:schemeClr>
                </a:solidFill>
                <a:latin typeface="微软雅黑" pitchFamily="34" charset="-122"/>
                <a:ea typeface="微软雅黑" pitchFamily="34" charset="-122"/>
              </a:rPr>
              <a:t>：两字节</a:t>
            </a:r>
            <a:r>
              <a:rPr lang="en-US" altLang="zh-CN" sz="1200" dirty="0" smtClean="0">
                <a:solidFill>
                  <a:schemeClr val="tx1">
                    <a:lumMod val="65000"/>
                    <a:lumOff val="35000"/>
                  </a:schemeClr>
                </a:solidFill>
                <a:latin typeface="微软雅黑" pitchFamily="34" charset="-122"/>
                <a:ea typeface="微软雅黑" pitchFamily="34" charset="-122"/>
              </a:rPr>
              <a:t>CRC</a:t>
            </a:r>
            <a:r>
              <a:rPr lang="zh-CN" altLang="zh-CN" sz="1200" dirty="0" smtClean="0">
                <a:solidFill>
                  <a:schemeClr val="tx1">
                    <a:lumMod val="65000"/>
                    <a:lumOff val="35000"/>
                  </a:schemeClr>
                </a:solidFill>
                <a:latin typeface="微软雅黑" pitchFamily="34" charset="-122"/>
                <a:ea typeface="微软雅黑" pitchFamily="34" charset="-122"/>
              </a:rPr>
              <a:t>。</a:t>
            </a:r>
          </a:p>
        </p:txBody>
      </p:sp>
      <p:sp>
        <p:nvSpPr>
          <p:cNvPr id="15" name="矩形 14"/>
          <p:cNvSpPr/>
          <p:nvPr/>
        </p:nvSpPr>
        <p:spPr>
          <a:xfrm>
            <a:off x="5292080" y="3645024"/>
            <a:ext cx="79208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主机</a:t>
            </a:r>
            <a:endParaRPr lang="zh-CN" altLang="en-US" dirty="0"/>
          </a:p>
        </p:txBody>
      </p:sp>
      <p:sp>
        <p:nvSpPr>
          <p:cNvPr id="16" name="矩形 15"/>
          <p:cNvSpPr/>
          <p:nvPr/>
        </p:nvSpPr>
        <p:spPr>
          <a:xfrm>
            <a:off x="7020272" y="3645024"/>
            <a:ext cx="79208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从机</a:t>
            </a:r>
            <a:endParaRPr lang="zh-CN" altLang="en-US" dirty="0"/>
          </a:p>
        </p:txBody>
      </p:sp>
      <p:cxnSp>
        <p:nvCxnSpPr>
          <p:cNvPr id="18" name="直接连接符 17"/>
          <p:cNvCxnSpPr/>
          <p:nvPr/>
        </p:nvCxnSpPr>
        <p:spPr>
          <a:xfrm>
            <a:off x="5724128" y="3933056"/>
            <a:ext cx="0"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452320" y="3933056"/>
            <a:ext cx="0" cy="1296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724128" y="4149080"/>
            <a:ext cx="172819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5724128" y="4653136"/>
            <a:ext cx="172819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444208" y="4139788"/>
            <a:ext cx="301686" cy="369332"/>
          </a:xfrm>
          <a:prstGeom prst="rect">
            <a:avLst/>
          </a:prstGeom>
          <a:noFill/>
        </p:spPr>
        <p:txBody>
          <a:bodyPr wrap="none" rtlCol="0">
            <a:spAutoFit/>
          </a:bodyPr>
          <a:lstStyle/>
          <a:p>
            <a:r>
              <a:rPr lang="en-US" altLang="zh-CN" dirty="0" smtClean="0"/>
              <a:t>1</a:t>
            </a:r>
            <a:endParaRPr lang="zh-CN" altLang="en-US" dirty="0"/>
          </a:p>
        </p:txBody>
      </p:sp>
      <p:sp>
        <p:nvSpPr>
          <p:cNvPr id="37" name="TextBox 36"/>
          <p:cNvSpPr txBox="1"/>
          <p:nvPr/>
        </p:nvSpPr>
        <p:spPr>
          <a:xfrm>
            <a:off x="6444208" y="4653136"/>
            <a:ext cx="301686" cy="369332"/>
          </a:xfrm>
          <a:prstGeom prst="rect">
            <a:avLst/>
          </a:prstGeom>
          <a:noFill/>
        </p:spPr>
        <p:txBody>
          <a:bodyPr wrap="none" rtlCol="0">
            <a:spAutoFit/>
          </a:bodyPr>
          <a:lstStyle/>
          <a:p>
            <a:r>
              <a:rPr lang="en-US" altLang="zh-CN" dirty="0" smtClean="0"/>
              <a:t>2</a:t>
            </a:r>
            <a:endParaRPr lang="zh-CN" altLang="en-US" dirty="0"/>
          </a:p>
        </p:txBody>
      </p:sp>
      <p:sp>
        <p:nvSpPr>
          <p:cNvPr id="41" name="TextBox 40"/>
          <p:cNvSpPr txBox="1"/>
          <p:nvPr/>
        </p:nvSpPr>
        <p:spPr>
          <a:xfrm>
            <a:off x="5940152" y="3284984"/>
            <a:ext cx="1152128" cy="369332"/>
          </a:xfrm>
          <a:prstGeom prst="rect">
            <a:avLst/>
          </a:prstGeom>
          <a:noFill/>
        </p:spPr>
        <p:txBody>
          <a:bodyPr wrap="square" rtlCol="0">
            <a:spAutoFit/>
          </a:bodyPr>
          <a:lstStyle/>
          <a:p>
            <a:r>
              <a:rPr lang="zh-CN" altLang="en-US" dirty="0" smtClean="0"/>
              <a:t>组网过程</a:t>
            </a:r>
            <a:endParaRPr lang="zh-CN" altLang="en-US" dirty="0"/>
          </a:p>
        </p:txBody>
      </p:sp>
      <p:sp>
        <p:nvSpPr>
          <p:cNvPr id="42" name="TextBox 41"/>
          <p:cNvSpPr txBox="1"/>
          <p:nvPr/>
        </p:nvSpPr>
        <p:spPr>
          <a:xfrm>
            <a:off x="4624838" y="5301208"/>
            <a:ext cx="4339650" cy="830997"/>
          </a:xfrm>
          <a:prstGeom prst="rect">
            <a:avLst/>
          </a:prstGeom>
          <a:noFill/>
        </p:spPr>
        <p:txBody>
          <a:bodyPr wrap="none" rtlCol="0">
            <a:spAutoFit/>
          </a:bodyPr>
          <a:lstStyle/>
          <a:p>
            <a:r>
              <a:rPr lang="en-US" altLang="zh-CN" sz="1200" dirty="0" smtClean="0">
                <a:solidFill>
                  <a:schemeClr val="tx1">
                    <a:lumMod val="65000"/>
                    <a:lumOff val="35000"/>
                  </a:schemeClr>
                </a:solidFill>
                <a:latin typeface="微软雅黑" pitchFamily="34" charset="-122"/>
                <a:ea typeface="微软雅黑" pitchFamily="34" charset="-122"/>
              </a:rPr>
              <a:t>1:</a:t>
            </a:r>
            <a:r>
              <a:rPr lang="zh-CN" altLang="en-US" sz="1200" dirty="0" smtClean="0">
                <a:solidFill>
                  <a:schemeClr val="tx1">
                    <a:lumMod val="65000"/>
                    <a:lumOff val="35000"/>
                  </a:schemeClr>
                </a:solidFill>
                <a:latin typeface="微软雅黑" pitchFamily="34" charset="-122"/>
                <a:ea typeface="微软雅黑" pitchFamily="34" charset="-122"/>
              </a:rPr>
              <a:t>主机发起请求连接从机</a:t>
            </a:r>
          </a:p>
          <a:p>
            <a:r>
              <a:rPr lang="zh-CN" altLang="en-US" sz="1200" dirty="0" smtClean="0">
                <a:solidFill>
                  <a:schemeClr val="tx1">
                    <a:lumMod val="65000"/>
                    <a:lumOff val="35000"/>
                  </a:schemeClr>
                </a:solidFill>
                <a:latin typeface="微软雅黑" pitchFamily="34" charset="-122"/>
                <a:ea typeface="微软雅黑" pitchFamily="34" charset="-122"/>
              </a:rPr>
              <a:t>帧类型：管理帧，帧子类型：连接请求，应答标记：需应答</a:t>
            </a:r>
            <a:endParaRPr lang="en-US" altLang="zh-CN" sz="1200" dirty="0" smtClean="0">
              <a:solidFill>
                <a:schemeClr val="tx1">
                  <a:lumMod val="65000"/>
                  <a:lumOff val="35000"/>
                </a:schemeClr>
              </a:solidFill>
              <a:latin typeface="微软雅黑" pitchFamily="34" charset="-122"/>
              <a:ea typeface="微软雅黑" pitchFamily="34" charset="-122"/>
            </a:endParaRPr>
          </a:p>
          <a:p>
            <a:r>
              <a:rPr lang="en-US" altLang="zh-CN" sz="1200" dirty="0" smtClean="0">
                <a:solidFill>
                  <a:schemeClr val="tx1">
                    <a:lumMod val="65000"/>
                    <a:lumOff val="35000"/>
                  </a:schemeClr>
                </a:solidFill>
                <a:latin typeface="微软雅黑" pitchFamily="34" charset="-122"/>
                <a:ea typeface="微软雅黑" pitchFamily="34" charset="-122"/>
              </a:rPr>
              <a:t>2:</a:t>
            </a:r>
            <a:r>
              <a:rPr lang="zh-CN" altLang="en-US" sz="1200" dirty="0" smtClean="0">
                <a:solidFill>
                  <a:schemeClr val="tx1">
                    <a:lumMod val="65000"/>
                    <a:lumOff val="35000"/>
                  </a:schemeClr>
                </a:solidFill>
                <a:latin typeface="微软雅黑" pitchFamily="34" charset="-122"/>
                <a:ea typeface="微软雅黑" pitchFamily="34" charset="-122"/>
              </a:rPr>
              <a:t>从机收到连接请求帧后回复连接确认帧</a:t>
            </a:r>
          </a:p>
          <a:p>
            <a:r>
              <a:rPr lang="zh-CN" altLang="en-US" sz="1200" dirty="0" smtClean="0">
                <a:solidFill>
                  <a:schemeClr val="tx1">
                    <a:lumMod val="65000"/>
                    <a:lumOff val="35000"/>
                  </a:schemeClr>
                </a:solidFill>
                <a:latin typeface="微软雅黑" pitchFamily="34" charset="-122"/>
                <a:ea typeface="微软雅黑" pitchFamily="34" charset="-122"/>
              </a:rPr>
              <a:t>帧类型：管理帧，帧子类型：连接确认，应答标记：无需应答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bg/>
                                          </p:spTgt>
                                        </p:tgtEl>
                                        <p:attrNameLst>
                                          <p:attrName>style.visibility</p:attrName>
                                        </p:attrNameLst>
                                      </p:cBhvr>
                                      <p:to>
                                        <p:strVal val="visible"/>
                                      </p:to>
                                    </p:set>
                                    <p:animEffect transition="in" filter="fade">
                                      <p:cBhvr>
                                        <p:cTn id="25" dur="2000"/>
                                        <p:tgtEl>
                                          <p:spTgt spid="14">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Effect transition="in" filter="fade">
                                      <p:cBhvr>
                                        <p:cTn id="28" dur="2000"/>
                                        <p:tgtEl>
                                          <p:spTgt spid="14">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animEffect transition="in" filter="fade">
                                      <p:cBhvr>
                                        <p:cTn id="31" dur="2000"/>
                                        <p:tgtEl>
                                          <p:spTgt spid="14">
                                            <p:txEl>
                                              <p:pRg st="1" end="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xEl>
                                              <p:pRg st="2" end="2"/>
                                            </p:txEl>
                                          </p:spTgt>
                                        </p:tgtEl>
                                        <p:attrNameLst>
                                          <p:attrName>style.visibility</p:attrName>
                                        </p:attrNameLst>
                                      </p:cBhvr>
                                      <p:to>
                                        <p:strVal val="visible"/>
                                      </p:to>
                                    </p:set>
                                    <p:animEffect transition="in" filter="fade">
                                      <p:cBhvr>
                                        <p:cTn id="34" dur="2000"/>
                                        <p:tgtEl>
                                          <p:spTgt spid="14">
                                            <p:txEl>
                                              <p:pRg st="2" end="2"/>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animEffect transition="in" filter="fade">
                                      <p:cBhvr>
                                        <p:cTn id="37" dur="2000"/>
                                        <p:tgtEl>
                                          <p:spTgt spid="14">
                                            <p:txEl>
                                              <p:pRg st="3" end="3"/>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xEl>
                                              <p:pRg st="4" end="4"/>
                                            </p:txEl>
                                          </p:spTgt>
                                        </p:tgtEl>
                                        <p:attrNameLst>
                                          <p:attrName>style.visibility</p:attrName>
                                        </p:attrNameLst>
                                      </p:cBhvr>
                                      <p:to>
                                        <p:strVal val="visible"/>
                                      </p:to>
                                    </p:set>
                                    <p:animEffect transition="in" filter="fade">
                                      <p:cBhvr>
                                        <p:cTn id="40" dur="2000"/>
                                        <p:tgtEl>
                                          <p:spTgt spid="14">
                                            <p:txEl>
                                              <p:pRg st="4" end="4"/>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xEl>
                                              <p:pRg st="5" end="5"/>
                                            </p:txEl>
                                          </p:spTgt>
                                        </p:tgtEl>
                                        <p:attrNameLst>
                                          <p:attrName>style.visibility</p:attrName>
                                        </p:attrNameLst>
                                      </p:cBhvr>
                                      <p:to>
                                        <p:strVal val="visible"/>
                                      </p:to>
                                    </p:set>
                                    <p:animEffect transition="in" filter="fade">
                                      <p:cBhvr>
                                        <p:cTn id="43" dur="2000"/>
                                        <p:tgtEl>
                                          <p:spTgt spid="14">
                                            <p:txEl>
                                              <p:pRg st="5" end="5"/>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xEl>
                                              <p:pRg st="6" end="6"/>
                                            </p:txEl>
                                          </p:spTgt>
                                        </p:tgtEl>
                                        <p:attrNameLst>
                                          <p:attrName>style.visibility</p:attrName>
                                        </p:attrNameLst>
                                      </p:cBhvr>
                                      <p:to>
                                        <p:strVal val="visible"/>
                                      </p:to>
                                    </p:set>
                                    <p:animEffect transition="in" filter="fade">
                                      <p:cBhvr>
                                        <p:cTn id="46" dur="2000"/>
                                        <p:tgtEl>
                                          <p:spTgt spid="14">
                                            <p:txEl>
                                              <p:pRg st="6" end="6"/>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animEffect transition="in" filter="fade">
                                      <p:cBhvr>
                                        <p:cTn id="49" dur="2000"/>
                                        <p:tgtEl>
                                          <p:spTgt spid="14">
                                            <p:txEl>
                                              <p:pRg st="7" end="7"/>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xEl>
                                              <p:pRg st="8" end="8"/>
                                            </p:txEl>
                                          </p:spTgt>
                                        </p:tgtEl>
                                        <p:attrNameLst>
                                          <p:attrName>style.visibility</p:attrName>
                                        </p:attrNameLst>
                                      </p:cBhvr>
                                      <p:to>
                                        <p:strVal val="visible"/>
                                      </p:to>
                                    </p:set>
                                    <p:animEffect transition="in" filter="fade">
                                      <p:cBhvr>
                                        <p:cTn id="52" dur="2000"/>
                                        <p:tgtEl>
                                          <p:spTgt spid="14">
                                            <p:txEl>
                                              <p:pRg st="8" end="8"/>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xEl>
                                              <p:pRg st="9" end="9"/>
                                            </p:txEl>
                                          </p:spTgt>
                                        </p:tgtEl>
                                        <p:attrNameLst>
                                          <p:attrName>style.visibility</p:attrName>
                                        </p:attrNameLst>
                                      </p:cBhvr>
                                      <p:to>
                                        <p:strVal val="visible"/>
                                      </p:to>
                                    </p:set>
                                    <p:animEffect transition="in" filter="fade">
                                      <p:cBhvr>
                                        <p:cTn id="55" dur="2000"/>
                                        <p:tgtEl>
                                          <p:spTgt spid="14">
                                            <p:txEl>
                                              <p:pRg st="9" end="9"/>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xEl>
                                              <p:pRg st="10" end="10"/>
                                            </p:txEl>
                                          </p:spTgt>
                                        </p:tgtEl>
                                        <p:attrNameLst>
                                          <p:attrName>style.visibility</p:attrName>
                                        </p:attrNameLst>
                                      </p:cBhvr>
                                      <p:to>
                                        <p:strVal val="visible"/>
                                      </p:to>
                                    </p:set>
                                    <p:animEffect transition="in" filter="fade">
                                      <p:cBhvr>
                                        <p:cTn id="58" dur="2000"/>
                                        <p:tgtEl>
                                          <p:spTgt spid="14">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xEl>
                                              <p:pRg st="11" end="11"/>
                                            </p:txEl>
                                          </p:spTgt>
                                        </p:tgtEl>
                                        <p:attrNameLst>
                                          <p:attrName>style.visibility</p:attrName>
                                        </p:attrNameLst>
                                      </p:cBhvr>
                                      <p:to>
                                        <p:strVal val="visible"/>
                                      </p:to>
                                    </p:set>
                                    <p:animEffect transition="in" filter="fade">
                                      <p:cBhvr>
                                        <p:cTn id="61" dur="2000"/>
                                        <p:tgtEl>
                                          <p:spTgt spid="14">
                                            <p:txEl>
                                              <p:pRg st="11" end="11"/>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xEl>
                                              <p:pRg st="12" end="12"/>
                                            </p:txEl>
                                          </p:spTgt>
                                        </p:tgtEl>
                                        <p:attrNameLst>
                                          <p:attrName>style.visibility</p:attrName>
                                        </p:attrNameLst>
                                      </p:cBhvr>
                                      <p:to>
                                        <p:strVal val="visible"/>
                                      </p:to>
                                    </p:set>
                                    <p:animEffect transition="in" filter="fade">
                                      <p:cBhvr>
                                        <p:cTn id="64" dur="2000"/>
                                        <p:tgtEl>
                                          <p:spTgt spid="14">
                                            <p:txEl>
                                              <p:pRg st="12" end="1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ppt_x"/>
                                          </p:val>
                                        </p:tav>
                                        <p:tav tm="100000">
                                          <p:val>
                                            <p:strVal val="#ppt_x"/>
                                          </p:val>
                                        </p:tav>
                                      </p:tavLst>
                                    </p:anim>
                                    <p:anim calcmode="lin" valueType="num">
                                      <p:cBhvr additive="base">
                                        <p:cTn id="86" dur="500" fill="hold"/>
                                        <p:tgtEl>
                                          <p:spTgt spid="23"/>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additive="base">
                                        <p:cTn id="89" dur="500" fill="hold"/>
                                        <p:tgtEl>
                                          <p:spTgt spid="28"/>
                                        </p:tgtEl>
                                        <p:attrNameLst>
                                          <p:attrName>ppt_x</p:attrName>
                                        </p:attrNameLst>
                                      </p:cBhvr>
                                      <p:tavLst>
                                        <p:tav tm="0">
                                          <p:val>
                                            <p:strVal val="#ppt_x"/>
                                          </p:val>
                                        </p:tav>
                                        <p:tav tm="100000">
                                          <p:val>
                                            <p:strVal val="#ppt_x"/>
                                          </p:val>
                                        </p:tav>
                                      </p:tavLst>
                                    </p:anim>
                                    <p:anim calcmode="lin" valueType="num">
                                      <p:cBhvr additive="base">
                                        <p:cTn id="90" dur="500" fill="hold"/>
                                        <p:tgtEl>
                                          <p:spTgt spid="2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cBhvr additive="base">
                                        <p:cTn id="93" dur="500" fill="hold"/>
                                        <p:tgtEl>
                                          <p:spTgt spid="36"/>
                                        </p:tgtEl>
                                        <p:attrNameLst>
                                          <p:attrName>ppt_x</p:attrName>
                                        </p:attrNameLst>
                                      </p:cBhvr>
                                      <p:tavLst>
                                        <p:tav tm="0">
                                          <p:val>
                                            <p:strVal val="#ppt_x"/>
                                          </p:val>
                                        </p:tav>
                                        <p:tav tm="100000">
                                          <p:val>
                                            <p:strVal val="#ppt_x"/>
                                          </p:val>
                                        </p:tav>
                                      </p:tavLst>
                                    </p:anim>
                                    <p:anim calcmode="lin" valueType="num">
                                      <p:cBhvr additive="base">
                                        <p:cTn id="94" dur="500" fill="hold"/>
                                        <p:tgtEl>
                                          <p:spTgt spid="3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additive="base">
                                        <p:cTn id="97" dur="500" fill="hold"/>
                                        <p:tgtEl>
                                          <p:spTgt spid="37"/>
                                        </p:tgtEl>
                                        <p:attrNameLst>
                                          <p:attrName>ppt_x</p:attrName>
                                        </p:attrNameLst>
                                      </p:cBhvr>
                                      <p:tavLst>
                                        <p:tav tm="0">
                                          <p:val>
                                            <p:strVal val="#ppt_x"/>
                                          </p:val>
                                        </p:tav>
                                        <p:tav tm="100000">
                                          <p:val>
                                            <p:strVal val="#ppt_x"/>
                                          </p:val>
                                        </p:tav>
                                      </p:tavLst>
                                    </p:anim>
                                    <p:anim calcmode="lin" valueType="num">
                                      <p:cBhvr additive="base">
                                        <p:cTn id="98" dur="500" fill="hold"/>
                                        <p:tgtEl>
                                          <p:spTgt spid="3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additive="base">
                                        <p:cTn id="101" dur="500" fill="hold"/>
                                        <p:tgtEl>
                                          <p:spTgt spid="41"/>
                                        </p:tgtEl>
                                        <p:attrNameLst>
                                          <p:attrName>ppt_x</p:attrName>
                                        </p:attrNameLst>
                                      </p:cBhvr>
                                      <p:tavLst>
                                        <p:tav tm="0">
                                          <p:val>
                                            <p:strVal val="#ppt_x"/>
                                          </p:val>
                                        </p:tav>
                                        <p:tav tm="100000">
                                          <p:val>
                                            <p:strVal val="#ppt_x"/>
                                          </p:val>
                                        </p:tav>
                                      </p:tavLst>
                                    </p:anim>
                                    <p:anim calcmode="lin" valueType="num">
                                      <p:cBhvr additive="base">
                                        <p:cTn id="102" dur="500" fill="hold"/>
                                        <p:tgtEl>
                                          <p:spTgt spid="4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 calcmode="lin" valueType="num">
                                      <p:cBhvr additive="base">
                                        <p:cTn id="105" dur="500" fill="hold"/>
                                        <p:tgtEl>
                                          <p:spTgt spid="42"/>
                                        </p:tgtEl>
                                        <p:attrNameLst>
                                          <p:attrName>ppt_x</p:attrName>
                                        </p:attrNameLst>
                                      </p:cBhvr>
                                      <p:tavLst>
                                        <p:tav tm="0">
                                          <p:val>
                                            <p:strVal val="#ppt_x"/>
                                          </p:val>
                                        </p:tav>
                                        <p:tav tm="100000">
                                          <p:val>
                                            <p:strVal val="#ppt_x"/>
                                          </p:val>
                                        </p:tav>
                                      </p:tavLst>
                                    </p:anim>
                                    <p:anim calcmode="lin" valueType="num">
                                      <p:cBhvr additive="base">
                                        <p:cTn id="10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build="allAtOnce" animBg="1"/>
      <p:bldP spid="15" grpId="0" animBg="1"/>
      <p:bldP spid="16" grpId="0" animBg="1"/>
      <p:bldP spid="36" grpId="0"/>
      <p:bldP spid="37" grpId="0"/>
      <p:bldP spid="4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kern="0" dirty="0" smtClean="0">
                <a:solidFill>
                  <a:srgbClr val="C00000"/>
                </a:solidFill>
              </a:rPr>
              <a:t>2.1 Si4463</a:t>
            </a:r>
            <a:r>
              <a:rPr lang="zh-CN" altLang="en-US" kern="0" dirty="0" smtClean="0">
                <a:solidFill>
                  <a:srgbClr val="C00000"/>
                </a:solidFill>
              </a:rPr>
              <a:t>特性及配置</a:t>
            </a:r>
            <a:r>
              <a:rPr lang="zh-CN" altLang="en-US" kern="0" dirty="0" smtClean="0"/>
              <a:t/>
            </a:r>
            <a:br>
              <a:rPr lang="zh-CN" altLang="en-US" kern="0" dirty="0" smtClean="0"/>
            </a:br>
            <a:endParaRPr lang="zh-CN" altLang="en-US" dirty="0"/>
          </a:p>
        </p:txBody>
      </p:sp>
      <p:sp>
        <p:nvSpPr>
          <p:cNvPr id="11" name="内容占位符 17"/>
          <p:cNvSpPr txBox="1">
            <a:spLocks/>
          </p:cNvSpPr>
          <p:nvPr/>
        </p:nvSpPr>
        <p:spPr>
          <a:xfrm>
            <a:off x="323528" y="908720"/>
            <a:ext cx="7776864" cy="576064"/>
          </a:xfrm>
          <a:prstGeom prst="rect">
            <a:avLst/>
          </a:prstGeom>
        </p:spPr>
        <p:txBody>
          <a:bodyPr numCol="1" spcCol="720000"/>
          <a:lstStyle/>
          <a:p>
            <a:r>
              <a:rPr lang="zh-CN" altLang="en-US" sz="1400" b="1" dirty="0" smtClean="0">
                <a:solidFill>
                  <a:schemeClr val="tx1">
                    <a:lumMod val="75000"/>
                    <a:lumOff val="25000"/>
                  </a:schemeClr>
                </a:solidFill>
                <a:latin typeface="微软雅黑" pitchFamily="34" charset="-122"/>
                <a:ea typeface="微软雅黑" pitchFamily="34" charset="-122"/>
              </a:rPr>
              <a:t>       数传通信使用</a:t>
            </a:r>
            <a:r>
              <a:rPr lang="en-US" altLang="zh-CN" sz="1400" b="1" dirty="0" smtClean="0">
                <a:solidFill>
                  <a:schemeClr val="tx1">
                    <a:lumMod val="75000"/>
                    <a:lumOff val="25000"/>
                  </a:schemeClr>
                </a:solidFill>
                <a:latin typeface="微软雅黑" pitchFamily="34" charset="-122"/>
                <a:ea typeface="微软雅黑" pitchFamily="34" charset="-122"/>
              </a:rPr>
              <a:t>Si4463</a:t>
            </a:r>
            <a:r>
              <a:rPr lang="zh-CN" altLang="en-US" sz="1400" b="1" dirty="0" smtClean="0">
                <a:solidFill>
                  <a:schemeClr val="tx1">
                    <a:lumMod val="75000"/>
                    <a:lumOff val="25000"/>
                  </a:schemeClr>
                </a:solidFill>
                <a:latin typeface="微软雅黑" pitchFamily="34" charset="-122"/>
                <a:ea typeface="微软雅黑" pitchFamily="34" charset="-122"/>
              </a:rPr>
              <a:t>进行通信，</a:t>
            </a:r>
            <a:r>
              <a:rPr lang="en-US" altLang="zh-CN" sz="1400" b="1" dirty="0" smtClean="0">
                <a:solidFill>
                  <a:schemeClr val="tx1">
                    <a:lumMod val="75000"/>
                    <a:lumOff val="25000"/>
                  </a:schemeClr>
                </a:solidFill>
                <a:latin typeface="微软雅黑" pitchFamily="34" charset="-122"/>
                <a:ea typeface="微软雅黑" pitchFamily="34" charset="-122"/>
              </a:rPr>
              <a:t>Si4463</a:t>
            </a:r>
            <a:r>
              <a:rPr lang="zh-CN" altLang="en-US" sz="1400" b="1" dirty="0" smtClean="0">
                <a:solidFill>
                  <a:schemeClr val="tx1">
                    <a:lumMod val="75000"/>
                    <a:lumOff val="25000"/>
                  </a:schemeClr>
                </a:solidFill>
                <a:latin typeface="微软雅黑" pitchFamily="34" charset="-122"/>
                <a:ea typeface="微软雅黑" pitchFamily="34" charset="-122"/>
              </a:rPr>
              <a:t>是一款低速率、半双工无线通信芯片，使用</a:t>
            </a:r>
            <a:r>
              <a:rPr lang="en-US" altLang="zh-CN" sz="1400" b="1" dirty="0" smtClean="0">
                <a:solidFill>
                  <a:schemeClr val="tx1">
                    <a:lumMod val="75000"/>
                    <a:lumOff val="25000"/>
                  </a:schemeClr>
                </a:solidFill>
                <a:latin typeface="微软雅黑" pitchFamily="34" charset="-122"/>
                <a:ea typeface="微软雅黑" pitchFamily="34" charset="-122"/>
              </a:rPr>
              <a:t>WDS</a:t>
            </a:r>
            <a:r>
              <a:rPr lang="zh-CN" altLang="en-US" sz="1400" b="1" dirty="0" smtClean="0">
                <a:solidFill>
                  <a:schemeClr val="tx1">
                    <a:lumMod val="75000"/>
                    <a:lumOff val="25000"/>
                  </a:schemeClr>
                </a:solidFill>
                <a:latin typeface="微软雅黑" pitchFamily="34" charset="-122"/>
                <a:ea typeface="微软雅黑" pitchFamily="34" charset="-122"/>
              </a:rPr>
              <a:t>软件生成配置文件及</a:t>
            </a:r>
            <a:r>
              <a:rPr lang="en-US" altLang="zh-CN" sz="1400" b="1" dirty="0" smtClean="0">
                <a:solidFill>
                  <a:schemeClr val="tx1">
                    <a:lumMod val="75000"/>
                    <a:lumOff val="25000"/>
                  </a:schemeClr>
                </a:solidFill>
                <a:latin typeface="微软雅黑" pitchFamily="34" charset="-122"/>
                <a:ea typeface="微软雅黑" pitchFamily="34" charset="-122"/>
              </a:rPr>
              <a:t>API</a:t>
            </a:r>
            <a:r>
              <a:rPr lang="zh-CN" altLang="en-US" sz="1400" b="1" dirty="0" smtClean="0">
                <a:solidFill>
                  <a:schemeClr val="tx1">
                    <a:lumMod val="75000"/>
                    <a:lumOff val="25000"/>
                  </a:schemeClr>
                </a:solidFill>
                <a:latin typeface="微软雅黑" pitchFamily="34" charset="-122"/>
                <a:ea typeface="微软雅黑" pitchFamily="34" charset="-122"/>
              </a:rPr>
              <a:t>函数库。</a:t>
            </a:r>
          </a:p>
        </p:txBody>
      </p:sp>
      <p:sp>
        <p:nvSpPr>
          <p:cNvPr id="12" name="内容占位符 16"/>
          <p:cNvSpPr>
            <a:spLocks noGrp="1"/>
          </p:cNvSpPr>
          <p:nvPr>
            <p:ph idx="1"/>
          </p:nvPr>
        </p:nvSpPr>
        <p:spPr>
          <a:xfrm>
            <a:off x="539552" y="1556792"/>
            <a:ext cx="3240360" cy="2160240"/>
          </a:xfrm>
        </p:spPr>
        <p:style>
          <a:lnRef idx="2">
            <a:schemeClr val="accent1"/>
          </a:lnRef>
          <a:fillRef idx="1">
            <a:schemeClr val="lt1"/>
          </a:fillRef>
          <a:effectRef idx="0">
            <a:schemeClr val="accent1"/>
          </a:effectRef>
          <a:fontRef idx="minor">
            <a:schemeClr val="dk1"/>
          </a:fontRef>
        </p:style>
        <p:txBody>
          <a:bodyPr/>
          <a:lstStyle/>
          <a:p>
            <a:r>
              <a:rPr lang="en-US" altLang="zh-CN" sz="1200" dirty="0" smtClean="0">
                <a:solidFill>
                  <a:srgbClr val="5F5F5F"/>
                </a:solidFill>
              </a:rPr>
              <a:t>Si4463</a:t>
            </a:r>
            <a:r>
              <a:rPr lang="zh-CN" altLang="en-US" sz="1200" dirty="0" smtClean="0">
                <a:solidFill>
                  <a:srgbClr val="5F5F5F"/>
                </a:solidFill>
              </a:rPr>
              <a:t>主要特性：</a:t>
            </a:r>
            <a:endParaRPr lang="en-US" altLang="zh-CN" sz="1200" dirty="0" smtClean="0">
              <a:solidFill>
                <a:srgbClr val="5F5F5F"/>
              </a:solidFill>
            </a:endParaRPr>
          </a:p>
          <a:p>
            <a:r>
              <a:rPr lang="en-US" altLang="zh-CN" sz="1200" dirty="0" smtClean="0">
                <a:solidFill>
                  <a:srgbClr val="5F5F5F"/>
                </a:solidFill>
              </a:rPr>
              <a:t>1</a:t>
            </a:r>
            <a:r>
              <a:rPr lang="zh-CN" altLang="en-US" sz="1200" dirty="0" smtClean="0">
                <a:solidFill>
                  <a:srgbClr val="5F5F5F"/>
                </a:solidFill>
              </a:rPr>
              <a:t>：工作频率范围：</a:t>
            </a:r>
            <a:r>
              <a:rPr lang="en-US" altLang="zh-CN" sz="1200" dirty="0" smtClean="0">
                <a:solidFill>
                  <a:srgbClr val="5F5F5F"/>
                </a:solidFill>
              </a:rPr>
              <a:t>119-1050MHz</a:t>
            </a:r>
          </a:p>
          <a:p>
            <a:r>
              <a:rPr lang="en-US" altLang="zh-CN" sz="1200" dirty="0" smtClean="0">
                <a:solidFill>
                  <a:srgbClr val="5F5F5F"/>
                </a:solidFill>
              </a:rPr>
              <a:t>2</a:t>
            </a:r>
            <a:r>
              <a:rPr lang="zh-CN" altLang="en-US" sz="1200" dirty="0" smtClean="0">
                <a:solidFill>
                  <a:srgbClr val="5F5F5F"/>
                </a:solidFill>
              </a:rPr>
              <a:t>：接收灵敏度：</a:t>
            </a:r>
            <a:r>
              <a:rPr lang="en-US" altLang="zh-CN" sz="1200" dirty="0" smtClean="0">
                <a:solidFill>
                  <a:srgbClr val="5F5F5F"/>
                </a:solidFill>
              </a:rPr>
              <a:t>-126dBm</a:t>
            </a:r>
          </a:p>
          <a:p>
            <a:r>
              <a:rPr lang="en-US" altLang="zh-CN" sz="1200" dirty="0" smtClean="0">
                <a:solidFill>
                  <a:srgbClr val="5F5F5F"/>
                </a:solidFill>
              </a:rPr>
              <a:t>3</a:t>
            </a:r>
            <a:r>
              <a:rPr lang="zh-CN" altLang="en-US" sz="1200" dirty="0" smtClean="0">
                <a:solidFill>
                  <a:srgbClr val="5F5F5F"/>
                </a:solidFill>
              </a:rPr>
              <a:t>：发射功率：</a:t>
            </a:r>
            <a:r>
              <a:rPr lang="en-US" altLang="zh-CN" sz="1200" dirty="0" smtClean="0">
                <a:solidFill>
                  <a:srgbClr val="5F5F5F"/>
                </a:solidFill>
              </a:rPr>
              <a:t>+20dBm</a:t>
            </a:r>
          </a:p>
          <a:p>
            <a:r>
              <a:rPr lang="en-US" altLang="zh-CN" sz="1200" dirty="0" smtClean="0">
                <a:solidFill>
                  <a:srgbClr val="5F5F5F"/>
                </a:solidFill>
              </a:rPr>
              <a:t>4</a:t>
            </a:r>
            <a:r>
              <a:rPr lang="zh-CN" altLang="en-US" sz="1200" dirty="0" smtClean="0">
                <a:solidFill>
                  <a:srgbClr val="5F5F5F"/>
                </a:solidFill>
              </a:rPr>
              <a:t>：传输速率：</a:t>
            </a:r>
            <a:r>
              <a:rPr lang="en-US" altLang="zh-CN" sz="1200" dirty="0" smtClean="0">
                <a:solidFill>
                  <a:srgbClr val="5F5F5F"/>
                </a:solidFill>
              </a:rPr>
              <a:t>100bps-1Mbps</a:t>
            </a:r>
          </a:p>
          <a:p>
            <a:r>
              <a:rPr lang="en-US" altLang="zh-CN" sz="1200" dirty="0" smtClean="0">
                <a:solidFill>
                  <a:srgbClr val="5F5F5F"/>
                </a:solidFill>
              </a:rPr>
              <a:t>5</a:t>
            </a:r>
            <a:r>
              <a:rPr lang="zh-CN" altLang="en-US" sz="1200" dirty="0" smtClean="0">
                <a:solidFill>
                  <a:srgbClr val="5F5F5F"/>
                </a:solidFill>
              </a:rPr>
              <a:t>：时分复用收发器，半双工</a:t>
            </a:r>
            <a:endParaRPr lang="en-US" altLang="zh-CN" sz="1200" dirty="0" smtClean="0">
              <a:solidFill>
                <a:srgbClr val="5F5F5F"/>
              </a:solidFill>
            </a:endParaRPr>
          </a:p>
          <a:p>
            <a:r>
              <a:rPr lang="en-US" altLang="zh-CN" sz="1200" dirty="0" smtClean="0">
                <a:solidFill>
                  <a:srgbClr val="5F5F5F"/>
                </a:solidFill>
              </a:rPr>
              <a:t>6</a:t>
            </a:r>
            <a:r>
              <a:rPr lang="zh-CN" altLang="en-US" sz="1200" dirty="0" smtClean="0">
                <a:solidFill>
                  <a:srgbClr val="5F5F5F"/>
                </a:solidFill>
              </a:rPr>
              <a:t>：发送接收</a:t>
            </a:r>
            <a:r>
              <a:rPr lang="en-US" altLang="zh-CN" sz="1200" dirty="0" smtClean="0">
                <a:solidFill>
                  <a:srgbClr val="5F5F5F"/>
                </a:solidFill>
              </a:rPr>
              <a:t>64</a:t>
            </a:r>
            <a:r>
              <a:rPr lang="zh-CN" altLang="en-US" sz="1200" dirty="0" smtClean="0">
                <a:solidFill>
                  <a:srgbClr val="5F5F5F"/>
                </a:solidFill>
              </a:rPr>
              <a:t>字节</a:t>
            </a:r>
            <a:r>
              <a:rPr lang="en-US" altLang="zh-CN" sz="1200" dirty="0" smtClean="0">
                <a:solidFill>
                  <a:srgbClr val="5F5F5F"/>
                </a:solidFill>
              </a:rPr>
              <a:t>FIFO</a:t>
            </a:r>
          </a:p>
          <a:p>
            <a:r>
              <a:rPr lang="en-US" altLang="zh-CN" sz="1200" dirty="0" smtClean="0">
                <a:solidFill>
                  <a:srgbClr val="5F5F5F"/>
                </a:solidFill>
              </a:rPr>
              <a:t>7</a:t>
            </a:r>
            <a:r>
              <a:rPr lang="zh-CN" altLang="en-US" sz="1200" dirty="0" smtClean="0">
                <a:solidFill>
                  <a:srgbClr val="5F5F5F"/>
                </a:solidFill>
              </a:rPr>
              <a:t>：操作接口：</a:t>
            </a:r>
            <a:r>
              <a:rPr lang="en-US" altLang="zh-CN" sz="1200" dirty="0" smtClean="0">
                <a:solidFill>
                  <a:srgbClr val="5F5F5F"/>
                </a:solidFill>
              </a:rPr>
              <a:t>SPI</a:t>
            </a:r>
          </a:p>
          <a:p>
            <a:r>
              <a:rPr lang="en-US" altLang="zh-CN" sz="1200" dirty="0" smtClean="0">
                <a:solidFill>
                  <a:srgbClr val="5F5F5F"/>
                </a:solidFill>
              </a:rPr>
              <a:t>8</a:t>
            </a:r>
            <a:r>
              <a:rPr lang="zh-CN" altLang="en-US" sz="1200" dirty="0" smtClean="0">
                <a:solidFill>
                  <a:srgbClr val="5F5F5F"/>
                </a:solidFill>
              </a:rPr>
              <a:t>：</a:t>
            </a:r>
            <a:r>
              <a:rPr lang="en-US" altLang="zh-CN" sz="1200" dirty="0" smtClean="0">
                <a:solidFill>
                  <a:srgbClr val="5F5F5F"/>
                </a:solidFill>
              </a:rPr>
              <a:t>WDS</a:t>
            </a:r>
            <a:r>
              <a:rPr lang="zh-CN" altLang="en-US" sz="1200" dirty="0" smtClean="0">
                <a:solidFill>
                  <a:srgbClr val="5F5F5F"/>
                </a:solidFill>
              </a:rPr>
              <a:t>生成</a:t>
            </a:r>
            <a:r>
              <a:rPr lang="en-US" altLang="zh-CN" sz="1200" dirty="0" smtClean="0">
                <a:solidFill>
                  <a:srgbClr val="5F5F5F"/>
                </a:solidFill>
              </a:rPr>
              <a:t>API</a:t>
            </a:r>
            <a:r>
              <a:rPr lang="zh-CN" altLang="en-US" sz="1200" dirty="0" smtClean="0">
                <a:solidFill>
                  <a:srgbClr val="5F5F5F"/>
                </a:solidFill>
              </a:rPr>
              <a:t>函数库</a:t>
            </a:r>
            <a:endParaRPr lang="es-ES" altLang="zh-CN" sz="1200" dirty="0" smtClean="0">
              <a:solidFill>
                <a:srgbClr val="5F5F5F"/>
              </a:solidFill>
            </a:endParaRPr>
          </a:p>
        </p:txBody>
      </p:sp>
      <p:pic>
        <p:nvPicPr>
          <p:cNvPr id="4097" name="Picture 1"/>
          <p:cNvPicPr>
            <a:picLocks noChangeAspect="1" noChangeArrowheads="1"/>
          </p:cNvPicPr>
          <p:nvPr/>
        </p:nvPicPr>
        <p:blipFill>
          <a:blip r:embed="rId2" cstate="print"/>
          <a:srcRect/>
          <a:stretch>
            <a:fillRect/>
          </a:stretch>
        </p:blipFill>
        <p:spPr bwMode="auto">
          <a:xfrm>
            <a:off x="4355976" y="1340768"/>
            <a:ext cx="3384376" cy="4485393"/>
          </a:xfrm>
          <a:prstGeom prst="rect">
            <a:avLst/>
          </a:prstGeom>
          <a:noFill/>
          <a:ln w="9525">
            <a:noFill/>
            <a:miter lim="800000"/>
            <a:headEnd/>
            <a:tailEnd/>
          </a:ln>
        </p:spPr>
      </p:pic>
      <p:sp>
        <p:nvSpPr>
          <p:cNvPr id="15" name="内容占位符 16"/>
          <p:cNvSpPr>
            <a:spLocks noGrp="1"/>
          </p:cNvSpPr>
          <p:nvPr>
            <p:ph idx="1"/>
          </p:nvPr>
        </p:nvSpPr>
        <p:spPr>
          <a:xfrm>
            <a:off x="539552" y="4149080"/>
            <a:ext cx="3240360" cy="1872208"/>
          </a:xfrm>
        </p:spPr>
        <p:style>
          <a:lnRef idx="2">
            <a:schemeClr val="accent1"/>
          </a:lnRef>
          <a:fillRef idx="1">
            <a:schemeClr val="lt1"/>
          </a:fillRef>
          <a:effectRef idx="0">
            <a:schemeClr val="accent1"/>
          </a:effectRef>
          <a:fontRef idx="minor">
            <a:schemeClr val="dk1"/>
          </a:fontRef>
        </p:style>
        <p:txBody>
          <a:bodyPr/>
          <a:lstStyle/>
          <a:p>
            <a:r>
              <a:rPr lang="en-US" altLang="zh-CN" sz="1200" dirty="0" smtClean="0">
                <a:solidFill>
                  <a:srgbClr val="5F5F5F"/>
                </a:solidFill>
              </a:rPr>
              <a:t>WDS</a:t>
            </a:r>
            <a:r>
              <a:rPr lang="zh-CN" altLang="en-US" sz="1200" dirty="0" smtClean="0">
                <a:solidFill>
                  <a:srgbClr val="5F5F5F"/>
                </a:solidFill>
              </a:rPr>
              <a:t>无线配置软件：</a:t>
            </a:r>
            <a:endParaRPr lang="en-US" altLang="zh-CN" sz="1200" dirty="0" smtClean="0">
              <a:solidFill>
                <a:srgbClr val="5F5F5F"/>
              </a:solidFill>
            </a:endParaRPr>
          </a:p>
          <a:p>
            <a:r>
              <a:rPr lang="en-US" altLang="zh-CN" sz="1200" dirty="0" smtClean="0">
                <a:solidFill>
                  <a:srgbClr val="5F5F5F"/>
                </a:solidFill>
              </a:rPr>
              <a:t>1</a:t>
            </a:r>
            <a:r>
              <a:rPr lang="zh-CN" altLang="en-US" sz="1200" dirty="0" smtClean="0">
                <a:solidFill>
                  <a:srgbClr val="5F5F5F"/>
                </a:solidFill>
              </a:rPr>
              <a:t>：配置基频及信道间隔</a:t>
            </a:r>
            <a:endParaRPr lang="en-US" altLang="zh-CN" sz="1200" dirty="0" smtClean="0">
              <a:solidFill>
                <a:srgbClr val="5F5F5F"/>
              </a:solidFill>
            </a:endParaRPr>
          </a:p>
          <a:p>
            <a:r>
              <a:rPr lang="en-US" altLang="zh-CN" sz="1200" dirty="0" smtClean="0">
                <a:solidFill>
                  <a:srgbClr val="5F5F5F"/>
                </a:solidFill>
              </a:rPr>
              <a:t>2</a:t>
            </a:r>
            <a:r>
              <a:rPr lang="zh-CN" altLang="en-US" sz="1200" dirty="0" smtClean="0">
                <a:solidFill>
                  <a:srgbClr val="5F5F5F"/>
                </a:solidFill>
              </a:rPr>
              <a:t>：配置调制模式、通信速率等</a:t>
            </a:r>
            <a:endParaRPr lang="en-US" altLang="zh-CN" sz="1200" dirty="0" smtClean="0">
              <a:solidFill>
                <a:srgbClr val="5F5F5F"/>
              </a:solidFill>
            </a:endParaRPr>
          </a:p>
          <a:p>
            <a:r>
              <a:rPr lang="en-US" altLang="zh-CN" sz="1200" dirty="0" smtClean="0">
                <a:solidFill>
                  <a:srgbClr val="5F5F5F"/>
                </a:solidFill>
              </a:rPr>
              <a:t>3</a:t>
            </a:r>
            <a:r>
              <a:rPr lang="zh-CN" altLang="en-US" sz="1200" dirty="0" smtClean="0">
                <a:solidFill>
                  <a:srgbClr val="5F5F5F"/>
                </a:solidFill>
              </a:rPr>
              <a:t>：打包格式：前导码、同步码、变长数据，</a:t>
            </a:r>
            <a:endParaRPr lang="en-US" altLang="zh-CN" sz="1200" dirty="0" smtClean="0">
              <a:solidFill>
                <a:srgbClr val="5F5F5F"/>
              </a:solidFill>
            </a:endParaRPr>
          </a:p>
          <a:p>
            <a:r>
              <a:rPr lang="zh-CN" altLang="en-US" sz="1200" dirty="0" smtClean="0">
                <a:solidFill>
                  <a:srgbClr val="5F5F5F"/>
                </a:solidFill>
              </a:rPr>
              <a:t>     </a:t>
            </a:r>
            <a:r>
              <a:rPr lang="en-US" altLang="zh-CN" sz="1200" dirty="0" smtClean="0">
                <a:solidFill>
                  <a:srgbClr val="5F5F5F"/>
                </a:solidFill>
              </a:rPr>
              <a:t>CRC</a:t>
            </a:r>
          </a:p>
          <a:p>
            <a:r>
              <a:rPr lang="en-US" altLang="zh-CN" sz="1200" dirty="0" smtClean="0">
                <a:solidFill>
                  <a:srgbClr val="5F5F5F"/>
                </a:solidFill>
              </a:rPr>
              <a:t>4</a:t>
            </a:r>
            <a:r>
              <a:rPr lang="zh-CN" altLang="en-US" sz="1200" dirty="0" smtClean="0">
                <a:solidFill>
                  <a:srgbClr val="5F5F5F"/>
                </a:solidFill>
              </a:rPr>
              <a:t>：中断配置：接收中断、发送中断等</a:t>
            </a:r>
            <a:endParaRPr lang="en-US" altLang="zh-CN" sz="1200" dirty="0" smtClean="0">
              <a:solidFill>
                <a:srgbClr val="5F5F5F"/>
              </a:solidFill>
            </a:endParaRPr>
          </a:p>
          <a:p>
            <a:r>
              <a:rPr lang="en-US" altLang="zh-CN" sz="1200" dirty="0" smtClean="0">
                <a:solidFill>
                  <a:srgbClr val="5F5F5F"/>
                </a:solidFill>
              </a:rPr>
              <a:t>5</a:t>
            </a:r>
            <a:r>
              <a:rPr lang="zh-CN" altLang="en-US" sz="1200" dirty="0" smtClean="0">
                <a:solidFill>
                  <a:srgbClr val="5F5F5F"/>
                </a:solidFill>
              </a:rPr>
              <a:t>：扩展引脚功能配置、快速寄存器用途配置</a:t>
            </a:r>
            <a:endParaRPr lang="en-US" altLang="zh-CN" sz="1200" dirty="0" smtClean="0">
              <a:solidFill>
                <a:srgbClr val="5F5F5F"/>
              </a:solidFill>
            </a:endParaRPr>
          </a:p>
          <a:p>
            <a:r>
              <a:rPr lang="en-US" altLang="zh-CN" sz="1200" dirty="0" smtClean="0">
                <a:solidFill>
                  <a:srgbClr val="5F5F5F"/>
                </a:solidFill>
              </a:rPr>
              <a:t>6</a:t>
            </a:r>
            <a:r>
              <a:rPr lang="zh-CN" altLang="en-US" sz="1200" dirty="0" smtClean="0">
                <a:solidFill>
                  <a:srgbClr val="5F5F5F"/>
                </a:solidFill>
              </a:rPr>
              <a:t>：生成</a:t>
            </a:r>
            <a:r>
              <a:rPr lang="en-US" altLang="zh-CN" sz="1200" dirty="0" smtClean="0">
                <a:solidFill>
                  <a:srgbClr val="5F5F5F"/>
                </a:solidFill>
              </a:rPr>
              <a:t>Si4463</a:t>
            </a:r>
            <a:r>
              <a:rPr lang="zh-CN" altLang="en-US" sz="1200" dirty="0" smtClean="0">
                <a:solidFill>
                  <a:srgbClr val="5F5F5F"/>
                </a:solidFill>
              </a:rPr>
              <a:t>操作</a:t>
            </a:r>
            <a:r>
              <a:rPr lang="en-US" altLang="zh-CN" sz="1200" dirty="0" smtClean="0">
                <a:solidFill>
                  <a:srgbClr val="5F5F5F"/>
                </a:solidFill>
              </a:rPr>
              <a:t>API</a:t>
            </a:r>
            <a:r>
              <a:rPr lang="zh-CN" altLang="en-US" sz="1200" dirty="0" smtClean="0">
                <a:solidFill>
                  <a:srgbClr val="5F5F5F"/>
                </a:solidFill>
              </a:rPr>
              <a:t>函数库</a:t>
            </a:r>
            <a:endParaRPr lang="en-US" altLang="zh-CN" sz="1200" dirty="0" smtClean="0">
              <a:solidFill>
                <a:srgbClr val="5F5F5F"/>
              </a:solidFill>
            </a:endParaRPr>
          </a:p>
        </p:txBody>
      </p:sp>
      <p:sp>
        <p:nvSpPr>
          <p:cNvPr id="16" name="TextBox 15"/>
          <p:cNvSpPr txBox="1"/>
          <p:nvPr/>
        </p:nvSpPr>
        <p:spPr>
          <a:xfrm>
            <a:off x="5405982" y="5877272"/>
            <a:ext cx="1470274" cy="295145"/>
          </a:xfrm>
          <a:prstGeom prst="rect">
            <a:avLst/>
          </a:prstGeom>
          <a:noFill/>
        </p:spPr>
        <p:txBody>
          <a:bodyPr wrap="none" rtlCol="0">
            <a:spAutoFit/>
          </a:bodyPr>
          <a:lstStyle/>
          <a:p>
            <a:pPr>
              <a:lnSpc>
                <a:spcPct val="120000"/>
              </a:lnSpc>
            </a:pPr>
            <a:r>
              <a:rPr lang="en-US" altLang="zh-CN" sz="1200" dirty="0" smtClean="0">
                <a:solidFill>
                  <a:srgbClr val="5F5F5F"/>
                </a:solidFill>
                <a:latin typeface="微软雅黑" pitchFamily="34" charset="-122"/>
                <a:ea typeface="微软雅黑" pitchFamily="34" charset="-122"/>
              </a:rPr>
              <a:t>WDS</a:t>
            </a:r>
            <a:r>
              <a:rPr lang="zh-CN" altLang="en-US" sz="1200" dirty="0" smtClean="0">
                <a:solidFill>
                  <a:srgbClr val="5F5F5F"/>
                </a:solidFill>
                <a:latin typeface="微软雅黑" pitchFamily="34" charset="-122"/>
                <a:ea typeface="微软雅黑" pitchFamily="34" charset="-122"/>
              </a:rPr>
              <a:t>无线配置软件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wipe(down)">
                                      <p:cBhvr>
                                        <p:cTn id="7" dur="500"/>
                                        <p:tgtEl>
                                          <p:spTgt spid="12">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wipe(down)">
                                      <p:cBhvr>
                                        <p:cTn id="10" dur="500"/>
                                        <p:tgtEl>
                                          <p:spTgt spid="12">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wipe(down)">
                                      <p:cBhvr>
                                        <p:cTn id="13" dur="500"/>
                                        <p:tgtEl>
                                          <p:spTgt spid="12">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down)">
                                      <p:cBhvr>
                                        <p:cTn id="16" dur="500"/>
                                        <p:tgtEl>
                                          <p:spTgt spid="12">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wipe(down)">
                                      <p:cBhvr>
                                        <p:cTn id="19" dur="500"/>
                                        <p:tgtEl>
                                          <p:spTgt spid="12">
                                            <p:txEl>
                                              <p:pRg st="3" end="3"/>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wipe(down)">
                                      <p:cBhvr>
                                        <p:cTn id="22" dur="500"/>
                                        <p:tgtEl>
                                          <p:spTgt spid="12">
                                            <p:txEl>
                                              <p:pRg st="4" end="4"/>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Effect transition="in" filter="wipe(down)">
                                      <p:cBhvr>
                                        <p:cTn id="25" dur="500"/>
                                        <p:tgtEl>
                                          <p:spTgt spid="12">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
                                            <p:txEl>
                                              <p:pRg st="6" end="6"/>
                                            </p:txEl>
                                          </p:spTgt>
                                        </p:tgtEl>
                                        <p:attrNameLst>
                                          <p:attrName>style.visibility</p:attrName>
                                        </p:attrNameLst>
                                      </p:cBhvr>
                                      <p:to>
                                        <p:strVal val="visible"/>
                                      </p:to>
                                    </p:set>
                                    <p:animEffect transition="in" filter="wipe(down)">
                                      <p:cBhvr>
                                        <p:cTn id="28" dur="500"/>
                                        <p:tgtEl>
                                          <p:spTgt spid="12">
                                            <p:txEl>
                                              <p:pRg st="6" end="6"/>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animEffect transition="in" filter="wipe(down)">
                                      <p:cBhvr>
                                        <p:cTn id="31" dur="500"/>
                                        <p:tgtEl>
                                          <p:spTgt spid="12">
                                            <p:txEl>
                                              <p:pRg st="7" end="7"/>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xEl>
                                              <p:pRg st="8" end="8"/>
                                            </p:txEl>
                                          </p:spTgt>
                                        </p:tgtEl>
                                        <p:attrNameLst>
                                          <p:attrName>style.visibility</p:attrName>
                                        </p:attrNameLst>
                                      </p:cBhvr>
                                      <p:to>
                                        <p:strVal val="visible"/>
                                      </p:to>
                                    </p:set>
                                    <p:animEffect transition="in" filter="wipe(down)">
                                      <p:cBhvr>
                                        <p:cTn id="34" dur="500"/>
                                        <p:tgtEl>
                                          <p:spTgt spid="12">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5">
                                            <p:bg/>
                                          </p:spTgt>
                                        </p:tgtEl>
                                        <p:attrNameLst>
                                          <p:attrName>style.visibility</p:attrName>
                                        </p:attrNameLst>
                                      </p:cBhvr>
                                      <p:to>
                                        <p:strVal val="visible"/>
                                      </p:to>
                                    </p:set>
                                    <p:animEffect transition="in" filter="wipe(down)">
                                      <p:cBhvr>
                                        <p:cTn id="39" dur="500"/>
                                        <p:tgtEl>
                                          <p:spTgt spid="15">
                                            <p:bg/>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Effect transition="in" filter="wipe(down)">
                                      <p:cBhvr>
                                        <p:cTn id="42" dur="500"/>
                                        <p:tgtEl>
                                          <p:spTgt spid="15">
                                            <p:txEl>
                                              <p:pRg st="0" end="0"/>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5">
                                            <p:txEl>
                                              <p:pRg st="1" end="1"/>
                                            </p:txEl>
                                          </p:spTgt>
                                        </p:tgtEl>
                                        <p:attrNameLst>
                                          <p:attrName>style.visibility</p:attrName>
                                        </p:attrNameLst>
                                      </p:cBhvr>
                                      <p:to>
                                        <p:strVal val="visible"/>
                                      </p:to>
                                    </p:set>
                                    <p:animEffect transition="in" filter="wipe(down)">
                                      <p:cBhvr>
                                        <p:cTn id="45" dur="500"/>
                                        <p:tgtEl>
                                          <p:spTgt spid="15">
                                            <p:txEl>
                                              <p:pRg st="1" end="1"/>
                                            </p:tx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5">
                                            <p:txEl>
                                              <p:pRg st="2" end="2"/>
                                            </p:txEl>
                                          </p:spTgt>
                                        </p:tgtEl>
                                        <p:attrNameLst>
                                          <p:attrName>style.visibility</p:attrName>
                                        </p:attrNameLst>
                                      </p:cBhvr>
                                      <p:to>
                                        <p:strVal val="visible"/>
                                      </p:to>
                                    </p:set>
                                    <p:animEffect transition="in" filter="wipe(down)">
                                      <p:cBhvr>
                                        <p:cTn id="48" dur="500"/>
                                        <p:tgtEl>
                                          <p:spTgt spid="15">
                                            <p:txEl>
                                              <p:pRg st="2" end="2"/>
                                            </p:tx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5">
                                            <p:txEl>
                                              <p:pRg st="3" end="3"/>
                                            </p:txEl>
                                          </p:spTgt>
                                        </p:tgtEl>
                                        <p:attrNameLst>
                                          <p:attrName>style.visibility</p:attrName>
                                        </p:attrNameLst>
                                      </p:cBhvr>
                                      <p:to>
                                        <p:strVal val="visible"/>
                                      </p:to>
                                    </p:set>
                                    <p:animEffect transition="in" filter="wipe(down)">
                                      <p:cBhvr>
                                        <p:cTn id="51" dur="500"/>
                                        <p:tgtEl>
                                          <p:spTgt spid="15">
                                            <p:txEl>
                                              <p:pRg st="3" end="3"/>
                                            </p:tx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5">
                                            <p:txEl>
                                              <p:pRg st="4" end="4"/>
                                            </p:txEl>
                                          </p:spTgt>
                                        </p:tgtEl>
                                        <p:attrNameLst>
                                          <p:attrName>style.visibility</p:attrName>
                                        </p:attrNameLst>
                                      </p:cBhvr>
                                      <p:to>
                                        <p:strVal val="visible"/>
                                      </p:to>
                                    </p:set>
                                    <p:animEffect transition="in" filter="wipe(down)">
                                      <p:cBhvr>
                                        <p:cTn id="54" dur="500"/>
                                        <p:tgtEl>
                                          <p:spTgt spid="15">
                                            <p:txEl>
                                              <p:pRg st="4" end="4"/>
                                            </p:txEl>
                                          </p:spTgt>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5">
                                            <p:txEl>
                                              <p:pRg st="5" end="5"/>
                                            </p:txEl>
                                          </p:spTgt>
                                        </p:tgtEl>
                                        <p:attrNameLst>
                                          <p:attrName>style.visibility</p:attrName>
                                        </p:attrNameLst>
                                      </p:cBhvr>
                                      <p:to>
                                        <p:strVal val="visible"/>
                                      </p:to>
                                    </p:set>
                                    <p:animEffect transition="in" filter="wipe(down)">
                                      <p:cBhvr>
                                        <p:cTn id="57" dur="500"/>
                                        <p:tgtEl>
                                          <p:spTgt spid="15">
                                            <p:txEl>
                                              <p:pRg st="5" end="5"/>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5">
                                            <p:txEl>
                                              <p:pRg st="6" end="6"/>
                                            </p:txEl>
                                          </p:spTgt>
                                        </p:tgtEl>
                                        <p:attrNameLst>
                                          <p:attrName>style.visibility</p:attrName>
                                        </p:attrNameLst>
                                      </p:cBhvr>
                                      <p:to>
                                        <p:strVal val="visible"/>
                                      </p:to>
                                    </p:set>
                                    <p:animEffect transition="in" filter="wipe(down)">
                                      <p:cBhvr>
                                        <p:cTn id="60" dur="500"/>
                                        <p:tgtEl>
                                          <p:spTgt spid="15">
                                            <p:txEl>
                                              <p:pRg st="6" end="6"/>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5">
                                            <p:txEl>
                                              <p:pRg st="7" end="7"/>
                                            </p:txEl>
                                          </p:spTgt>
                                        </p:tgtEl>
                                        <p:attrNameLst>
                                          <p:attrName>style.visibility</p:attrName>
                                        </p:attrNameLst>
                                      </p:cBhvr>
                                      <p:to>
                                        <p:strVal val="visible"/>
                                      </p:to>
                                    </p:set>
                                    <p:animEffect transition="in" filter="wipe(down)">
                                      <p:cBhvr>
                                        <p:cTn id="63" dur="500"/>
                                        <p:tgtEl>
                                          <p:spTgt spid="15">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4097"/>
                                        </p:tgtEl>
                                        <p:attrNameLst>
                                          <p:attrName>style.visibility</p:attrName>
                                        </p:attrNameLst>
                                      </p:cBhvr>
                                      <p:to>
                                        <p:strVal val="visible"/>
                                      </p:to>
                                    </p:set>
                                    <p:anim calcmode="lin" valueType="num">
                                      <p:cBhvr additive="base">
                                        <p:cTn id="68" dur="500" fill="hold"/>
                                        <p:tgtEl>
                                          <p:spTgt spid="4097"/>
                                        </p:tgtEl>
                                        <p:attrNameLst>
                                          <p:attrName>ppt_x</p:attrName>
                                        </p:attrNameLst>
                                      </p:cBhvr>
                                      <p:tavLst>
                                        <p:tav tm="0">
                                          <p:val>
                                            <p:strVal val="#ppt_x"/>
                                          </p:val>
                                        </p:tav>
                                        <p:tav tm="100000">
                                          <p:val>
                                            <p:strVal val="#ppt_x"/>
                                          </p:val>
                                        </p:tav>
                                      </p:tavLst>
                                    </p:anim>
                                    <p:anim calcmode="lin" valueType="num">
                                      <p:cBhvr additive="base">
                                        <p:cTn id="69" dur="500" fill="hold"/>
                                        <p:tgtEl>
                                          <p:spTgt spid="4097"/>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500" fill="hold"/>
                                        <p:tgtEl>
                                          <p:spTgt spid="16"/>
                                        </p:tgtEl>
                                        <p:attrNameLst>
                                          <p:attrName>ppt_x</p:attrName>
                                        </p:attrNameLst>
                                      </p:cBhvr>
                                      <p:tavLst>
                                        <p:tav tm="0">
                                          <p:val>
                                            <p:strVal val="#ppt_x"/>
                                          </p:val>
                                        </p:tav>
                                        <p:tav tm="100000">
                                          <p:val>
                                            <p:strVal val="#ppt_x"/>
                                          </p:val>
                                        </p:tav>
                                      </p:tavLst>
                                    </p:anim>
                                    <p:anim calcmode="lin" valueType="num">
                                      <p:cBhvr additive="base">
                                        <p:cTn id="7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animBg="1"/>
      <p:bldP spid="15" grpId="0" build="allAtOnce"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kern="0" dirty="0" smtClean="0">
                <a:solidFill>
                  <a:srgbClr val="C00000"/>
                </a:solidFill>
              </a:rPr>
              <a:t>2.2 Si4463 API</a:t>
            </a:r>
            <a:r>
              <a:rPr lang="zh-CN" altLang="en-US" kern="0" dirty="0" smtClean="0">
                <a:solidFill>
                  <a:srgbClr val="C00000"/>
                </a:solidFill>
              </a:rPr>
              <a:t>函数分析</a:t>
            </a:r>
            <a:r>
              <a:rPr lang="zh-CN" altLang="en-US" kern="0" dirty="0" smtClean="0"/>
              <a:t/>
            </a:r>
            <a:br>
              <a:rPr lang="zh-CN" altLang="en-US" kern="0" dirty="0" smtClean="0"/>
            </a:br>
            <a:endParaRPr lang="zh-CN" altLang="en-US" dirty="0"/>
          </a:p>
        </p:txBody>
      </p:sp>
      <p:sp>
        <p:nvSpPr>
          <p:cNvPr id="11" name="内容占位符 17"/>
          <p:cNvSpPr txBox="1">
            <a:spLocks/>
          </p:cNvSpPr>
          <p:nvPr/>
        </p:nvSpPr>
        <p:spPr>
          <a:xfrm>
            <a:off x="323528" y="908720"/>
            <a:ext cx="7776864" cy="576064"/>
          </a:xfrm>
          <a:prstGeom prst="rect">
            <a:avLst/>
          </a:prstGeom>
        </p:spPr>
        <p:txBody>
          <a:bodyPr numCol="1" spcCol="720000"/>
          <a:lstStyle/>
          <a:p>
            <a:r>
              <a:rPr lang="zh-CN" altLang="en-US" sz="1400" b="1" dirty="0" smtClean="0">
                <a:solidFill>
                  <a:schemeClr val="tx1">
                    <a:lumMod val="75000"/>
                    <a:lumOff val="25000"/>
                  </a:schemeClr>
                </a:solidFill>
                <a:latin typeface="微软雅黑" pitchFamily="34" charset="-122"/>
                <a:ea typeface="微软雅黑" pitchFamily="34" charset="-122"/>
              </a:rPr>
              <a:t>       分析</a:t>
            </a:r>
            <a:r>
              <a:rPr lang="en-US" altLang="zh-CN" sz="1400" b="1" dirty="0" smtClean="0">
                <a:solidFill>
                  <a:schemeClr val="tx1">
                    <a:lumMod val="75000"/>
                    <a:lumOff val="25000"/>
                  </a:schemeClr>
                </a:solidFill>
                <a:latin typeface="微软雅黑" pitchFamily="34" charset="-122"/>
                <a:ea typeface="微软雅黑" pitchFamily="34" charset="-122"/>
              </a:rPr>
              <a:t>Si4463 </a:t>
            </a:r>
            <a:r>
              <a:rPr lang="zh-CN" altLang="en-US" sz="1400" b="1" dirty="0" smtClean="0">
                <a:solidFill>
                  <a:schemeClr val="tx1">
                    <a:lumMod val="75000"/>
                    <a:lumOff val="25000"/>
                  </a:schemeClr>
                </a:solidFill>
                <a:latin typeface="微软雅黑" pitchFamily="34" charset="-122"/>
                <a:ea typeface="微软雅黑" pitchFamily="34" charset="-122"/>
              </a:rPr>
              <a:t>例程中</a:t>
            </a:r>
            <a:r>
              <a:rPr lang="en-US" altLang="zh-CN" sz="1400" b="1" dirty="0" smtClean="0">
                <a:solidFill>
                  <a:schemeClr val="tx1">
                    <a:lumMod val="75000"/>
                    <a:lumOff val="25000"/>
                  </a:schemeClr>
                </a:solidFill>
                <a:latin typeface="微软雅黑" pitchFamily="34" charset="-122"/>
                <a:ea typeface="微软雅黑" pitchFamily="34" charset="-122"/>
              </a:rPr>
              <a:t>API</a:t>
            </a:r>
            <a:r>
              <a:rPr lang="zh-CN" altLang="en-US" sz="1400" b="1" dirty="0" smtClean="0">
                <a:solidFill>
                  <a:schemeClr val="tx1">
                    <a:lumMod val="75000"/>
                    <a:lumOff val="25000"/>
                  </a:schemeClr>
                </a:solidFill>
                <a:latin typeface="微软雅黑" pitchFamily="34" charset="-122"/>
                <a:ea typeface="微软雅黑" pitchFamily="34" charset="-122"/>
              </a:rPr>
              <a:t>函数库结构，</a:t>
            </a:r>
            <a:r>
              <a:rPr lang="en-US" altLang="zh-CN" sz="1400" b="1" dirty="0" smtClean="0">
                <a:solidFill>
                  <a:schemeClr val="tx1">
                    <a:lumMod val="75000"/>
                    <a:lumOff val="25000"/>
                  </a:schemeClr>
                </a:solidFill>
                <a:latin typeface="微软雅黑" pitchFamily="34" charset="-122"/>
                <a:ea typeface="微软雅黑" pitchFamily="34" charset="-122"/>
              </a:rPr>
              <a:t>API</a:t>
            </a:r>
            <a:r>
              <a:rPr lang="zh-CN" altLang="en-US" sz="1400" b="1" dirty="0" smtClean="0">
                <a:solidFill>
                  <a:schemeClr val="tx1">
                    <a:lumMod val="75000"/>
                    <a:lumOff val="25000"/>
                  </a:schemeClr>
                </a:solidFill>
                <a:latin typeface="微软雅黑" pitchFamily="34" charset="-122"/>
                <a:ea typeface="微软雅黑" pitchFamily="34" charset="-122"/>
              </a:rPr>
              <a:t>库基于</a:t>
            </a:r>
            <a:r>
              <a:rPr lang="en-US" altLang="zh-CN" sz="1400" b="1" dirty="0" smtClean="0">
                <a:solidFill>
                  <a:schemeClr val="tx1">
                    <a:lumMod val="75000"/>
                    <a:lumOff val="25000"/>
                  </a:schemeClr>
                </a:solidFill>
                <a:latin typeface="微软雅黑" pitchFamily="34" charset="-122"/>
                <a:ea typeface="微软雅黑" pitchFamily="34" charset="-122"/>
              </a:rPr>
              <a:t>8051</a:t>
            </a:r>
            <a:r>
              <a:rPr lang="zh-CN" altLang="en-US" sz="1400" b="1" dirty="0" smtClean="0">
                <a:solidFill>
                  <a:schemeClr val="tx1">
                    <a:lumMod val="75000"/>
                    <a:lumOff val="25000"/>
                  </a:schemeClr>
                </a:solidFill>
                <a:latin typeface="微软雅黑" pitchFamily="34" charset="-122"/>
                <a:ea typeface="微软雅黑" pitchFamily="34" charset="-122"/>
              </a:rPr>
              <a:t>单片机，项目中需要进行移植。</a:t>
            </a:r>
            <a:endParaRPr lang="en-US" altLang="zh-CN" sz="1400" b="1" dirty="0" smtClean="0">
              <a:solidFill>
                <a:schemeClr val="tx1">
                  <a:lumMod val="75000"/>
                  <a:lumOff val="25000"/>
                </a:schemeClr>
              </a:solidFill>
              <a:latin typeface="微软雅黑" pitchFamily="34" charset="-122"/>
              <a:ea typeface="微软雅黑" pitchFamily="34" charset="-122"/>
            </a:endParaRPr>
          </a:p>
          <a:p>
            <a:r>
              <a:rPr lang="zh-CN" altLang="en-US" sz="1400" b="1" dirty="0" smtClean="0">
                <a:solidFill>
                  <a:schemeClr val="tx1">
                    <a:lumMod val="75000"/>
                    <a:lumOff val="25000"/>
                  </a:schemeClr>
                </a:solidFill>
                <a:latin typeface="微软雅黑" pitchFamily="34" charset="-122"/>
                <a:ea typeface="微软雅黑" pitchFamily="34" charset="-122"/>
              </a:rPr>
              <a:t>移植主要修改硬件</a:t>
            </a:r>
            <a:r>
              <a:rPr lang="en-US" altLang="zh-CN" sz="1400" b="1" dirty="0" smtClean="0">
                <a:solidFill>
                  <a:schemeClr val="tx1">
                    <a:lumMod val="75000"/>
                    <a:lumOff val="25000"/>
                  </a:schemeClr>
                </a:solidFill>
                <a:latin typeface="微软雅黑" pitchFamily="34" charset="-122"/>
                <a:ea typeface="微软雅黑" pitchFamily="34" charset="-122"/>
              </a:rPr>
              <a:t>SPI</a:t>
            </a:r>
            <a:r>
              <a:rPr lang="zh-CN" altLang="en-US" sz="1400" b="1" dirty="0" smtClean="0">
                <a:solidFill>
                  <a:schemeClr val="tx1">
                    <a:lumMod val="75000"/>
                    <a:lumOff val="25000"/>
                  </a:schemeClr>
                </a:solidFill>
                <a:latin typeface="微软雅黑" pitchFamily="34" charset="-122"/>
                <a:ea typeface="微软雅黑" pitchFamily="34" charset="-122"/>
              </a:rPr>
              <a:t>层，针对不同处理</a:t>
            </a:r>
            <a:r>
              <a:rPr lang="en-US" altLang="zh-CN" sz="1400" b="1" dirty="0" smtClean="0">
                <a:solidFill>
                  <a:schemeClr val="tx1">
                    <a:lumMod val="75000"/>
                    <a:lumOff val="25000"/>
                  </a:schemeClr>
                </a:solidFill>
                <a:latin typeface="微软雅黑" pitchFamily="34" charset="-122"/>
                <a:ea typeface="微软雅黑" pitchFamily="34" charset="-122"/>
              </a:rPr>
              <a:t>SPI</a:t>
            </a:r>
            <a:r>
              <a:rPr lang="zh-CN" altLang="en-US" sz="1400" b="1" dirty="0" smtClean="0">
                <a:solidFill>
                  <a:schemeClr val="tx1">
                    <a:lumMod val="75000"/>
                    <a:lumOff val="25000"/>
                  </a:schemeClr>
                </a:solidFill>
                <a:latin typeface="微软雅黑" pitchFamily="34" charset="-122"/>
                <a:ea typeface="微软雅黑" pitchFamily="34" charset="-122"/>
              </a:rPr>
              <a:t>操作方式不同修改</a:t>
            </a:r>
            <a:r>
              <a:rPr lang="en-US" altLang="zh-CN" sz="1400" b="1" dirty="0" smtClean="0">
                <a:solidFill>
                  <a:schemeClr val="tx1">
                    <a:lumMod val="75000"/>
                    <a:lumOff val="25000"/>
                  </a:schemeClr>
                </a:solidFill>
                <a:latin typeface="微软雅黑" pitchFamily="34" charset="-122"/>
                <a:ea typeface="微软雅黑" pitchFamily="34" charset="-122"/>
              </a:rPr>
              <a:t>SPI</a:t>
            </a:r>
            <a:r>
              <a:rPr lang="zh-CN" altLang="en-US" sz="1400" b="1" dirty="0" smtClean="0">
                <a:solidFill>
                  <a:schemeClr val="tx1">
                    <a:lumMod val="75000"/>
                    <a:lumOff val="25000"/>
                  </a:schemeClr>
                </a:solidFill>
                <a:latin typeface="微软雅黑" pitchFamily="34" charset="-122"/>
                <a:ea typeface="微软雅黑" pitchFamily="34" charset="-122"/>
              </a:rPr>
              <a:t>相关函数。</a:t>
            </a:r>
          </a:p>
        </p:txBody>
      </p:sp>
      <p:pic>
        <p:nvPicPr>
          <p:cNvPr id="76802" name="Picture 2"/>
          <p:cNvPicPr>
            <a:picLocks noChangeAspect="1" noChangeArrowheads="1"/>
          </p:cNvPicPr>
          <p:nvPr/>
        </p:nvPicPr>
        <p:blipFill>
          <a:blip r:embed="rId2" cstate="print"/>
          <a:srcRect/>
          <a:stretch>
            <a:fillRect/>
          </a:stretch>
        </p:blipFill>
        <p:spPr bwMode="auto">
          <a:xfrm>
            <a:off x="1628775" y="1412776"/>
            <a:ext cx="5886450" cy="477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kern="0" dirty="0" smtClean="0">
                <a:solidFill>
                  <a:srgbClr val="C00000"/>
                </a:solidFill>
              </a:rPr>
              <a:t>2.3 </a:t>
            </a:r>
            <a:r>
              <a:rPr lang="zh-CN" altLang="en-US" kern="0" dirty="0" smtClean="0">
                <a:solidFill>
                  <a:srgbClr val="C00000"/>
                </a:solidFill>
              </a:rPr>
              <a:t>数传通信协议流程</a:t>
            </a:r>
            <a:r>
              <a:rPr lang="zh-CN" altLang="en-US" kern="0" dirty="0" smtClean="0"/>
              <a:t/>
            </a:r>
            <a:br>
              <a:rPr lang="zh-CN" altLang="en-US" kern="0" dirty="0" smtClean="0"/>
            </a:br>
            <a:endParaRPr lang="zh-CN" altLang="en-US" dirty="0"/>
          </a:p>
        </p:txBody>
      </p:sp>
      <p:sp>
        <p:nvSpPr>
          <p:cNvPr id="11" name="内容占位符 17"/>
          <p:cNvSpPr txBox="1">
            <a:spLocks/>
          </p:cNvSpPr>
          <p:nvPr/>
        </p:nvSpPr>
        <p:spPr>
          <a:xfrm>
            <a:off x="323528" y="908720"/>
            <a:ext cx="7776864" cy="576064"/>
          </a:xfrm>
          <a:prstGeom prst="rect">
            <a:avLst/>
          </a:prstGeom>
        </p:spPr>
        <p:txBody>
          <a:bodyPr numCol="1" spcCol="720000"/>
          <a:lstStyle/>
          <a:p>
            <a:r>
              <a:rPr lang="zh-CN" altLang="en-US" sz="1400" b="1" dirty="0" smtClean="0">
                <a:solidFill>
                  <a:schemeClr val="tx1">
                    <a:lumMod val="75000"/>
                    <a:lumOff val="25000"/>
                  </a:schemeClr>
                </a:solidFill>
                <a:latin typeface="微软雅黑" pitchFamily="34" charset="-122"/>
                <a:ea typeface="微软雅黑" pitchFamily="34" charset="-122"/>
              </a:rPr>
              <a:t>       参考</a:t>
            </a:r>
            <a:r>
              <a:rPr lang="en-US" altLang="zh-CN" sz="1400" b="1" dirty="0" smtClean="0">
                <a:solidFill>
                  <a:schemeClr val="tx1">
                    <a:lumMod val="75000"/>
                    <a:lumOff val="25000"/>
                  </a:schemeClr>
                </a:solidFill>
                <a:latin typeface="微软雅黑" pitchFamily="34" charset="-122"/>
                <a:ea typeface="微软雅黑" pitchFamily="34" charset="-122"/>
              </a:rPr>
              <a:t>802.11</a:t>
            </a:r>
            <a:r>
              <a:rPr lang="zh-CN" altLang="en-US" sz="1400" b="1" dirty="0" smtClean="0">
                <a:solidFill>
                  <a:schemeClr val="tx1">
                    <a:lumMod val="75000"/>
                    <a:lumOff val="25000"/>
                  </a:schemeClr>
                </a:solidFill>
                <a:latin typeface="微软雅黑" pitchFamily="34" charset="-122"/>
                <a:ea typeface="微软雅黑" pitchFamily="34" charset="-122"/>
              </a:rPr>
              <a:t>无线通信协议，自定义图传项目中数传通信协议，基于</a:t>
            </a:r>
            <a:r>
              <a:rPr lang="en-US" altLang="zh-CN" sz="1400" b="1" dirty="0" smtClean="0">
                <a:solidFill>
                  <a:schemeClr val="tx1">
                    <a:lumMod val="75000"/>
                    <a:lumOff val="25000"/>
                  </a:schemeClr>
                </a:solidFill>
                <a:latin typeface="微软雅黑" pitchFamily="34" charset="-122"/>
                <a:ea typeface="微软雅黑" pitchFamily="34" charset="-122"/>
              </a:rPr>
              <a:t>Si4463</a:t>
            </a:r>
            <a:r>
              <a:rPr lang="zh-CN" altLang="en-US" sz="1400" b="1" dirty="0" smtClean="0">
                <a:solidFill>
                  <a:schemeClr val="tx1">
                    <a:lumMod val="75000"/>
                    <a:lumOff val="25000"/>
                  </a:schemeClr>
                </a:solidFill>
                <a:latin typeface="微软雅黑" pitchFamily="34" charset="-122"/>
                <a:ea typeface="微软雅黑" pitchFamily="34" charset="-122"/>
              </a:rPr>
              <a:t>评估板编写测试通信协议程序。</a:t>
            </a:r>
          </a:p>
        </p:txBody>
      </p:sp>
      <p:pic>
        <p:nvPicPr>
          <p:cNvPr id="1026" name="Picture 2"/>
          <p:cNvPicPr>
            <a:picLocks noChangeAspect="1" noChangeArrowheads="1"/>
          </p:cNvPicPr>
          <p:nvPr/>
        </p:nvPicPr>
        <p:blipFill>
          <a:blip r:embed="rId2" cstate="print"/>
          <a:srcRect/>
          <a:stretch>
            <a:fillRect/>
          </a:stretch>
        </p:blipFill>
        <p:spPr bwMode="auto">
          <a:xfrm>
            <a:off x="971600" y="1412776"/>
            <a:ext cx="2808312" cy="474182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788024" y="1484784"/>
            <a:ext cx="3528392" cy="444710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kern="0" dirty="0" smtClean="0">
                <a:solidFill>
                  <a:srgbClr val="C00000"/>
                </a:solidFill>
              </a:rPr>
              <a:t>工作任务</a:t>
            </a:r>
            <a:r>
              <a:rPr lang="en-US" altLang="zh-CN" kern="0" dirty="0" smtClean="0">
                <a:solidFill>
                  <a:srgbClr val="C00000"/>
                </a:solidFill>
              </a:rPr>
              <a:t>——M487</a:t>
            </a:r>
            <a:r>
              <a:rPr lang="zh-CN" altLang="en-US" kern="0" dirty="0" smtClean="0">
                <a:solidFill>
                  <a:srgbClr val="C00000"/>
                </a:solidFill>
              </a:rPr>
              <a:t>资料学习</a:t>
            </a:r>
            <a:r>
              <a:rPr lang="zh-CN" altLang="en-US" kern="0" dirty="0" smtClean="0"/>
              <a:t/>
            </a:r>
            <a:br>
              <a:rPr lang="zh-CN" altLang="en-US" kern="0" dirty="0" smtClean="0"/>
            </a:br>
            <a:endParaRPr lang="zh-CN" altLang="en-US" dirty="0"/>
          </a:p>
        </p:txBody>
      </p:sp>
      <p:sp>
        <p:nvSpPr>
          <p:cNvPr id="11" name="内容占位符 17"/>
          <p:cNvSpPr txBox="1">
            <a:spLocks/>
          </p:cNvSpPr>
          <p:nvPr/>
        </p:nvSpPr>
        <p:spPr>
          <a:xfrm>
            <a:off x="323528" y="908720"/>
            <a:ext cx="7776864" cy="576064"/>
          </a:xfrm>
          <a:prstGeom prst="rect">
            <a:avLst/>
          </a:prstGeom>
        </p:spPr>
        <p:txBody>
          <a:bodyPr numCol="1" spcCol="720000"/>
          <a:lstStyle/>
          <a:p>
            <a:r>
              <a:rPr lang="zh-CN" altLang="en-US" sz="1400" b="1" dirty="0" smtClean="0">
                <a:solidFill>
                  <a:schemeClr val="tx1">
                    <a:lumMod val="75000"/>
                    <a:lumOff val="25000"/>
                  </a:schemeClr>
                </a:solidFill>
                <a:latin typeface="微软雅黑" pitchFamily="34" charset="-122"/>
                <a:ea typeface="微软雅黑" pitchFamily="34" charset="-122"/>
              </a:rPr>
              <a:t>       图传项目最终方案中主控</a:t>
            </a:r>
            <a:r>
              <a:rPr lang="en-US" altLang="zh-CN" sz="1400" b="1" dirty="0" smtClean="0">
                <a:solidFill>
                  <a:schemeClr val="tx1">
                    <a:lumMod val="75000"/>
                    <a:lumOff val="25000"/>
                  </a:schemeClr>
                </a:solidFill>
                <a:latin typeface="微软雅黑" pitchFamily="34" charset="-122"/>
                <a:ea typeface="微软雅黑" pitchFamily="34" charset="-122"/>
              </a:rPr>
              <a:t>MCU</a:t>
            </a:r>
            <a:r>
              <a:rPr lang="zh-CN" altLang="en-US" sz="1400" b="1" dirty="0" smtClean="0">
                <a:solidFill>
                  <a:schemeClr val="tx1">
                    <a:lumMod val="75000"/>
                    <a:lumOff val="25000"/>
                  </a:schemeClr>
                </a:solidFill>
                <a:latin typeface="微软雅黑" pitchFamily="34" charset="-122"/>
                <a:ea typeface="微软雅黑" pitchFamily="34" charset="-122"/>
              </a:rPr>
              <a:t>选型为</a:t>
            </a:r>
            <a:r>
              <a:rPr lang="en-US" altLang="zh-CN" sz="1400" b="1" dirty="0" smtClean="0">
                <a:solidFill>
                  <a:schemeClr val="tx1">
                    <a:lumMod val="75000"/>
                    <a:lumOff val="25000"/>
                  </a:schemeClr>
                </a:solidFill>
                <a:latin typeface="微软雅黑" pitchFamily="34" charset="-122"/>
                <a:ea typeface="微软雅黑" pitchFamily="34" charset="-122"/>
              </a:rPr>
              <a:t>M487</a:t>
            </a:r>
            <a:r>
              <a:rPr lang="zh-CN" altLang="en-US" sz="1400" b="1" dirty="0" smtClean="0">
                <a:solidFill>
                  <a:schemeClr val="tx1">
                    <a:lumMod val="75000"/>
                    <a:lumOff val="25000"/>
                  </a:schemeClr>
                </a:solidFill>
                <a:latin typeface="微软雅黑" pitchFamily="34" charset="-122"/>
                <a:ea typeface="微软雅黑" pitchFamily="34" charset="-122"/>
              </a:rPr>
              <a:t>，用于实现组网等控制信号的无线通信，无线芯片为</a:t>
            </a:r>
            <a:r>
              <a:rPr lang="en-US" altLang="zh-CN" sz="1400" b="1" dirty="0" smtClean="0">
                <a:solidFill>
                  <a:schemeClr val="tx1">
                    <a:lumMod val="75000"/>
                    <a:lumOff val="25000"/>
                  </a:schemeClr>
                </a:solidFill>
                <a:latin typeface="微软雅黑" pitchFamily="34" charset="-122"/>
                <a:ea typeface="微软雅黑" pitchFamily="34" charset="-122"/>
              </a:rPr>
              <a:t>Si4463</a:t>
            </a:r>
            <a:r>
              <a:rPr lang="zh-CN" altLang="en-US" sz="1400" b="1" dirty="0" smtClean="0">
                <a:solidFill>
                  <a:schemeClr val="tx1">
                    <a:lumMod val="75000"/>
                    <a:lumOff val="25000"/>
                  </a:schemeClr>
                </a:solidFill>
                <a:latin typeface="微软雅黑" pitchFamily="34" charset="-122"/>
                <a:ea typeface="微软雅黑" pitchFamily="34" charset="-122"/>
              </a:rPr>
              <a:t>。与</a:t>
            </a:r>
            <a:r>
              <a:rPr lang="en-US" altLang="zh-CN" sz="1400" b="1" dirty="0" smtClean="0">
                <a:solidFill>
                  <a:schemeClr val="tx1">
                    <a:lumMod val="75000"/>
                    <a:lumOff val="25000"/>
                  </a:schemeClr>
                </a:solidFill>
                <a:latin typeface="微软雅黑" pitchFamily="34" charset="-122"/>
                <a:ea typeface="微软雅黑" pitchFamily="34" charset="-122"/>
              </a:rPr>
              <a:t>NVR</a:t>
            </a:r>
            <a:r>
              <a:rPr lang="zh-CN" altLang="en-US" sz="1400" b="1" dirty="0" smtClean="0">
                <a:solidFill>
                  <a:schemeClr val="tx1">
                    <a:lumMod val="75000"/>
                    <a:lumOff val="25000"/>
                  </a:schemeClr>
                </a:solidFill>
                <a:latin typeface="微软雅黑" pitchFamily="34" charset="-122"/>
                <a:ea typeface="微软雅黑" pitchFamily="34" charset="-122"/>
              </a:rPr>
              <a:t>或者</a:t>
            </a:r>
            <a:r>
              <a:rPr lang="en-US" altLang="zh-CN" sz="1400" b="1" dirty="0" smtClean="0">
                <a:solidFill>
                  <a:schemeClr val="tx1">
                    <a:lumMod val="75000"/>
                    <a:lumOff val="25000"/>
                  </a:schemeClr>
                </a:solidFill>
                <a:latin typeface="微软雅黑" pitchFamily="34" charset="-122"/>
                <a:ea typeface="微软雅黑" pitchFamily="34" charset="-122"/>
              </a:rPr>
              <a:t>IPC</a:t>
            </a:r>
            <a:r>
              <a:rPr lang="zh-CN" altLang="en-US" sz="1400" b="1" dirty="0" smtClean="0">
                <a:solidFill>
                  <a:schemeClr val="tx1">
                    <a:lumMod val="75000"/>
                    <a:lumOff val="25000"/>
                  </a:schemeClr>
                </a:solidFill>
                <a:latin typeface="微软雅黑" pitchFamily="34" charset="-122"/>
                <a:ea typeface="微软雅黑" pitchFamily="34" charset="-122"/>
              </a:rPr>
              <a:t>通信采用网络接口，与图传芯片通信采用</a:t>
            </a:r>
            <a:r>
              <a:rPr lang="en-US" altLang="zh-CN" sz="1400" b="1" dirty="0" smtClean="0">
                <a:solidFill>
                  <a:schemeClr val="tx1">
                    <a:lumMod val="75000"/>
                    <a:lumOff val="25000"/>
                  </a:schemeClr>
                </a:solidFill>
                <a:latin typeface="微软雅黑" pitchFamily="34" charset="-122"/>
                <a:ea typeface="微软雅黑" pitchFamily="34" charset="-122"/>
              </a:rPr>
              <a:t>I2C</a:t>
            </a:r>
            <a:r>
              <a:rPr lang="zh-CN" altLang="en-US" sz="1400" b="1" dirty="0" smtClean="0">
                <a:solidFill>
                  <a:schemeClr val="tx1">
                    <a:lumMod val="75000"/>
                    <a:lumOff val="25000"/>
                  </a:schemeClr>
                </a:solidFill>
                <a:latin typeface="微软雅黑" pitchFamily="34" charset="-122"/>
                <a:ea typeface="微软雅黑" pitchFamily="34" charset="-122"/>
              </a:rPr>
              <a:t>接口。</a:t>
            </a:r>
          </a:p>
        </p:txBody>
      </p:sp>
      <p:sp>
        <p:nvSpPr>
          <p:cNvPr id="5" name="TextBox 4"/>
          <p:cNvSpPr txBox="1"/>
          <p:nvPr/>
        </p:nvSpPr>
        <p:spPr>
          <a:xfrm>
            <a:off x="6660232" y="2564904"/>
            <a:ext cx="2160240" cy="1200329"/>
          </a:xfrm>
          <a:prstGeom prst="rect">
            <a:avLst/>
          </a:prstGeom>
          <a:noFill/>
        </p:spPr>
        <p:txBody>
          <a:bodyPr wrap="square" rtlCol="0">
            <a:spAutoFit/>
          </a:bodyPr>
          <a:lstStyle/>
          <a:p>
            <a:pPr>
              <a:lnSpc>
                <a:spcPct val="150000"/>
              </a:lnSpc>
            </a:pPr>
            <a:r>
              <a:rPr lang="en-US" altLang="zh-CN" sz="1200" dirty="0" smtClean="0">
                <a:solidFill>
                  <a:schemeClr val="tx1">
                    <a:lumMod val="65000"/>
                    <a:lumOff val="35000"/>
                  </a:schemeClr>
                </a:solidFill>
                <a:latin typeface="微软雅黑" pitchFamily="34" charset="-122"/>
                <a:ea typeface="微软雅黑" pitchFamily="34" charset="-122"/>
              </a:rPr>
              <a:t>1:M487</a:t>
            </a:r>
            <a:r>
              <a:rPr lang="zh-CN" altLang="en-US" sz="1200" dirty="0" smtClean="0">
                <a:solidFill>
                  <a:schemeClr val="tx1">
                    <a:lumMod val="65000"/>
                    <a:lumOff val="35000"/>
                  </a:schemeClr>
                </a:solidFill>
                <a:latin typeface="微软雅黑" pitchFamily="34" charset="-122"/>
                <a:ea typeface="微软雅黑" pitchFamily="34" charset="-122"/>
              </a:rPr>
              <a:t>标准外设库框架</a:t>
            </a:r>
            <a:endParaRPr lang="en-US" altLang="zh-CN" sz="1200" dirty="0" smtClean="0">
              <a:solidFill>
                <a:schemeClr val="tx1">
                  <a:lumMod val="65000"/>
                  <a:lumOff val="35000"/>
                </a:schemeClr>
              </a:solidFill>
              <a:latin typeface="微软雅黑" pitchFamily="34" charset="-122"/>
              <a:ea typeface="微软雅黑" pitchFamily="34" charset="-122"/>
            </a:endParaRPr>
          </a:p>
          <a:p>
            <a:pPr>
              <a:lnSpc>
                <a:spcPct val="150000"/>
              </a:lnSpc>
            </a:pPr>
            <a:r>
              <a:rPr lang="en-US" altLang="zh-CN" sz="1200" dirty="0" smtClean="0">
                <a:solidFill>
                  <a:schemeClr val="tx1">
                    <a:lumMod val="65000"/>
                    <a:lumOff val="35000"/>
                  </a:schemeClr>
                </a:solidFill>
                <a:latin typeface="微软雅黑" pitchFamily="34" charset="-122"/>
                <a:ea typeface="微软雅黑" pitchFamily="34" charset="-122"/>
              </a:rPr>
              <a:t>2:GPIO</a:t>
            </a:r>
            <a:r>
              <a:rPr lang="zh-CN" altLang="en-US" sz="1200" dirty="0" smtClean="0">
                <a:solidFill>
                  <a:schemeClr val="tx1">
                    <a:lumMod val="65000"/>
                    <a:lumOff val="35000"/>
                  </a:schemeClr>
                </a:solidFill>
                <a:latin typeface="微软雅黑" pitchFamily="34" charset="-122"/>
                <a:ea typeface="微软雅黑" pitchFamily="34" charset="-122"/>
              </a:rPr>
              <a:t>、</a:t>
            </a:r>
            <a:r>
              <a:rPr lang="en-US" altLang="zh-CN" sz="1200" dirty="0" smtClean="0">
                <a:solidFill>
                  <a:schemeClr val="tx1">
                    <a:lumMod val="65000"/>
                    <a:lumOff val="35000"/>
                  </a:schemeClr>
                </a:solidFill>
                <a:latin typeface="微软雅黑" pitchFamily="34" charset="-122"/>
                <a:ea typeface="微软雅黑" pitchFamily="34" charset="-122"/>
              </a:rPr>
              <a:t>EINT</a:t>
            </a:r>
            <a:r>
              <a:rPr lang="zh-CN" altLang="en-US" sz="1200" dirty="0" smtClean="0">
                <a:solidFill>
                  <a:schemeClr val="tx1">
                    <a:lumMod val="65000"/>
                    <a:lumOff val="35000"/>
                  </a:schemeClr>
                </a:solidFill>
                <a:latin typeface="微软雅黑" pitchFamily="34" charset="-122"/>
                <a:ea typeface="微软雅黑" pitchFamily="34" charset="-122"/>
              </a:rPr>
              <a:t>、</a:t>
            </a:r>
            <a:r>
              <a:rPr lang="en-US" altLang="zh-CN" sz="1200" dirty="0" smtClean="0">
                <a:solidFill>
                  <a:schemeClr val="tx1">
                    <a:lumMod val="65000"/>
                    <a:lumOff val="35000"/>
                  </a:schemeClr>
                </a:solidFill>
                <a:latin typeface="微软雅黑" pitchFamily="34" charset="-122"/>
                <a:ea typeface="微软雅黑" pitchFamily="34" charset="-122"/>
              </a:rPr>
              <a:t>SPI</a:t>
            </a:r>
            <a:r>
              <a:rPr lang="zh-CN" altLang="en-US" sz="1200" dirty="0" smtClean="0">
                <a:solidFill>
                  <a:schemeClr val="tx1">
                    <a:lumMod val="65000"/>
                    <a:lumOff val="35000"/>
                  </a:schemeClr>
                </a:solidFill>
                <a:latin typeface="微软雅黑" pitchFamily="34" charset="-122"/>
                <a:ea typeface="微软雅黑" pitchFamily="34" charset="-122"/>
              </a:rPr>
              <a:t>、</a:t>
            </a:r>
            <a:r>
              <a:rPr lang="en-US" altLang="zh-CN" sz="1200" dirty="0" smtClean="0">
                <a:solidFill>
                  <a:schemeClr val="tx1">
                    <a:lumMod val="65000"/>
                    <a:lumOff val="35000"/>
                  </a:schemeClr>
                </a:solidFill>
                <a:latin typeface="微软雅黑" pitchFamily="34" charset="-122"/>
                <a:ea typeface="微软雅黑" pitchFamily="34" charset="-122"/>
              </a:rPr>
              <a:t>UART</a:t>
            </a:r>
          </a:p>
          <a:p>
            <a:pPr>
              <a:lnSpc>
                <a:spcPct val="150000"/>
              </a:lnSpc>
            </a:pPr>
            <a:r>
              <a:rPr lang="en-US" altLang="zh-CN" sz="1200" dirty="0" smtClean="0">
                <a:solidFill>
                  <a:schemeClr val="tx1">
                    <a:lumMod val="65000"/>
                    <a:lumOff val="35000"/>
                  </a:schemeClr>
                </a:solidFill>
                <a:latin typeface="微软雅黑" pitchFamily="34" charset="-122"/>
                <a:ea typeface="微软雅黑" pitchFamily="34" charset="-122"/>
              </a:rPr>
              <a:t>3:</a:t>
            </a:r>
            <a:r>
              <a:rPr lang="zh-CN" altLang="en-US" sz="1200" dirty="0" smtClean="0">
                <a:solidFill>
                  <a:schemeClr val="tx1">
                    <a:lumMod val="65000"/>
                    <a:lumOff val="35000"/>
                  </a:schemeClr>
                </a:solidFill>
                <a:latin typeface="微软雅黑" pitchFamily="34" charset="-122"/>
                <a:ea typeface="微软雅黑" pitchFamily="34" charset="-122"/>
              </a:rPr>
              <a:t>程序升级，</a:t>
            </a:r>
            <a:r>
              <a:rPr lang="en-US" altLang="zh-CN" sz="1200" dirty="0" smtClean="0">
                <a:solidFill>
                  <a:schemeClr val="tx1">
                    <a:lumMod val="65000"/>
                    <a:lumOff val="35000"/>
                  </a:schemeClr>
                </a:solidFill>
                <a:latin typeface="微软雅黑" pitchFamily="34" charset="-122"/>
                <a:ea typeface="微软雅黑" pitchFamily="34" charset="-122"/>
              </a:rPr>
              <a:t>FLASH</a:t>
            </a:r>
            <a:r>
              <a:rPr lang="zh-CN" altLang="en-US" sz="1200" dirty="0" smtClean="0">
                <a:solidFill>
                  <a:schemeClr val="tx1">
                    <a:lumMod val="65000"/>
                    <a:lumOff val="35000"/>
                  </a:schemeClr>
                </a:solidFill>
                <a:latin typeface="微软雅黑" pitchFamily="34" charset="-122"/>
                <a:ea typeface="微软雅黑" pitchFamily="34" charset="-122"/>
              </a:rPr>
              <a:t>操作</a:t>
            </a:r>
            <a:endParaRPr lang="en-US" altLang="zh-CN" sz="1200" dirty="0" smtClean="0">
              <a:solidFill>
                <a:schemeClr val="tx1">
                  <a:lumMod val="65000"/>
                  <a:lumOff val="35000"/>
                </a:schemeClr>
              </a:solidFill>
              <a:latin typeface="微软雅黑" pitchFamily="34" charset="-122"/>
              <a:ea typeface="微软雅黑" pitchFamily="34" charset="-122"/>
            </a:endParaRPr>
          </a:p>
          <a:p>
            <a:pPr>
              <a:lnSpc>
                <a:spcPct val="150000"/>
              </a:lnSpc>
            </a:pPr>
            <a:r>
              <a:rPr lang="en-US" altLang="zh-CN" sz="1200" dirty="0" smtClean="0">
                <a:solidFill>
                  <a:schemeClr val="tx1">
                    <a:lumMod val="65000"/>
                    <a:lumOff val="35000"/>
                  </a:schemeClr>
                </a:solidFill>
                <a:latin typeface="微软雅黑" pitchFamily="34" charset="-122"/>
                <a:ea typeface="微软雅黑" pitchFamily="34" charset="-122"/>
              </a:rPr>
              <a:t>4:FreeRTOS</a:t>
            </a:r>
            <a:r>
              <a:rPr lang="zh-CN" altLang="en-US" sz="1200" dirty="0" smtClean="0">
                <a:solidFill>
                  <a:schemeClr val="tx1">
                    <a:lumMod val="65000"/>
                    <a:lumOff val="35000"/>
                  </a:schemeClr>
                </a:solidFill>
                <a:latin typeface="微软雅黑" pitchFamily="34" charset="-122"/>
                <a:ea typeface="微软雅黑" pitchFamily="34" charset="-122"/>
              </a:rPr>
              <a:t>任务、信号量等</a:t>
            </a:r>
            <a:endParaRPr lang="en-US" altLang="zh-CN" sz="1200" dirty="0" smtClean="0">
              <a:solidFill>
                <a:schemeClr val="tx1">
                  <a:lumMod val="65000"/>
                  <a:lumOff val="35000"/>
                </a:schemeClr>
              </a:solidFill>
              <a:latin typeface="微软雅黑" pitchFamily="34" charset="-122"/>
              <a:ea typeface="微软雅黑" pitchFamily="34" charset="-122"/>
            </a:endParaRPr>
          </a:p>
        </p:txBody>
      </p:sp>
      <p:pic>
        <p:nvPicPr>
          <p:cNvPr id="2051" name="Picture 3"/>
          <p:cNvPicPr>
            <a:picLocks noChangeAspect="1" noChangeArrowheads="1"/>
          </p:cNvPicPr>
          <p:nvPr/>
        </p:nvPicPr>
        <p:blipFill>
          <a:blip r:embed="rId2" cstate="print"/>
          <a:srcRect/>
          <a:stretch>
            <a:fillRect/>
          </a:stretch>
        </p:blipFill>
        <p:spPr bwMode="auto">
          <a:xfrm>
            <a:off x="539552" y="1412776"/>
            <a:ext cx="5565651" cy="48137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a:spLocks/>
          </p:cNvSpPr>
          <p:nvPr/>
        </p:nvSpPr>
        <p:spPr>
          <a:xfrm>
            <a:off x="323528" y="928670"/>
            <a:ext cx="8424936" cy="1636234"/>
          </a:xfrm>
          <a:prstGeom prst="rect">
            <a:avLst/>
          </a:prstGeom>
        </p:spPr>
        <p:txBody>
          <a:bodyPr/>
          <a:lstStyle/>
          <a:p>
            <a:pPr marL="342900" marR="0" lvl="0" indent="-342900" algn="l" defTabSz="914400" rtl="0" eaLnBrk="1" fontAlgn="auto" latinLnBrk="0" hangingPunct="1">
              <a:lnSpc>
                <a:spcPct val="150000"/>
              </a:lnSpc>
              <a:spcBef>
                <a:spcPct val="20000"/>
              </a:spcBef>
              <a:spcAft>
                <a:spcPts val="0"/>
              </a:spcAft>
              <a:buClrTx/>
              <a:buSzTx/>
              <a:tabLst/>
              <a:defRPr/>
            </a:pPr>
            <a:r>
              <a:rPr lang="en-US" altLang="zh-CN" sz="1400" b="1" noProof="0" dirty="0" err="1" smtClean="0">
                <a:solidFill>
                  <a:schemeClr val="tx1">
                    <a:lumMod val="65000"/>
                    <a:lumOff val="35000"/>
                  </a:schemeClr>
                </a:solidFill>
                <a:latin typeface="微软雅黑" pitchFamily="34" charset="-122"/>
                <a:ea typeface="微软雅黑" pitchFamily="34" charset="-122"/>
              </a:rPr>
              <a:t>FreeRTOS</a:t>
            </a:r>
            <a:r>
              <a:rPr lang="en-US" altLang="zh-CN" sz="1400" b="1" noProof="0" dirty="0" smtClean="0">
                <a:solidFill>
                  <a:schemeClr val="tx1">
                    <a:lumMod val="65000"/>
                    <a:lumOff val="35000"/>
                  </a:schemeClr>
                </a:solidFill>
                <a:latin typeface="微软雅黑" pitchFamily="34" charset="-122"/>
                <a:ea typeface="微软雅黑" pitchFamily="34" charset="-122"/>
              </a:rPr>
              <a:t> </a:t>
            </a:r>
            <a:r>
              <a:rPr lang="zh-CN" altLang="en-US" sz="1400" b="1" noProof="0" dirty="0" smtClean="0">
                <a:solidFill>
                  <a:schemeClr val="tx1">
                    <a:lumMod val="65000"/>
                    <a:lumOff val="35000"/>
                  </a:schemeClr>
                </a:solidFill>
                <a:latin typeface="微软雅黑" pitchFamily="34" charset="-122"/>
                <a:ea typeface="微软雅黑" pitchFamily="34" charset="-122"/>
              </a:rPr>
              <a:t>内存管理方式</a:t>
            </a:r>
            <a:endParaRPr lang="en-US" altLang="zh-CN" sz="1400" b="1" dirty="0" smtClean="0">
              <a:solidFill>
                <a:schemeClr val="tx1">
                  <a:lumMod val="65000"/>
                  <a:lumOff val="35000"/>
                </a:schemeClr>
              </a:solidFill>
              <a:latin typeface="微软雅黑" pitchFamily="34" charset="-122"/>
              <a:ea typeface="微软雅黑" pitchFamily="34" charset="-122"/>
            </a:endParaRPr>
          </a:p>
          <a:p>
            <a:pPr marL="342900" marR="0" lvl="0" indent="-342900" algn="l" defTabSz="914400" rtl="0" eaLnBrk="1" fontAlgn="auto" latinLnBrk="0" hangingPunct="1">
              <a:lnSpc>
                <a:spcPct val="150000"/>
              </a:lnSpc>
              <a:spcBef>
                <a:spcPct val="20000"/>
              </a:spcBef>
              <a:spcAft>
                <a:spcPts val="0"/>
              </a:spcAft>
              <a:buClrTx/>
              <a:buSzTx/>
              <a:tabLst/>
              <a:defRPr/>
            </a:pPr>
            <a:r>
              <a:rPr lang="en-US" altLang="zh-CN" sz="1400" dirty="0" smtClean="0">
                <a:solidFill>
                  <a:schemeClr val="tx1">
                    <a:lumMod val="75000"/>
                    <a:lumOff val="25000"/>
                  </a:schemeClr>
                </a:solidFill>
                <a:latin typeface="微软雅黑" pitchFamily="34" charset="-122"/>
                <a:ea typeface="微软雅黑" pitchFamily="34" charset="-122"/>
              </a:rPr>
              <a:t>	</a:t>
            </a:r>
            <a:r>
              <a:rPr lang="en-US" altLang="zh-CN" sz="1400" dirty="0" err="1" smtClean="0">
                <a:solidFill>
                  <a:schemeClr val="tx1">
                    <a:lumMod val="75000"/>
                    <a:lumOff val="25000"/>
                  </a:schemeClr>
                </a:solidFill>
                <a:latin typeface="微软雅黑" pitchFamily="34" charset="-122"/>
                <a:ea typeface="微软雅黑" pitchFamily="34" charset="-122"/>
              </a:rPr>
              <a:t>FreeRTOS</a:t>
            </a:r>
            <a:r>
              <a:rPr lang="zh-CN" altLang="en-US" sz="1400" dirty="0" smtClean="0">
                <a:solidFill>
                  <a:schemeClr val="tx1">
                    <a:lumMod val="75000"/>
                    <a:lumOff val="25000"/>
                  </a:schemeClr>
                </a:solidFill>
                <a:latin typeface="微软雅黑" pitchFamily="34" charset="-122"/>
                <a:ea typeface="微软雅黑" pitchFamily="34" charset="-122"/>
              </a:rPr>
              <a:t>中在创建任务、信号量等系统对象时，会自动分配内存，</a:t>
            </a:r>
            <a:r>
              <a:rPr lang="en-US" altLang="zh-CN" sz="1400" dirty="0" err="1" smtClean="0">
                <a:solidFill>
                  <a:schemeClr val="tx1">
                    <a:lumMod val="75000"/>
                    <a:lumOff val="25000"/>
                  </a:schemeClr>
                </a:solidFill>
                <a:latin typeface="微软雅黑" pitchFamily="34" charset="-122"/>
                <a:ea typeface="微软雅黑" pitchFamily="34" charset="-122"/>
              </a:rPr>
              <a:t>FreeRTOS</a:t>
            </a:r>
            <a:r>
              <a:rPr lang="zh-CN" altLang="en-US" sz="1400" dirty="0" smtClean="0">
                <a:solidFill>
                  <a:schemeClr val="tx1">
                    <a:lumMod val="75000"/>
                    <a:lumOff val="25000"/>
                  </a:schemeClr>
                </a:solidFill>
                <a:latin typeface="微软雅黑" pitchFamily="34" charset="-122"/>
                <a:ea typeface="微软雅黑" pitchFamily="34" charset="-122"/>
              </a:rPr>
              <a:t>有五种内存分配形式，</a:t>
            </a:r>
            <a:endParaRPr lang="en-US" altLang="zh-CN" sz="1400" dirty="0" smtClean="0">
              <a:solidFill>
                <a:schemeClr val="tx1">
                  <a:lumMod val="75000"/>
                  <a:lumOff val="25000"/>
                </a:schemeClr>
              </a:solidFill>
              <a:latin typeface="微软雅黑" pitchFamily="34" charset="-122"/>
              <a:ea typeface="微软雅黑" pitchFamily="34" charset="-122"/>
            </a:endParaRPr>
          </a:p>
          <a:p>
            <a:pPr marL="342900" marR="0" lvl="0" indent="-342900" algn="l" defTabSz="914400" rtl="0" eaLnBrk="1" fontAlgn="auto" latinLnBrk="0" hangingPunct="1">
              <a:lnSpc>
                <a:spcPct val="150000"/>
              </a:lnSpc>
              <a:spcBef>
                <a:spcPct val="20000"/>
              </a:spcBef>
              <a:spcAft>
                <a:spcPts val="0"/>
              </a:spcAft>
              <a:buClrTx/>
              <a:buSzTx/>
              <a:tabLst/>
              <a:defRPr/>
            </a:pPr>
            <a:r>
              <a:rPr lang="zh-CN" altLang="en-US" sz="1400" dirty="0" smtClean="0">
                <a:solidFill>
                  <a:schemeClr val="tx1">
                    <a:lumMod val="75000"/>
                    <a:lumOff val="25000"/>
                  </a:schemeClr>
                </a:solidFill>
                <a:latin typeface="微软雅黑" pitchFamily="34" charset="-122"/>
                <a:ea typeface="微软雅黑" pitchFamily="34" charset="-122"/>
              </a:rPr>
              <a:t>需要根据实际项目的需求选择合适的内存分配方式，如果选择的分配方式不适合，则可能导致无法分配内</a:t>
            </a:r>
            <a:endParaRPr lang="en-US" altLang="zh-CN" sz="1400" dirty="0" smtClean="0">
              <a:solidFill>
                <a:schemeClr val="tx1">
                  <a:lumMod val="75000"/>
                  <a:lumOff val="25000"/>
                </a:schemeClr>
              </a:solidFill>
              <a:latin typeface="微软雅黑" pitchFamily="34" charset="-122"/>
              <a:ea typeface="微软雅黑" pitchFamily="34" charset="-122"/>
            </a:endParaRPr>
          </a:p>
          <a:p>
            <a:pPr marL="342900" marR="0" lvl="0" indent="-342900" algn="l" defTabSz="914400" rtl="0" eaLnBrk="1" fontAlgn="auto" latinLnBrk="0" hangingPunct="1">
              <a:lnSpc>
                <a:spcPct val="150000"/>
              </a:lnSpc>
              <a:spcBef>
                <a:spcPct val="20000"/>
              </a:spcBef>
              <a:spcAft>
                <a:spcPts val="0"/>
              </a:spcAft>
              <a:buClrTx/>
              <a:buSzTx/>
              <a:tabLst/>
              <a:defRPr/>
            </a:pPr>
            <a:r>
              <a:rPr lang="zh-CN" altLang="en-US" sz="1400" dirty="0" smtClean="0">
                <a:solidFill>
                  <a:schemeClr val="tx1">
                    <a:lumMod val="75000"/>
                    <a:lumOff val="25000"/>
                  </a:schemeClr>
                </a:solidFill>
                <a:latin typeface="微软雅黑" pitchFamily="34" charset="-122"/>
                <a:ea typeface="微软雅黑" pitchFamily="34" charset="-122"/>
              </a:rPr>
              <a:t>存，最终导致程序崩溃。</a:t>
            </a:r>
            <a:endParaRPr lang="en-US" altLang="zh-CN" sz="1400" dirty="0" smtClean="0">
              <a:solidFill>
                <a:schemeClr val="tx1">
                  <a:lumMod val="75000"/>
                  <a:lumOff val="25000"/>
                </a:schemeClr>
              </a:solidFill>
              <a:latin typeface="微软雅黑" pitchFamily="34" charset="-122"/>
              <a:ea typeface="微软雅黑" pitchFamily="34" charset="-122"/>
            </a:endParaRPr>
          </a:p>
        </p:txBody>
      </p:sp>
      <p:sp>
        <p:nvSpPr>
          <p:cNvPr id="6" name="标题 1"/>
          <p:cNvSpPr txBox="1">
            <a:spLocks/>
          </p:cNvSpPr>
          <p:nvPr/>
        </p:nvSpPr>
        <p:spPr bwMode="auto">
          <a:xfrm>
            <a:off x="288000" y="252000"/>
            <a:ext cx="8532472" cy="65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altLang="zh-CN" sz="3200" b="1" kern="0" dirty="0" err="1" smtClean="0">
                <a:solidFill>
                  <a:srgbClr val="C00000"/>
                </a:solidFill>
                <a:latin typeface="微软雅黑" pitchFamily="34" charset="-122"/>
                <a:ea typeface="微软雅黑" pitchFamily="34" charset="-122"/>
              </a:rPr>
              <a:t>FreeRTOS</a:t>
            </a:r>
            <a:r>
              <a:rPr lang="zh-CN" altLang="en-US" sz="3200" b="1" kern="0" dirty="0" smtClean="0">
                <a:solidFill>
                  <a:srgbClr val="C00000"/>
                </a:solidFill>
                <a:latin typeface="微软雅黑" pitchFamily="34" charset="-122"/>
                <a:ea typeface="微软雅黑" pitchFamily="34" charset="-122"/>
              </a:rPr>
              <a:t>内存管理</a:t>
            </a:r>
            <a:endParaRPr lang="zh-CN" altLang="en-US" sz="3200" b="1" kern="0" dirty="0" smtClean="0">
              <a:solidFill>
                <a:srgbClr val="CC0000"/>
              </a:solidFill>
              <a:latin typeface="微软雅黑" pitchFamily="34" charset="-122"/>
              <a:ea typeface="微软雅黑" pitchFamily="34" charset="-122"/>
              <a:cs typeface="+mj-cs"/>
            </a:endParaRPr>
          </a:p>
        </p:txBody>
      </p:sp>
      <p:sp>
        <p:nvSpPr>
          <p:cNvPr id="7" name="内容占位符 2"/>
          <p:cNvSpPr txBox="1">
            <a:spLocks/>
          </p:cNvSpPr>
          <p:nvPr/>
        </p:nvSpPr>
        <p:spPr>
          <a:xfrm>
            <a:off x="251520" y="2872886"/>
            <a:ext cx="8424936" cy="2284306"/>
          </a:xfrm>
          <a:prstGeom prst="rect">
            <a:avLst/>
          </a:prstGeom>
        </p:spPr>
        <p:txBody>
          <a:bodyPr/>
          <a:lstStyle/>
          <a:p>
            <a:pPr marL="342900" marR="0" lvl="0" indent="-342900" algn="l" defTabSz="914400" rtl="0" eaLnBrk="1" fontAlgn="auto" latinLnBrk="0" hangingPunct="1">
              <a:lnSpc>
                <a:spcPct val="150000"/>
              </a:lnSpc>
              <a:spcBef>
                <a:spcPct val="20000"/>
              </a:spcBef>
              <a:spcAft>
                <a:spcPts val="0"/>
              </a:spcAft>
              <a:buClrTx/>
              <a:buSzTx/>
              <a:tabLst/>
              <a:defRPr/>
            </a:pPr>
            <a:r>
              <a:rPr lang="zh-CN" altLang="en-US" sz="1400" b="1" dirty="0" smtClean="0">
                <a:solidFill>
                  <a:schemeClr val="tx1">
                    <a:lumMod val="65000"/>
                    <a:lumOff val="35000"/>
                  </a:schemeClr>
                </a:solidFill>
                <a:latin typeface="微软雅黑" pitchFamily="34" charset="-122"/>
                <a:ea typeface="微软雅黑" pitchFamily="34" charset="-122"/>
              </a:rPr>
              <a:t>五种内存分配方式</a:t>
            </a:r>
            <a:endParaRPr lang="en-US" altLang="zh-CN" sz="1400" b="1" dirty="0" smtClean="0">
              <a:solidFill>
                <a:schemeClr val="tx1">
                  <a:lumMod val="65000"/>
                  <a:lumOff val="35000"/>
                </a:schemeClr>
              </a:solidFill>
              <a:latin typeface="微软雅黑" pitchFamily="34" charset="-122"/>
              <a:ea typeface="微软雅黑" pitchFamily="34" charset="-122"/>
            </a:endParaRPr>
          </a:p>
          <a:p>
            <a:pPr marL="800100" lvl="1" indent="-342900">
              <a:lnSpc>
                <a:spcPct val="150000"/>
              </a:lnSpc>
              <a:spcBef>
                <a:spcPct val="20000"/>
              </a:spcBef>
              <a:defRPr/>
            </a:pPr>
            <a:r>
              <a:rPr lang="en-US" altLang="zh-CN" sz="1400" dirty="0" smtClean="0">
                <a:solidFill>
                  <a:schemeClr val="tx1">
                    <a:lumMod val="75000"/>
                    <a:lumOff val="25000"/>
                  </a:schemeClr>
                </a:solidFill>
                <a:latin typeface="微软雅黑" pitchFamily="34" charset="-122"/>
                <a:ea typeface="微软雅黑" pitchFamily="34" charset="-122"/>
              </a:rPr>
              <a:t>heap1-</a:t>
            </a:r>
            <a:r>
              <a:rPr lang="zh-CN" altLang="en-US" sz="1400" dirty="0" smtClean="0">
                <a:solidFill>
                  <a:schemeClr val="tx1">
                    <a:lumMod val="75000"/>
                    <a:lumOff val="25000"/>
                  </a:schemeClr>
                </a:solidFill>
                <a:latin typeface="微软雅黑" pitchFamily="34" charset="-122"/>
                <a:ea typeface="微软雅黑" pitchFamily="34" charset="-122"/>
              </a:rPr>
              <a:t>最简单的，不允许释放内存</a:t>
            </a:r>
          </a:p>
          <a:p>
            <a:pPr marL="800100" lvl="1" indent="-342900">
              <a:lnSpc>
                <a:spcPct val="150000"/>
              </a:lnSpc>
              <a:spcBef>
                <a:spcPct val="20000"/>
              </a:spcBef>
              <a:defRPr/>
            </a:pPr>
            <a:r>
              <a:rPr lang="en-US" altLang="zh-CN" sz="1400" dirty="0" smtClean="0">
                <a:solidFill>
                  <a:schemeClr val="tx1">
                    <a:lumMod val="75000"/>
                    <a:lumOff val="25000"/>
                  </a:schemeClr>
                </a:solidFill>
                <a:latin typeface="微软雅黑" pitchFamily="34" charset="-122"/>
                <a:ea typeface="微软雅黑" pitchFamily="34" charset="-122"/>
              </a:rPr>
              <a:t>heap2-</a:t>
            </a:r>
            <a:r>
              <a:rPr lang="zh-CN" altLang="en-US" sz="1400" dirty="0" smtClean="0">
                <a:solidFill>
                  <a:schemeClr val="tx1">
                    <a:lumMod val="75000"/>
                    <a:lumOff val="25000"/>
                  </a:schemeClr>
                </a:solidFill>
                <a:latin typeface="微软雅黑" pitchFamily="34" charset="-122"/>
                <a:ea typeface="微软雅黑" pitchFamily="34" charset="-122"/>
              </a:rPr>
              <a:t>允许内存释放，但不能将相邻的空闲块合并。</a:t>
            </a:r>
          </a:p>
          <a:p>
            <a:pPr marL="800100" lvl="1" indent="-342900">
              <a:lnSpc>
                <a:spcPct val="150000"/>
              </a:lnSpc>
              <a:spcBef>
                <a:spcPct val="20000"/>
              </a:spcBef>
              <a:defRPr/>
            </a:pPr>
            <a:r>
              <a:rPr lang="en-US" altLang="zh-CN" sz="1400" dirty="0" smtClean="0">
                <a:solidFill>
                  <a:schemeClr val="tx1">
                    <a:lumMod val="75000"/>
                    <a:lumOff val="25000"/>
                  </a:schemeClr>
                </a:solidFill>
                <a:latin typeface="微软雅黑" pitchFamily="34" charset="-122"/>
                <a:ea typeface="微软雅黑" pitchFamily="34" charset="-122"/>
              </a:rPr>
              <a:t>heap3-</a:t>
            </a:r>
            <a:r>
              <a:rPr lang="zh-CN" altLang="en-US" sz="1400" dirty="0" smtClean="0">
                <a:solidFill>
                  <a:schemeClr val="tx1">
                    <a:lumMod val="75000"/>
                    <a:lumOff val="25000"/>
                  </a:schemeClr>
                </a:solidFill>
                <a:latin typeface="微软雅黑" pitchFamily="34" charset="-122"/>
                <a:ea typeface="微软雅黑" pitchFamily="34" charset="-122"/>
              </a:rPr>
              <a:t>简单地将标准</a:t>
            </a:r>
            <a:r>
              <a:rPr lang="en-US" altLang="zh-CN" sz="1400" dirty="0" err="1" smtClean="0">
                <a:solidFill>
                  <a:schemeClr val="tx1">
                    <a:lumMod val="75000"/>
                    <a:lumOff val="25000"/>
                  </a:schemeClr>
                </a:solidFill>
                <a:latin typeface="微软雅黑" pitchFamily="34" charset="-122"/>
                <a:ea typeface="微软雅黑" pitchFamily="34" charset="-122"/>
              </a:rPr>
              <a:t>malloc</a:t>
            </a:r>
            <a:r>
              <a:rPr lang="en-US" altLang="zh-CN" sz="1400" dirty="0" smtClean="0">
                <a:solidFill>
                  <a:schemeClr val="tx1">
                    <a:lumMod val="75000"/>
                    <a:lumOff val="25000"/>
                  </a:schemeClr>
                </a:solidFill>
                <a:latin typeface="微软雅黑" pitchFamily="34" charset="-122"/>
                <a:ea typeface="微软雅黑" pitchFamily="34" charset="-122"/>
              </a:rPr>
              <a:t>()</a:t>
            </a:r>
            <a:r>
              <a:rPr lang="zh-CN" altLang="en-US" sz="1400" dirty="0" smtClean="0">
                <a:solidFill>
                  <a:schemeClr val="tx1">
                    <a:lumMod val="75000"/>
                    <a:lumOff val="25000"/>
                  </a:schemeClr>
                </a:solidFill>
                <a:latin typeface="微软雅黑" pitchFamily="34" charset="-122"/>
                <a:ea typeface="微软雅黑" pitchFamily="34" charset="-122"/>
              </a:rPr>
              <a:t>和</a:t>
            </a:r>
            <a:r>
              <a:rPr lang="en-US" altLang="zh-CN" sz="1400" dirty="0" smtClean="0">
                <a:solidFill>
                  <a:schemeClr val="tx1">
                    <a:lumMod val="75000"/>
                    <a:lumOff val="25000"/>
                  </a:schemeClr>
                </a:solidFill>
                <a:latin typeface="微软雅黑" pitchFamily="34" charset="-122"/>
                <a:ea typeface="微软雅黑" pitchFamily="34" charset="-122"/>
              </a:rPr>
              <a:t>free()</a:t>
            </a:r>
            <a:r>
              <a:rPr lang="zh-CN" altLang="en-US" sz="1400" dirty="0" smtClean="0">
                <a:solidFill>
                  <a:schemeClr val="tx1">
                    <a:lumMod val="75000"/>
                    <a:lumOff val="25000"/>
                  </a:schemeClr>
                </a:solidFill>
                <a:latin typeface="微软雅黑" pitchFamily="34" charset="-122"/>
                <a:ea typeface="微软雅黑" pitchFamily="34" charset="-122"/>
              </a:rPr>
              <a:t>用于线程安全</a:t>
            </a:r>
          </a:p>
          <a:p>
            <a:pPr marL="800100" lvl="1" indent="-342900">
              <a:lnSpc>
                <a:spcPct val="150000"/>
              </a:lnSpc>
              <a:spcBef>
                <a:spcPct val="20000"/>
              </a:spcBef>
              <a:defRPr/>
            </a:pPr>
            <a:r>
              <a:rPr lang="en-US" altLang="zh-CN" sz="1400" dirty="0" smtClean="0">
                <a:solidFill>
                  <a:schemeClr val="tx1">
                    <a:lumMod val="75000"/>
                    <a:lumOff val="25000"/>
                  </a:schemeClr>
                </a:solidFill>
                <a:latin typeface="微软雅黑" pitchFamily="34" charset="-122"/>
                <a:ea typeface="微软雅黑" pitchFamily="34" charset="-122"/>
              </a:rPr>
              <a:t>heap4-</a:t>
            </a:r>
            <a:r>
              <a:rPr lang="zh-CN" altLang="en-US" sz="1400" dirty="0" smtClean="0">
                <a:solidFill>
                  <a:schemeClr val="tx1">
                    <a:lumMod val="75000"/>
                    <a:lumOff val="25000"/>
                  </a:schemeClr>
                </a:solidFill>
                <a:latin typeface="微软雅黑" pitchFamily="34" charset="-122"/>
                <a:ea typeface="微软雅黑" pitchFamily="34" charset="-122"/>
              </a:rPr>
              <a:t>合并相邻的自由块以避免碎片化。包括绝对地址放置选项</a:t>
            </a:r>
          </a:p>
          <a:p>
            <a:pPr marL="800100" lvl="1" indent="-342900">
              <a:lnSpc>
                <a:spcPct val="150000"/>
              </a:lnSpc>
              <a:spcBef>
                <a:spcPct val="20000"/>
              </a:spcBef>
              <a:defRPr/>
            </a:pPr>
            <a:r>
              <a:rPr lang="en-US" altLang="zh-CN" sz="1400" dirty="0" smtClean="0">
                <a:solidFill>
                  <a:schemeClr val="tx1">
                    <a:lumMod val="75000"/>
                    <a:lumOff val="25000"/>
                  </a:schemeClr>
                </a:solidFill>
                <a:latin typeface="微软雅黑" pitchFamily="34" charset="-122"/>
                <a:ea typeface="微软雅黑" pitchFamily="34" charset="-122"/>
              </a:rPr>
              <a:t>heap5-</a:t>
            </a:r>
            <a:r>
              <a:rPr lang="zh-CN" altLang="en-US" sz="1400" dirty="0" smtClean="0">
                <a:solidFill>
                  <a:schemeClr val="tx1">
                    <a:lumMod val="75000"/>
                    <a:lumOff val="25000"/>
                  </a:schemeClr>
                </a:solidFill>
                <a:latin typeface="微软雅黑" pitchFamily="34" charset="-122"/>
                <a:ea typeface="微软雅黑" pitchFamily="34" charset="-122"/>
              </a:rPr>
              <a:t>类似</a:t>
            </a:r>
            <a:r>
              <a:rPr lang="en-US" altLang="zh-CN" sz="1400" dirty="0" smtClean="0">
                <a:solidFill>
                  <a:schemeClr val="tx1">
                    <a:lumMod val="75000"/>
                    <a:lumOff val="25000"/>
                  </a:schemeClr>
                </a:solidFill>
                <a:latin typeface="微软雅黑" pitchFamily="34" charset="-122"/>
                <a:ea typeface="微软雅黑" pitchFamily="34" charset="-122"/>
              </a:rPr>
              <a:t>heap4</a:t>
            </a:r>
            <a:r>
              <a:rPr lang="zh-CN" altLang="en-US" sz="1400" dirty="0" smtClean="0">
                <a:solidFill>
                  <a:schemeClr val="tx1">
                    <a:lumMod val="75000"/>
                    <a:lumOff val="25000"/>
                  </a:schemeClr>
                </a:solidFill>
                <a:latin typeface="微软雅黑" pitchFamily="34" charset="-122"/>
                <a:ea typeface="微软雅黑" pitchFamily="34" charset="-122"/>
              </a:rPr>
              <a:t>，具有跨多个非相邻内存区域跨堆的能力。</a:t>
            </a:r>
            <a:endParaRPr lang="en-US" altLang="zh-CN" sz="1400" dirty="0" smtClean="0">
              <a:solidFill>
                <a:schemeClr val="tx1">
                  <a:lumMod val="75000"/>
                  <a:lumOff val="2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additive="base">
                                        <p:cTn id="2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kern="0" dirty="0" smtClean="0">
                <a:solidFill>
                  <a:srgbClr val="C00000"/>
                </a:solidFill>
              </a:rPr>
              <a:t>工作任务</a:t>
            </a:r>
            <a:r>
              <a:rPr lang="en-US" altLang="zh-CN" kern="0" dirty="0" smtClean="0">
                <a:solidFill>
                  <a:srgbClr val="C00000"/>
                </a:solidFill>
              </a:rPr>
              <a:t>——</a:t>
            </a:r>
            <a:r>
              <a:rPr lang="en-US" altLang="zh-CN" kern="0" dirty="0" err="1" smtClean="0">
                <a:solidFill>
                  <a:srgbClr val="C00000"/>
                </a:solidFill>
              </a:rPr>
              <a:t>linux</a:t>
            </a:r>
            <a:r>
              <a:rPr lang="zh-CN" altLang="en-US" kern="0" dirty="0" smtClean="0">
                <a:solidFill>
                  <a:srgbClr val="C00000"/>
                </a:solidFill>
              </a:rPr>
              <a:t>并发与竞</a:t>
            </a:r>
            <a:r>
              <a:rPr lang="zh-CN" altLang="en-US" kern="0" dirty="0" smtClean="0">
                <a:solidFill>
                  <a:srgbClr val="C00000"/>
                </a:solidFill>
              </a:rPr>
              <a:t>态</a:t>
            </a:r>
            <a:r>
              <a:rPr lang="zh-CN" altLang="en-US" kern="0" dirty="0" smtClean="0">
                <a:solidFill>
                  <a:srgbClr val="C00000"/>
                </a:solidFill>
              </a:rPr>
              <a:t>学习</a:t>
            </a:r>
            <a:r>
              <a:rPr lang="zh-CN" altLang="en-US" kern="0" dirty="0" smtClean="0"/>
              <a:t/>
            </a:r>
            <a:br>
              <a:rPr lang="zh-CN" altLang="en-US" kern="0" dirty="0" smtClean="0"/>
            </a:br>
            <a:endParaRPr lang="zh-CN" altLang="en-US" dirty="0"/>
          </a:p>
        </p:txBody>
      </p:sp>
      <p:sp>
        <p:nvSpPr>
          <p:cNvPr id="11" name="内容占位符 17"/>
          <p:cNvSpPr txBox="1">
            <a:spLocks/>
          </p:cNvSpPr>
          <p:nvPr/>
        </p:nvSpPr>
        <p:spPr>
          <a:xfrm>
            <a:off x="323528" y="1628800"/>
            <a:ext cx="3024336" cy="1368152"/>
          </a:xfrm>
          <a:prstGeom prst="rect">
            <a:avLst/>
          </a:prstGeom>
        </p:spPr>
        <p:txBody>
          <a:bodyPr numCol="1" spcCol="720000"/>
          <a:lstStyle/>
          <a:p>
            <a:r>
              <a:rPr lang="en-US" altLang="zh-CN" sz="1400" b="1" dirty="0" smtClean="0">
                <a:solidFill>
                  <a:schemeClr val="tx1">
                    <a:lumMod val="75000"/>
                    <a:lumOff val="25000"/>
                  </a:schemeClr>
                </a:solidFill>
                <a:latin typeface="微软雅黑" pitchFamily="34" charset="-122"/>
                <a:ea typeface="微软雅黑" pitchFamily="34" charset="-122"/>
              </a:rPr>
              <a:t>       </a:t>
            </a:r>
            <a:r>
              <a:rPr lang="en-US" altLang="zh-CN" sz="1400" b="1" dirty="0" smtClean="0">
                <a:solidFill>
                  <a:schemeClr val="tx1">
                    <a:lumMod val="50000"/>
                    <a:lumOff val="50000"/>
                  </a:schemeClr>
                </a:solidFill>
                <a:latin typeface="微软雅黑" pitchFamily="34" charset="-122"/>
                <a:ea typeface="微软雅黑" pitchFamily="34" charset="-122"/>
              </a:rPr>
              <a:t>Linux </a:t>
            </a:r>
            <a:r>
              <a:rPr lang="zh-CN" altLang="zh-CN" sz="1400" b="1" dirty="0" smtClean="0">
                <a:solidFill>
                  <a:schemeClr val="tx1">
                    <a:lumMod val="50000"/>
                    <a:lumOff val="50000"/>
                  </a:schemeClr>
                </a:solidFill>
                <a:latin typeface="微软雅黑" pitchFamily="34" charset="-122"/>
                <a:ea typeface="微软雅黑" pitchFamily="34" charset="-122"/>
              </a:rPr>
              <a:t>设备驱动中必须要解决的一个问题是多个进程对共享的资源的并发访问，并发</a:t>
            </a:r>
            <a:r>
              <a:rPr lang="zh-CN" altLang="zh-CN" sz="1400" b="1" dirty="0" smtClean="0">
                <a:solidFill>
                  <a:schemeClr val="tx1">
                    <a:lumMod val="50000"/>
                    <a:lumOff val="50000"/>
                  </a:schemeClr>
                </a:solidFill>
                <a:latin typeface="微软雅黑" pitchFamily="34" charset="-122"/>
                <a:ea typeface="微软雅黑" pitchFamily="34" charset="-122"/>
              </a:rPr>
              <a:t>的访问会</a:t>
            </a:r>
            <a:r>
              <a:rPr lang="zh-CN" altLang="zh-CN" sz="1400" b="1" dirty="0" smtClean="0">
                <a:solidFill>
                  <a:schemeClr val="tx1">
                    <a:lumMod val="50000"/>
                    <a:lumOff val="50000"/>
                  </a:schemeClr>
                </a:solidFill>
                <a:latin typeface="微软雅黑" pitchFamily="34" charset="-122"/>
                <a:ea typeface="微软雅黑" pitchFamily="34" charset="-122"/>
              </a:rPr>
              <a:t>导致竞态。</a:t>
            </a:r>
            <a:r>
              <a:rPr lang="zh-CN" altLang="en-US" sz="1400" b="1" dirty="0" smtClean="0">
                <a:solidFill>
                  <a:schemeClr val="tx1">
                    <a:lumMod val="50000"/>
                    <a:lumOff val="50000"/>
                  </a:schemeClr>
                </a:solidFill>
                <a:latin typeface="微软雅黑" pitchFamily="34" charset="-122"/>
                <a:ea typeface="微软雅黑" pitchFamily="34" charset="-122"/>
              </a:rPr>
              <a:t>如果驱动程序中未良好的解决并发问题，有可能出现难以调试的</a:t>
            </a:r>
            <a:r>
              <a:rPr lang="en-US" altLang="zh-CN" sz="1400" b="1" dirty="0" smtClean="0">
                <a:solidFill>
                  <a:schemeClr val="tx1">
                    <a:lumMod val="50000"/>
                    <a:lumOff val="50000"/>
                  </a:schemeClr>
                </a:solidFill>
                <a:latin typeface="微软雅黑" pitchFamily="34" charset="-122"/>
                <a:ea typeface="微软雅黑" pitchFamily="34" charset="-122"/>
              </a:rPr>
              <a:t>BUG</a:t>
            </a:r>
            <a:r>
              <a:rPr lang="zh-CN" altLang="en-US" sz="1400" b="1" dirty="0" smtClean="0">
                <a:solidFill>
                  <a:schemeClr val="tx1">
                    <a:lumMod val="50000"/>
                    <a:lumOff val="50000"/>
                  </a:schemeClr>
                </a:solidFill>
                <a:latin typeface="微软雅黑" pitchFamily="34" charset="-122"/>
                <a:ea typeface="微软雅黑" pitchFamily="34" charset="-122"/>
              </a:rPr>
              <a:t>。</a:t>
            </a:r>
            <a:endParaRPr lang="zh-CN" altLang="zh-CN" sz="1400" b="1" dirty="0" smtClean="0">
              <a:solidFill>
                <a:schemeClr val="tx1">
                  <a:lumMod val="50000"/>
                  <a:lumOff val="50000"/>
                </a:schemeClr>
              </a:solidFill>
              <a:latin typeface="微软雅黑" pitchFamily="34" charset="-122"/>
              <a:ea typeface="微软雅黑" pitchFamily="34" charset="-122"/>
            </a:endParaRPr>
          </a:p>
          <a:p>
            <a:endParaRPr lang="zh-CN" altLang="en-US" sz="1400" b="1" dirty="0" smtClean="0">
              <a:solidFill>
                <a:schemeClr val="tx1">
                  <a:lumMod val="75000"/>
                  <a:lumOff val="25000"/>
                </a:schemeClr>
              </a:solidFill>
              <a:latin typeface="微软雅黑" pitchFamily="34" charset="-122"/>
              <a:ea typeface="微软雅黑" pitchFamily="34" charset="-122"/>
            </a:endParaRPr>
          </a:p>
        </p:txBody>
      </p:sp>
      <p:sp>
        <p:nvSpPr>
          <p:cNvPr id="7" name="内容占位符 2"/>
          <p:cNvSpPr txBox="1">
            <a:spLocks/>
          </p:cNvSpPr>
          <p:nvPr/>
        </p:nvSpPr>
        <p:spPr bwMode="auto">
          <a:xfrm>
            <a:off x="323528" y="764704"/>
            <a:ext cx="8424936"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50000"/>
              </a:lnSpc>
              <a:spcBef>
                <a:spcPct val="0"/>
              </a:spcBef>
              <a:spcAft>
                <a:spcPct val="0"/>
              </a:spcAft>
              <a:buClr>
                <a:srgbClr val="CC0000"/>
              </a:buClr>
              <a:buSzTx/>
              <a:tabLst/>
              <a:defRPr/>
            </a:pPr>
            <a:r>
              <a:rPr kumimoji="1" lang="zh-CN" altLang="en-US" sz="1400" b="1" kern="0" dirty="0" smtClean="0">
                <a:solidFill>
                  <a:schemeClr val="tx1">
                    <a:lumMod val="65000"/>
                    <a:lumOff val="35000"/>
                  </a:schemeClr>
                </a:solidFill>
                <a:latin typeface="微软雅黑" pitchFamily="34" charset="-122"/>
                <a:ea typeface="微软雅黑" pitchFamily="34" charset="-122"/>
                <a:sym typeface="Wingdings" pitchFamily="2" charset="2"/>
              </a:rPr>
              <a:t>       为在以后工作中能够对</a:t>
            </a:r>
            <a:r>
              <a:rPr kumimoji="1" lang="en-US" altLang="zh-CN" sz="1400" b="1" kern="0" dirty="0" err="1" smtClean="0">
                <a:solidFill>
                  <a:schemeClr val="tx1">
                    <a:lumMod val="65000"/>
                    <a:lumOff val="35000"/>
                  </a:schemeClr>
                </a:solidFill>
                <a:latin typeface="微软雅黑" pitchFamily="34" charset="-122"/>
                <a:ea typeface="微软雅黑" pitchFamily="34" charset="-122"/>
                <a:sym typeface="Wingdings" pitchFamily="2" charset="2"/>
              </a:rPr>
              <a:t>linux</a:t>
            </a:r>
            <a:r>
              <a:rPr kumimoji="1" lang="zh-CN" altLang="en-US" sz="1400" b="1" kern="0" dirty="0" smtClean="0">
                <a:solidFill>
                  <a:schemeClr val="tx1">
                    <a:lumMod val="65000"/>
                    <a:lumOff val="35000"/>
                  </a:schemeClr>
                </a:solidFill>
                <a:latin typeface="微软雅黑" pitchFamily="34" charset="-122"/>
                <a:ea typeface="微软雅黑" pitchFamily="34" charset="-122"/>
                <a:sym typeface="Wingdings" pitchFamily="2" charset="2"/>
              </a:rPr>
              <a:t>设备驱动程序相关知识有一定了解，提高驱动开发工作效率，组内组织</a:t>
            </a:r>
            <a:endParaRPr kumimoji="1" lang="en-US" altLang="zh-CN" sz="1400" b="1" kern="0" dirty="0" smtClean="0">
              <a:solidFill>
                <a:schemeClr val="tx1">
                  <a:lumMod val="65000"/>
                  <a:lumOff val="35000"/>
                </a:schemeClr>
              </a:solidFill>
              <a:latin typeface="微软雅黑" pitchFamily="34" charset="-122"/>
              <a:ea typeface="微软雅黑" pitchFamily="34" charset="-122"/>
              <a:sym typeface="Wingdings" pitchFamily="2" charset="2"/>
            </a:endParaRPr>
          </a:p>
          <a:p>
            <a:pPr marL="342900" marR="0" lvl="0" indent="-342900" algn="l" defTabSz="914400" rtl="0" eaLnBrk="0" fontAlgn="base" latinLnBrk="0" hangingPunct="0">
              <a:lnSpc>
                <a:spcPct val="150000"/>
              </a:lnSpc>
              <a:spcBef>
                <a:spcPct val="0"/>
              </a:spcBef>
              <a:spcAft>
                <a:spcPct val="0"/>
              </a:spcAft>
              <a:buClr>
                <a:srgbClr val="CC0000"/>
              </a:buClr>
              <a:buSzTx/>
              <a:tabLst/>
              <a:defRPr/>
            </a:pPr>
            <a:r>
              <a:rPr kumimoji="1" lang="en-US" altLang="zh-CN" sz="1400" b="1" kern="0" dirty="0" err="1" smtClean="0">
                <a:solidFill>
                  <a:schemeClr val="tx1">
                    <a:lumMod val="65000"/>
                    <a:lumOff val="35000"/>
                  </a:schemeClr>
                </a:solidFill>
                <a:latin typeface="微软雅黑" pitchFamily="34" charset="-122"/>
                <a:ea typeface="微软雅黑" pitchFamily="34" charset="-122"/>
                <a:sym typeface="Wingdings" pitchFamily="2" charset="2"/>
              </a:rPr>
              <a:t>linux</a:t>
            </a:r>
            <a:r>
              <a:rPr kumimoji="1" lang="zh-CN" altLang="en-US" sz="1400" b="1" kern="0" dirty="0" smtClean="0">
                <a:solidFill>
                  <a:schemeClr val="tx1">
                    <a:lumMod val="65000"/>
                    <a:lumOff val="35000"/>
                  </a:schemeClr>
                </a:solidFill>
                <a:latin typeface="微软雅黑" pitchFamily="34" charset="-122"/>
                <a:ea typeface="微软雅黑" pitchFamily="34" charset="-122"/>
                <a:sym typeface="Wingdings" pitchFamily="2" charset="2"/>
              </a:rPr>
              <a:t>设备驱动程序相关知识学习并输出学习文档进行组内分享。</a:t>
            </a:r>
            <a:endParaRPr kumimoji="1" lang="en-US" altLang="zh-CN" sz="1400" b="1" kern="0" dirty="0" smtClean="0">
              <a:solidFill>
                <a:schemeClr val="tx1">
                  <a:lumMod val="65000"/>
                  <a:lumOff val="35000"/>
                </a:schemeClr>
              </a:solidFill>
              <a:latin typeface="微软雅黑" pitchFamily="34" charset="-122"/>
              <a:ea typeface="微软雅黑" pitchFamily="34" charset="-122"/>
              <a:sym typeface="Wingdings" pitchFamily="2" charset="2"/>
            </a:endParaRPr>
          </a:p>
          <a:p>
            <a:pPr marL="342900" marR="0" lvl="0" indent="-342900" algn="l" defTabSz="914400" rtl="0" eaLnBrk="0" fontAlgn="base" latinLnBrk="0" hangingPunct="0">
              <a:lnSpc>
                <a:spcPct val="150000"/>
              </a:lnSpc>
              <a:spcBef>
                <a:spcPct val="0"/>
              </a:spcBef>
              <a:spcAft>
                <a:spcPct val="0"/>
              </a:spcAft>
              <a:buClr>
                <a:srgbClr val="CC0000"/>
              </a:buClr>
              <a:buSzTx/>
              <a:tabLst/>
              <a:defRPr/>
            </a:pPr>
            <a:endParaRPr lang="zh-CN" altLang="zh-CN" sz="1400" dirty="0" smtClean="0">
              <a:solidFill>
                <a:schemeClr val="tx1">
                  <a:lumMod val="75000"/>
                  <a:lumOff val="25000"/>
                </a:schemeClr>
              </a:solidFill>
              <a:latin typeface="微软雅黑" pitchFamily="34" charset="-122"/>
              <a:ea typeface="微软雅黑" pitchFamily="34" charset="-122"/>
            </a:endParaRPr>
          </a:p>
          <a:p>
            <a:pPr lvl="0" eaLnBrk="0" hangingPunct="0">
              <a:lnSpc>
                <a:spcPct val="150000"/>
              </a:lnSpc>
              <a:buClr>
                <a:srgbClr val="CC0000"/>
              </a:buClr>
              <a:defRPr/>
            </a:pPr>
            <a:endParaRPr lang="en-US" altLang="zh-CN" sz="1400" dirty="0" smtClean="0"/>
          </a:p>
          <a:p>
            <a:pPr lvl="0" eaLnBrk="0" hangingPunct="0">
              <a:lnSpc>
                <a:spcPct val="150000"/>
              </a:lnSpc>
              <a:buClr>
                <a:srgbClr val="CC0000"/>
              </a:buClr>
              <a:defRPr/>
            </a:pPr>
            <a:endParaRPr lang="en-US" altLang="zh-CN" sz="1400" dirty="0" smtClean="0"/>
          </a:p>
          <a:p>
            <a:pPr lvl="0" eaLnBrk="0" hangingPunct="0">
              <a:lnSpc>
                <a:spcPct val="150000"/>
              </a:lnSpc>
              <a:buClr>
                <a:srgbClr val="CC0000"/>
              </a:buClr>
              <a:defRPr/>
            </a:pPr>
            <a:endParaRPr lang="en-US" altLang="zh-CN" sz="1400" dirty="0" smtClean="0">
              <a:solidFill>
                <a:schemeClr val="tx1">
                  <a:lumMod val="75000"/>
                  <a:lumOff val="25000"/>
                </a:schemeClr>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cstate="print"/>
          <a:srcRect/>
          <a:stretch>
            <a:fillRect/>
          </a:stretch>
        </p:blipFill>
        <p:spPr bwMode="auto">
          <a:xfrm>
            <a:off x="3491880" y="1412776"/>
            <a:ext cx="5287961" cy="4896544"/>
          </a:xfrm>
          <a:prstGeom prst="rect">
            <a:avLst/>
          </a:prstGeom>
          <a:noFill/>
          <a:ln w="9525">
            <a:noFill/>
            <a:miter lim="800000"/>
            <a:headEnd/>
            <a:tailEnd/>
          </a:ln>
        </p:spPr>
      </p:pic>
      <p:sp>
        <p:nvSpPr>
          <p:cNvPr id="10" name="TextBox 9"/>
          <p:cNvSpPr txBox="1"/>
          <p:nvPr/>
        </p:nvSpPr>
        <p:spPr>
          <a:xfrm>
            <a:off x="323528" y="3356992"/>
            <a:ext cx="2808312" cy="954107"/>
          </a:xfrm>
          <a:prstGeom prst="rect">
            <a:avLst/>
          </a:prstGeom>
          <a:noFill/>
        </p:spPr>
        <p:txBody>
          <a:bodyPr wrap="square" rtlCol="0">
            <a:spAutoFit/>
          </a:bodyPr>
          <a:lstStyle/>
          <a:p>
            <a:r>
              <a:rPr lang="en-US" altLang="zh-CN" sz="1400" b="1" dirty="0" smtClean="0">
                <a:solidFill>
                  <a:schemeClr val="tx1">
                    <a:lumMod val="50000"/>
                    <a:lumOff val="50000"/>
                  </a:schemeClr>
                </a:solidFill>
                <a:latin typeface="微软雅黑" pitchFamily="34" charset="-122"/>
                <a:ea typeface="微软雅黑" pitchFamily="34" charset="-122"/>
              </a:rPr>
              <a:t> </a:t>
            </a:r>
            <a:r>
              <a:rPr lang="en-US" altLang="zh-CN" sz="1400" b="1" dirty="0" smtClean="0">
                <a:solidFill>
                  <a:schemeClr val="tx1">
                    <a:lumMod val="50000"/>
                    <a:lumOff val="50000"/>
                  </a:schemeClr>
                </a:solidFill>
                <a:latin typeface="微软雅黑" pitchFamily="34" charset="-122"/>
                <a:ea typeface="微软雅黑" pitchFamily="34" charset="-122"/>
              </a:rPr>
              <a:t>      </a:t>
            </a:r>
            <a:r>
              <a:rPr lang="zh-CN" altLang="en-US" sz="1400" b="1" dirty="0" smtClean="0">
                <a:solidFill>
                  <a:schemeClr val="tx1">
                    <a:lumMod val="50000"/>
                    <a:lumOff val="50000"/>
                  </a:schemeClr>
                </a:solidFill>
                <a:latin typeface="微软雅黑" pitchFamily="34" charset="-122"/>
                <a:ea typeface="微软雅黑" pitchFamily="34" charset="-122"/>
              </a:rPr>
              <a:t>目前</a:t>
            </a:r>
            <a:r>
              <a:rPr lang="zh-CN" altLang="en-US" sz="1400" b="1" dirty="0" smtClean="0">
                <a:solidFill>
                  <a:schemeClr val="tx1">
                    <a:lumMod val="50000"/>
                    <a:lumOff val="50000"/>
                  </a:schemeClr>
                </a:solidFill>
                <a:latin typeface="微软雅黑" pitchFamily="34" charset="-122"/>
                <a:ea typeface="微软雅黑" pitchFamily="34" charset="-122"/>
              </a:rPr>
              <a:t>已对并发与竞态相关知识进行全面学习，总结常用示例及常见错误示例，并总结各种方式优缺点，使用情景等</a:t>
            </a:r>
          </a:p>
        </p:txBody>
      </p:sp>
      <p:pic>
        <p:nvPicPr>
          <p:cNvPr id="1030" name="Picture 6"/>
          <p:cNvPicPr>
            <a:picLocks noChangeAspect="1" noChangeArrowheads="1"/>
          </p:cNvPicPr>
          <p:nvPr/>
        </p:nvPicPr>
        <p:blipFill>
          <a:blip r:embed="rId3" cstate="print"/>
          <a:srcRect/>
          <a:stretch>
            <a:fillRect/>
          </a:stretch>
        </p:blipFill>
        <p:spPr bwMode="auto">
          <a:xfrm>
            <a:off x="539552" y="4797152"/>
            <a:ext cx="2152650" cy="1000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2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additive="base">
                                        <p:cTn id="17" dur="500" fill="hold"/>
                                        <p:tgtEl>
                                          <p:spTgt spid="1027"/>
                                        </p:tgtEl>
                                        <p:attrNameLst>
                                          <p:attrName>ppt_x</p:attrName>
                                        </p:attrNameLst>
                                      </p:cBhvr>
                                      <p:tavLst>
                                        <p:tav tm="0">
                                          <p:val>
                                            <p:strVal val="#ppt_x"/>
                                          </p:val>
                                        </p:tav>
                                        <p:tav tm="100000">
                                          <p:val>
                                            <p:strVal val="#ppt_x"/>
                                          </p:val>
                                        </p:tav>
                                      </p:tavLst>
                                    </p:anim>
                                    <p:anim calcmode="lin" valueType="num">
                                      <p:cBhvr additive="base">
                                        <p:cTn id="1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anim calcmode="lin" valueType="num">
                                      <p:cBhvr additive="base">
                                        <p:cTn id="23" dur="500" fill="hold"/>
                                        <p:tgtEl>
                                          <p:spTgt spid="1030"/>
                                        </p:tgtEl>
                                        <p:attrNameLst>
                                          <p:attrName>ppt_x</p:attrName>
                                        </p:attrNameLst>
                                      </p:cBhvr>
                                      <p:tavLst>
                                        <p:tav tm="0">
                                          <p:val>
                                            <p:strVal val="#ppt_x"/>
                                          </p:val>
                                        </p:tav>
                                        <p:tav tm="100000">
                                          <p:val>
                                            <p:strVal val="#ppt_x"/>
                                          </p:val>
                                        </p:tav>
                                      </p:tavLst>
                                    </p:anim>
                                    <p:anim calcmode="lin" valueType="num">
                                      <p:cBhvr additive="base">
                                        <p:cTn id="2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10"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288000" y="252000"/>
            <a:ext cx="8532472" cy="65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altLang="zh-CN" sz="3200" b="1" kern="0" dirty="0" smtClean="0">
                <a:solidFill>
                  <a:srgbClr val="CC0000"/>
                </a:solidFill>
                <a:latin typeface="微软雅黑" pitchFamily="34" charset="-122"/>
                <a:ea typeface="微软雅黑" pitchFamily="34" charset="-122"/>
              </a:rPr>
              <a:t>4.1 </a:t>
            </a:r>
            <a:r>
              <a:rPr lang="zh-CN" altLang="en-US" sz="3200" b="1" kern="0" dirty="0" smtClean="0">
                <a:solidFill>
                  <a:srgbClr val="CC0000"/>
                </a:solidFill>
                <a:latin typeface="微软雅黑" pitchFamily="34" charset="-122"/>
                <a:ea typeface="微软雅黑" pitchFamily="34" charset="-122"/>
              </a:rPr>
              <a:t>自旋锁</a:t>
            </a:r>
            <a:r>
              <a:rPr lang="en-US" altLang="zh-CN" sz="3200" b="1" kern="0" dirty="0" smtClean="0">
                <a:solidFill>
                  <a:srgbClr val="CC0000"/>
                </a:solidFill>
                <a:latin typeface="微软雅黑" pitchFamily="34" charset="-122"/>
                <a:ea typeface="微软雅黑" pitchFamily="34" charset="-122"/>
              </a:rPr>
              <a:t>VS</a:t>
            </a:r>
            <a:r>
              <a:rPr lang="zh-CN" altLang="en-US" sz="3200" b="1" kern="0" dirty="0" smtClean="0">
                <a:solidFill>
                  <a:srgbClr val="CC0000"/>
                </a:solidFill>
                <a:latin typeface="微软雅黑" pitchFamily="34" charset="-122"/>
                <a:ea typeface="微软雅黑" pitchFamily="34" charset="-122"/>
              </a:rPr>
              <a:t>信号量</a:t>
            </a:r>
            <a:endParaRPr lang="zh-CN" altLang="en-US" sz="3200" b="1" kern="0" dirty="0" smtClean="0">
              <a:solidFill>
                <a:srgbClr val="CC0000"/>
              </a:solidFill>
              <a:latin typeface="微软雅黑" pitchFamily="34" charset="-122"/>
              <a:ea typeface="微软雅黑" pitchFamily="34" charset="-122"/>
              <a:cs typeface="+mj-cs"/>
            </a:endParaRPr>
          </a:p>
        </p:txBody>
      </p:sp>
      <p:graphicFrame>
        <p:nvGraphicFramePr>
          <p:cNvPr id="7" name="表格 6"/>
          <p:cNvGraphicFramePr>
            <a:graphicFrameLocks noGrp="1"/>
          </p:cNvGraphicFramePr>
          <p:nvPr/>
        </p:nvGraphicFramePr>
        <p:xfrm>
          <a:off x="539552" y="1268760"/>
          <a:ext cx="7848873" cy="2062480"/>
        </p:xfrm>
        <a:graphic>
          <a:graphicData uri="http://schemas.openxmlformats.org/drawingml/2006/table">
            <a:tbl>
              <a:tblPr firstRow="1" bandRow="1">
                <a:tableStyleId>{5C22544A-7EE6-4342-B048-85BDC9FD1C3A}</a:tableStyleId>
              </a:tblPr>
              <a:tblGrid>
                <a:gridCol w="2616291"/>
                <a:gridCol w="2616291"/>
                <a:gridCol w="2616291"/>
              </a:tblGrid>
              <a:tr h="370840">
                <a:tc>
                  <a:txBody>
                    <a:bodyPr/>
                    <a:lstStyle/>
                    <a:p>
                      <a:pPr marL="0" algn="l" defTabSz="914400" rtl="0" eaLnBrk="1" latinLnBrk="0" hangingPunct="1"/>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zh-CN" altLang="en-US" sz="1600" b="1" kern="1200" dirty="0" smtClean="0">
                          <a:solidFill>
                            <a:schemeClr val="tx1"/>
                          </a:solidFill>
                          <a:latin typeface="+mn-ea"/>
                          <a:ea typeface="+mn-ea"/>
                          <a:cs typeface="+mn-cs"/>
                        </a:rPr>
                        <a:t>信号量</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algn="l" defTabSz="914400" rtl="0" eaLnBrk="1" latinLnBrk="0" hangingPunct="1"/>
                      <a:r>
                        <a:rPr lang="zh-CN" altLang="en-US" sz="1600" b="1" kern="1200" dirty="0" smtClean="0">
                          <a:solidFill>
                            <a:schemeClr val="tx1"/>
                          </a:solidFill>
                          <a:latin typeface="+mn-ea"/>
                          <a:ea typeface="+mn-ea"/>
                          <a:cs typeface="+mn-cs"/>
                        </a:rPr>
                        <a:t>自旋锁</a:t>
                      </a:r>
                      <a:endParaRPr lang="zh-CN" altLang="en-US" sz="1600" b="1" kern="1200" dirty="0">
                        <a:solidFill>
                          <a:schemeClr val="tx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70840">
                <a:tc>
                  <a:txBody>
                    <a:bodyPr/>
                    <a:lstStyle/>
                    <a:p>
                      <a:r>
                        <a:rPr lang="zh-CN" altLang="en-US" sz="1600" b="0" dirty="0" smtClean="0">
                          <a:solidFill>
                            <a:schemeClr val="tx1"/>
                          </a:solidFill>
                          <a:latin typeface="+mn-ea"/>
                          <a:ea typeface="+mn-ea"/>
                        </a:rPr>
                        <a:t>开销成本</a:t>
                      </a:r>
                      <a:endParaRPr lang="zh-CN" altLang="en-US" sz="16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zh-CN" altLang="en-US" sz="1600" b="0" dirty="0" smtClean="0">
                          <a:solidFill>
                            <a:srgbClr val="404040"/>
                          </a:solidFill>
                          <a:latin typeface="+mn-ea"/>
                          <a:ea typeface="+mn-ea"/>
                        </a:rPr>
                        <a:t>进程上下文切换时间</a:t>
                      </a:r>
                      <a:endParaRPr lang="zh-CN" altLang="en-US" sz="1600" b="0" dirty="0">
                        <a:solidFill>
                          <a:srgbClr val="404040"/>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zh-CN" altLang="en-US" sz="1600" b="0" dirty="0" smtClean="0">
                          <a:solidFill>
                            <a:srgbClr val="404040"/>
                          </a:solidFill>
                          <a:latin typeface="+mn-ea"/>
                          <a:ea typeface="+mn-ea"/>
                        </a:rPr>
                        <a:t>忙等待获得自旋锁时间</a:t>
                      </a:r>
                      <a:endParaRPr lang="zh-CN" altLang="en-US" sz="1600" b="0" dirty="0">
                        <a:solidFill>
                          <a:srgbClr val="404040"/>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370840">
                <a:tc>
                  <a:txBody>
                    <a:bodyPr/>
                    <a:lstStyle/>
                    <a:p>
                      <a:r>
                        <a:rPr lang="zh-CN" altLang="en-US" sz="1600" b="0" dirty="0" smtClean="0">
                          <a:solidFill>
                            <a:schemeClr val="tx1"/>
                          </a:solidFill>
                          <a:latin typeface="+mn-ea"/>
                          <a:ea typeface="+mn-ea"/>
                        </a:rPr>
                        <a:t>特性</a:t>
                      </a:r>
                      <a:endParaRPr lang="zh-CN" altLang="en-US" sz="16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1600" b="0" dirty="0" smtClean="0">
                          <a:solidFill>
                            <a:srgbClr val="404040"/>
                          </a:solidFill>
                          <a:latin typeface="+mn-ea"/>
                          <a:ea typeface="+mn-ea"/>
                        </a:rPr>
                        <a:t>1</a:t>
                      </a:r>
                      <a:r>
                        <a:rPr lang="zh-CN" altLang="en-US" sz="1600" b="0" dirty="0" smtClean="0">
                          <a:solidFill>
                            <a:srgbClr val="404040"/>
                          </a:solidFill>
                          <a:latin typeface="+mn-ea"/>
                          <a:ea typeface="+mn-ea"/>
                        </a:rPr>
                        <a:t>：导致阻塞，产生睡眠</a:t>
                      </a:r>
                      <a:endParaRPr lang="en-US" altLang="zh-CN" sz="1600" b="0" dirty="0" smtClean="0">
                        <a:solidFill>
                          <a:srgbClr val="404040"/>
                        </a:solidFill>
                        <a:latin typeface="+mn-ea"/>
                        <a:ea typeface="+mn-ea"/>
                      </a:endParaRPr>
                    </a:p>
                    <a:p>
                      <a:r>
                        <a:rPr lang="en-US" altLang="zh-CN" sz="1600" b="0" dirty="0" smtClean="0">
                          <a:solidFill>
                            <a:srgbClr val="404040"/>
                          </a:solidFill>
                          <a:latin typeface="+mn-ea"/>
                          <a:ea typeface="+mn-ea"/>
                        </a:rPr>
                        <a:t>2</a:t>
                      </a:r>
                      <a:r>
                        <a:rPr lang="zh-CN" altLang="en-US" sz="1600" b="0" dirty="0" smtClean="0">
                          <a:solidFill>
                            <a:srgbClr val="404040"/>
                          </a:solidFill>
                          <a:latin typeface="+mn-ea"/>
                          <a:ea typeface="+mn-ea"/>
                        </a:rPr>
                        <a:t>：进程级的</a:t>
                      </a:r>
                      <a:endParaRPr lang="zh-CN" altLang="en-US" sz="1600" b="0" dirty="0">
                        <a:solidFill>
                          <a:srgbClr val="404040"/>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altLang="zh-CN" sz="1600" b="0" dirty="0" smtClean="0">
                          <a:solidFill>
                            <a:srgbClr val="404040"/>
                          </a:solidFill>
                          <a:latin typeface="+mn-ea"/>
                          <a:ea typeface="+mn-ea"/>
                        </a:rPr>
                        <a:t>1</a:t>
                      </a:r>
                      <a:r>
                        <a:rPr lang="zh-CN" altLang="en-US" sz="1600" b="0" dirty="0" smtClean="0">
                          <a:solidFill>
                            <a:srgbClr val="404040"/>
                          </a:solidFill>
                          <a:latin typeface="+mn-ea"/>
                          <a:ea typeface="+mn-ea"/>
                        </a:rPr>
                        <a:t>：忙等待，内核抢占关闭</a:t>
                      </a:r>
                      <a:endParaRPr lang="en-US" altLang="zh-CN" sz="1600" b="0" dirty="0" smtClean="0">
                        <a:solidFill>
                          <a:srgbClr val="404040"/>
                        </a:solidFill>
                        <a:latin typeface="+mn-ea"/>
                        <a:ea typeface="+mn-ea"/>
                      </a:endParaRPr>
                    </a:p>
                    <a:p>
                      <a:r>
                        <a:rPr lang="en-US" altLang="zh-CN" sz="1600" b="0" dirty="0" smtClean="0">
                          <a:solidFill>
                            <a:srgbClr val="404040"/>
                          </a:solidFill>
                          <a:latin typeface="+mn-ea"/>
                          <a:ea typeface="+mn-ea"/>
                        </a:rPr>
                        <a:t>2</a:t>
                      </a:r>
                      <a:r>
                        <a:rPr lang="zh-CN" altLang="en-US" sz="1600" b="0" dirty="0" smtClean="0">
                          <a:solidFill>
                            <a:srgbClr val="404040"/>
                          </a:solidFill>
                          <a:latin typeface="+mn-ea"/>
                          <a:ea typeface="+mn-ea"/>
                        </a:rPr>
                        <a:t>：主要用于</a:t>
                      </a:r>
                      <a:r>
                        <a:rPr lang="en-US" altLang="zh-CN" sz="1600" b="0" dirty="0" smtClean="0">
                          <a:solidFill>
                            <a:srgbClr val="404040"/>
                          </a:solidFill>
                          <a:latin typeface="+mn-ea"/>
                          <a:ea typeface="+mn-ea"/>
                        </a:rPr>
                        <a:t>CPU</a:t>
                      </a:r>
                      <a:r>
                        <a:rPr lang="zh-CN" altLang="en-US" sz="1600" b="0" dirty="0" smtClean="0">
                          <a:solidFill>
                            <a:srgbClr val="404040"/>
                          </a:solidFill>
                          <a:latin typeface="+mn-ea"/>
                          <a:ea typeface="+mn-ea"/>
                        </a:rPr>
                        <a:t>间同步</a:t>
                      </a:r>
                      <a:endParaRPr lang="zh-CN" altLang="en-US" sz="1600" b="0" dirty="0">
                        <a:solidFill>
                          <a:srgbClr val="404040"/>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70840">
                <a:tc>
                  <a:txBody>
                    <a:bodyPr/>
                    <a:lstStyle/>
                    <a:p>
                      <a:r>
                        <a:rPr lang="zh-CN" altLang="en-US" sz="1600" b="0" dirty="0" smtClean="0">
                          <a:solidFill>
                            <a:schemeClr val="tx1"/>
                          </a:solidFill>
                          <a:latin typeface="+mn-ea"/>
                          <a:ea typeface="+mn-ea"/>
                        </a:rPr>
                        <a:t>应用场合</a:t>
                      </a:r>
                      <a:endParaRPr lang="zh-CN" altLang="en-US" sz="16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zh-CN" altLang="en-US" sz="1600" b="0" dirty="0" smtClean="0">
                          <a:solidFill>
                            <a:srgbClr val="404040"/>
                          </a:solidFill>
                          <a:latin typeface="+mn-ea"/>
                          <a:ea typeface="+mn-ea"/>
                        </a:rPr>
                        <a:t>只能运行于进程上下文</a:t>
                      </a:r>
                      <a:endParaRPr lang="zh-CN" altLang="en-US" sz="1600" b="0" dirty="0">
                        <a:solidFill>
                          <a:srgbClr val="404040"/>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zh-CN" altLang="en-US" sz="1600" b="0" dirty="0" smtClean="0">
                          <a:solidFill>
                            <a:srgbClr val="404040"/>
                          </a:solidFill>
                          <a:latin typeface="+mn-ea"/>
                          <a:ea typeface="+mn-ea"/>
                        </a:rPr>
                        <a:t>可运行于中断上下文</a:t>
                      </a:r>
                      <a:endParaRPr lang="zh-CN" altLang="en-US" sz="1600" b="0" dirty="0">
                        <a:solidFill>
                          <a:srgbClr val="404040"/>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r h="370840">
                <a:tc>
                  <a:txBody>
                    <a:bodyPr/>
                    <a:lstStyle/>
                    <a:p>
                      <a:r>
                        <a:rPr lang="zh-CN" altLang="en-US" sz="1600" b="0" dirty="0" smtClean="0">
                          <a:solidFill>
                            <a:schemeClr val="tx1"/>
                          </a:solidFill>
                          <a:latin typeface="+mn-ea"/>
                          <a:ea typeface="+mn-ea"/>
                        </a:rPr>
                        <a:t>其他</a:t>
                      </a:r>
                      <a:endParaRPr lang="zh-CN" altLang="en-US" sz="16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r>
                        <a:rPr lang="zh-CN" altLang="en-US" sz="1600" b="0" dirty="0" smtClean="0">
                          <a:solidFill>
                            <a:srgbClr val="404040"/>
                          </a:solidFill>
                          <a:latin typeface="+mn-ea"/>
                          <a:ea typeface="+mn-ea"/>
                        </a:rPr>
                        <a:t>可以出现在用户进程中</a:t>
                      </a:r>
                      <a:endParaRPr lang="zh-CN" altLang="en-US" sz="1600" b="0" dirty="0">
                        <a:solidFill>
                          <a:srgbClr val="404040"/>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r>
                        <a:rPr lang="zh-CN" altLang="en-US" sz="1600" b="0" dirty="0" smtClean="0">
                          <a:solidFill>
                            <a:srgbClr val="404040"/>
                          </a:solidFill>
                          <a:latin typeface="+mn-ea"/>
                          <a:ea typeface="+mn-ea"/>
                        </a:rPr>
                        <a:t>只能在内核线程中使用</a:t>
                      </a:r>
                      <a:endParaRPr lang="zh-CN" altLang="en-US" sz="1600" b="0" dirty="0">
                        <a:solidFill>
                          <a:srgbClr val="404040"/>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bl>
          </a:graphicData>
        </a:graphic>
      </p:graphicFrame>
      <p:graphicFrame>
        <p:nvGraphicFramePr>
          <p:cNvPr id="8" name="表格 7"/>
          <p:cNvGraphicFramePr>
            <a:graphicFrameLocks noGrp="1"/>
          </p:cNvGraphicFramePr>
          <p:nvPr/>
        </p:nvGraphicFramePr>
        <p:xfrm>
          <a:off x="287525" y="3749031"/>
          <a:ext cx="8568951" cy="2467586"/>
        </p:xfrm>
        <a:graphic>
          <a:graphicData uri="http://schemas.openxmlformats.org/drawingml/2006/table">
            <a:tbl>
              <a:tblPr firstRow="1" bandRow="1">
                <a:tableStyleId>{5C22544A-7EE6-4342-B048-85BDC9FD1C3A}</a:tableStyleId>
              </a:tblPr>
              <a:tblGrid>
                <a:gridCol w="504056"/>
                <a:gridCol w="2448272"/>
                <a:gridCol w="3384376"/>
                <a:gridCol w="1080119"/>
                <a:gridCol w="1152128"/>
              </a:tblGrid>
              <a:tr h="604009">
                <a:tc gridSpan="3">
                  <a:txBody>
                    <a:bodyPr/>
                    <a:lstStyle/>
                    <a:p>
                      <a:pPr algn="r"/>
                      <a:r>
                        <a:rPr lang="zh-CN" altLang="en-US" sz="1600" dirty="0" smtClean="0">
                          <a:solidFill>
                            <a:schemeClr val="tx1"/>
                          </a:solidFill>
                          <a:latin typeface="+mn-ea"/>
                          <a:ea typeface="+mn-ea"/>
                        </a:rPr>
                        <a:t>机制</a:t>
                      </a:r>
                      <a:endParaRPr lang="en-US" altLang="zh-CN" sz="1600" dirty="0" smtClean="0">
                        <a:solidFill>
                          <a:schemeClr val="tx1"/>
                        </a:solidFill>
                        <a:latin typeface="+mn-ea"/>
                        <a:ea typeface="+mn-ea"/>
                      </a:endParaRPr>
                    </a:p>
                    <a:p>
                      <a:pPr algn="l"/>
                      <a:r>
                        <a:rPr lang="zh-CN" altLang="en-US" sz="1600" dirty="0" smtClean="0">
                          <a:solidFill>
                            <a:schemeClr val="tx1"/>
                          </a:solidFill>
                          <a:latin typeface="+mn-ea"/>
                          <a:ea typeface="+mn-ea"/>
                        </a:rPr>
                        <a:t>运行环境</a:t>
                      </a:r>
                      <a:endParaRPr lang="zh-CN"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hMerge="1">
                  <a:txBody>
                    <a:bodyPr/>
                    <a:lstStyle/>
                    <a:p>
                      <a:endParaRPr lang="zh-CN" altLang="en-US" dirty="0"/>
                    </a:p>
                  </a:txBody>
                  <a:tcPr/>
                </a:tc>
                <a:tc hMerge="1">
                  <a:txBody>
                    <a:bodyPr/>
                    <a:lstStyle/>
                    <a:p>
                      <a:endParaRPr lang="zh-CN" altLang="en-US" dirty="0"/>
                    </a:p>
                  </a:txBody>
                  <a:tcPr/>
                </a:tc>
                <a:tc>
                  <a:txBody>
                    <a:bodyPr/>
                    <a:lstStyle/>
                    <a:p>
                      <a:r>
                        <a:rPr lang="zh-CN" altLang="en-US" sz="1600" dirty="0" smtClean="0">
                          <a:solidFill>
                            <a:schemeClr val="tx1"/>
                          </a:solidFill>
                          <a:latin typeface="+mn-ea"/>
                          <a:ea typeface="+mn-ea"/>
                        </a:rPr>
                        <a:t>自旋锁</a:t>
                      </a:r>
                      <a:endParaRPr lang="zh-CN"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zh-CN" altLang="en-US" sz="1600" dirty="0" smtClean="0">
                          <a:solidFill>
                            <a:schemeClr val="tx1"/>
                          </a:solidFill>
                          <a:latin typeface="+mn-ea"/>
                          <a:ea typeface="+mn-ea"/>
                        </a:rPr>
                        <a:t>信号量</a:t>
                      </a:r>
                      <a:endParaRPr lang="zh-CN"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448105">
                <a:tc rowSpan="3">
                  <a:txBody>
                    <a:bodyPr/>
                    <a:lstStyle/>
                    <a:p>
                      <a:pPr algn="ctr">
                        <a:lnSpc>
                          <a:spcPct val="100000"/>
                        </a:lnSpc>
                      </a:pPr>
                      <a:r>
                        <a:rPr lang="zh-CN" altLang="en-US" sz="1600" dirty="0" smtClean="0">
                          <a:solidFill>
                            <a:schemeClr val="tx1"/>
                          </a:solidFill>
                          <a:latin typeface="+mn-ea"/>
                          <a:ea typeface="+mn-ea"/>
                        </a:rPr>
                        <a:t>进程上 下文</a:t>
                      </a:r>
                      <a:endParaRPr lang="zh-CN" altLang="en-US" sz="1600" dirty="0">
                        <a:solidFill>
                          <a:schemeClr val="tx1"/>
                        </a:solidFill>
                        <a:latin typeface="+mn-ea"/>
                        <a:ea typeface="+mn-ea"/>
                      </a:endParaRPr>
                    </a:p>
                  </a:txBody>
                  <a:tcPr vert="eaVert">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2">
                  <a:txBody>
                    <a:bodyPr/>
                    <a:lstStyle/>
                    <a:p>
                      <a:pPr algn="ctr">
                        <a:lnSpc>
                          <a:spcPct val="300000"/>
                        </a:lnSpc>
                      </a:pPr>
                      <a:r>
                        <a:rPr lang="zh-CN" altLang="en-US" sz="1600" dirty="0" smtClean="0">
                          <a:solidFill>
                            <a:schemeClr val="tx1"/>
                          </a:solidFill>
                          <a:latin typeface="+mn-ea"/>
                          <a:ea typeface="+mn-ea"/>
                        </a:rPr>
                        <a:t>临界资源无调度，无睡眠</a:t>
                      </a:r>
                      <a:endParaRPr lang="zh-CN"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zh-CN" altLang="en-US" sz="1600" dirty="0" smtClean="0">
                          <a:solidFill>
                            <a:schemeClr val="tx1"/>
                          </a:solidFill>
                          <a:latin typeface="+mn-ea"/>
                          <a:ea typeface="+mn-ea"/>
                        </a:rPr>
                        <a:t>临界区资源执行时间比较短</a:t>
                      </a:r>
                      <a:endParaRPr lang="zh-CN"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50000"/>
                        </a:lnSpc>
                      </a:pPr>
                      <a:r>
                        <a:rPr lang="zh-CN" altLang="en-US" sz="1600" b="1" dirty="0" smtClean="0">
                          <a:solidFill>
                            <a:schemeClr val="tx1"/>
                          </a:solidFill>
                          <a:latin typeface="+mn-ea"/>
                          <a:ea typeface="+mn-ea"/>
                        </a:rPr>
                        <a:t>优先</a:t>
                      </a:r>
                      <a:endParaRPr lang="zh-CN" altLang="en-US" sz="16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a:lnSpc>
                          <a:spcPct val="150000"/>
                        </a:lnSpc>
                      </a:pPr>
                      <a:r>
                        <a:rPr lang="zh-CN" altLang="en-US" sz="1600" dirty="0" smtClean="0">
                          <a:solidFill>
                            <a:schemeClr val="accent6">
                              <a:lumMod val="75000"/>
                            </a:schemeClr>
                          </a:solidFill>
                          <a:latin typeface="+mn-ea"/>
                          <a:ea typeface="+mn-ea"/>
                        </a:rPr>
                        <a:t>可以使用</a:t>
                      </a:r>
                      <a:endParaRPr lang="zh-CN" altLang="en-US" sz="1600" dirty="0">
                        <a:solidFill>
                          <a:schemeClr val="accent6">
                            <a:lumMod val="75000"/>
                          </a:schemeClr>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1977">
                <a:tc vMerge="1">
                  <a:txBody>
                    <a:bodyPr/>
                    <a:lstStyle/>
                    <a:p>
                      <a:endParaRPr lang="zh-CN" altLang="en-US" dirty="0"/>
                    </a:p>
                  </a:txBody>
                  <a:tcPr/>
                </a:tc>
                <a:tc vMerge="1">
                  <a:txBody>
                    <a:bodyPr/>
                    <a:lstStyle/>
                    <a:p>
                      <a:endParaRPr lang="zh-CN" altLang="en-US" dirty="0"/>
                    </a:p>
                  </a:txBody>
                  <a:tcPr/>
                </a:tc>
                <a:tc>
                  <a:txBody>
                    <a:bodyPr/>
                    <a:lstStyle/>
                    <a:p>
                      <a:pPr algn="ctr"/>
                      <a:r>
                        <a:rPr lang="zh-CN" altLang="en-US" sz="1600" dirty="0" smtClean="0">
                          <a:solidFill>
                            <a:schemeClr val="tx1"/>
                          </a:solidFill>
                          <a:latin typeface="+mn-ea"/>
                          <a:ea typeface="+mn-ea"/>
                        </a:rPr>
                        <a:t>执行时间大于两倍</a:t>
                      </a:r>
                      <a:r>
                        <a:rPr lang="en-US" altLang="zh-CN" sz="1600" dirty="0" smtClean="0">
                          <a:solidFill>
                            <a:schemeClr val="tx1"/>
                          </a:solidFill>
                          <a:latin typeface="+mn-ea"/>
                          <a:ea typeface="+mn-ea"/>
                        </a:rPr>
                        <a:t>CPU</a:t>
                      </a:r>
                      <a:r>
                        <a:rPr lang="zh-CN" altLang="en-US" sz="1600" dirty="0" smtClean="0">
                          <a:solidFill>
                            <a:schemeClr val="tx1"/>
                          </a:solidFill>
                          <a:latin typeface="+mn-ea"/>
                          <a:ea typeface="+mn-ea"/>
                        </a:rPr>
                        <a:t>调度切换时间</a:t>
                      </a:r>
                      <a:endParaRPr lang="zh-CN"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lnSpc>
                          <a:spcPct val="150000"/>
                        </a:lnSpc>
                      </a:pPr>
                      <a:r>
                        <a:rPr lang="zh-CN" altLang="en-US" sz="1600" dirty="0" smtClean="0">
                          <a:solidFill>
                            <a:schemeClr val="accent6">
                              <a:lumMod val="75000"/>
                            </a:schemeClr>
                          </a:solidFill>
                          <a:latin typeface="+mn-ea"/>
                          <a:ea typeface="+mn-ea"/>
                        </a:rPr>
                        <a:t>可以使用</a:t>
                      </a:r>
                      <a:endParaRPr lang="zh-CN" altLang="en-US" sz="1600" dirty="0">
                        <a:solidFill>
                          <a:schemeClr val="accent6">
                            <a:lumMod val="75000"/>
                          </a:schemeClr>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zh-CN" altLang="en-US" sz="1600" b="1" dirty="0" smtClean="0">
                          <a:solidFill>
                            <a:schemeClr val="tx1"/>
                          </a:solidFill>
                          <a:latin typeface="+mn-ea"/>
                          <a:ea typeface="+mn-ea"/>
                        </a:rPr>
                        <a:t>优先</a:t>
                      </a:r>
                      <a:endParaRPr lang="zh-CN" altLang="en-US" sz="16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r>
              <a:tr h="454939">
                <a:tc vMerge="1">
                  <a:txBody>
                    <a:bodyPr/>
                    <a:lstStyle/>
                    <a:p>
                      <a:endParaRPr lang="zh-CN" altLang="en-US" dirty="0"/>
                    </a:p>
                  </a:txBody>
                  <a:tcPr/>
                </a:tc>
                <a:tc gridSpan="2">
                  <a:txBody>
                    <a:bodyPr/>
                    <a:lstStyle/>
                    <a:p>
                      <a:pPr algn="ctr"/>
                      <a:r>
                        <a:rPr lang="zh-CN" altLang="en-US" sz="1600" dirty="0" smtClean="0">
                          <a:solidFill>
                            <a:schemeClr val="tx1"/>
                          </a:solidFill>
                          <a:latin typeface="+mn-ea"/>
                          <a:ea typeface="+mn-ea"/>
                        </a:rPr>
                        <a:t>临界资源有可能调度或者睡眠</a:t>
                      </a:r>
                      <a:endParaRPr lang="zh-CN"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hMerge="1">
                  <a:txBody>
                    <a:bodyPr/>
                    <a:lstStyle/>
                    <a:p>
                      <a:endParaRPr lang="zh-CN" altLang="en-US" dirty="0"/>
                    </a:p>
                  </a:txBody>
                  <a:tcPr/>
                </a:tc>
                <a:tc>
                  <a:txBody>
                    <a:bodyPr/>
                    <a:lstStyle/>
                    <a:p>
                      <a:pPr algn="ctr">
                        <a:lnSpc>
                          <a:spcPct val="150000"/>
                        </a:lnSpc>
                      </a:pPr>
                      <a:r>
                        <a:rPr lang="zh-CN" altLang="en-US" sz="1600" dirty="0" smtClean="0">
                          <a:solidFill>
                            <a:srgbClr val="FF0000"/>
                          </a:solidFill>
                          <a:latin typeface="+mn-ea"/>
                          <a:ea typeface="+mn-ea"/>
                        </a:rPr>
                        <a:t>不能使用</a:t>
                      </a:r>
                      <a:endParaRPr lang="zh-CN" altLang="en-US" sz="1600" dirty="0">
                        <a:solidFill>
                          <a:srgbClr val="FF0000"/>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zh-CN" altLang="en-US" sz="1600" dirty="0" smtClean="0">
                          <a:solidFill>
                            <a:schemeClr val="tx1"/>
                          </a:solidFill>
                          <a:latin typeface="+mn-ea"/>
                          <a:ea typeface="+mn-ea"/>
                        </a:rPr>
                        <a:t>只能使用</a:t>
                      </a:r>
                      <a:endParaRPr lang="zh-CN"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17243">
                <a:tc gridSpan="3">
                  <a:txBody>
                    <a:bodyPr/>
                    <a:lstStyle/>
                    <a:p>
                      <a:pPr algn="ctr">
                        <a:lnSpc>
                          <a:spcPct val="150000"/>
                        </a:lnSpc>
                      </a:pPr>
                      <a:r>
                        <a:rPr lang="zh-CN" altLang="en-US" sz="1600" dirty="0" smtClean="0">
                          <a:solidFill>
                            <a:schemeClr val="tx1"/>
                          </a:solidFill>
                          <a:latin typeface="+mn-ea"/>
                          <a:ea typeface="+mn-ea"/>
                        </a:rPr>
                        <a:t>中断上下文</a:t>
                      </a:r>
                      <a:endParaRPr lang="zh-CN" altLang="en-US" sz="16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hMerge="1">
                  <a:txBody>
                    <a:bodyPr/>
                    <a:lstStyle/>
                    <a:p>
                      <a:endParaRPr lang="zh-CN" altLang="en-US" dirty="0"/>
                    </a:p>
                  </a:txBody>
                  <a:tcPr/>
                </a:tc>
                <a:tc hMerge="1">
                  <a:txBody>
                    <a:bodyPr/>
                    <a:lstStyle/>
                    <a:p>
                      <a:endParaRPr lang="zh-CN" altLang="en-US" dirty="0"/>
                    </a:p>
                  </a:txBody>
                  <a:tcPr/>
                </a:tc>
                <a:tc>
                  <a:txBody>
                    <a:bodyPr/>
                    <a:lstStyle/>
                    <a:p>
                      <a:pPr algn="ctr">
                        <a:lnSpc>
                          <a:spcPct val="150000"/>
                        </a:lnSpc>
                      </a:pPr>
                      <a:r>
                        <a:rPr lang="zh-CN" altLang="en-US" sz="1600" kern="1200" dirty="0" smtClean="0">
                          <a:solidFill>
                            <a:schemeClr val="tx1"/>
                          </a:solidFill>
                          <a:latin typeface="+mn-ea"/>
                          <a:ea typeface="+mn-ea"/>
                          <a:cs typeface="+mn-cs"/>
                        </a:rPr>
                        <a:t>只能使用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zh-CN" altLang="en-US" sz="1600" dirty="0" smtClean="0">
                          <a:solidFill>
                            <a:srgbClr val="FF0000"/>
                          </a:solidFill>
                          <a:latin typeface="+mn-ea"/>
                          <a:ea typeface="+mn-ea"/>
                        </a:rPr>
                        <a:t>不能使用</a:t>
                      </a:r>
                      <a:endParaRPr lang="zh-CN" altLang="en-US" sz="1600" dirty="0">
                        <a:solidFill>
                          <a:srgbClr val="FF0000"/>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kern="0" dirty="0" smtClean="0">
                <a:solidFill>
                  <a:srgbClr val="C00000"/>
                </a:solidFill>
              </a:rPr>
              <a:t>后续工作及问题</a:t>
            </a:r>
            <a:r>
              <a:rPr lang="zh-CN" altLang="en-US" kern="0" dirty="0" smtClean="0"/>
              <a:t/>
            </a:r>
            <a:br>
              <a:rPr lang="zh-CN" altLang="en-US" kern="0" dirty="0" smtClean="0"/>
            </a:br>
            <a:endParaRPr lang="zh-CN" altLang="en-US" dirty="0"/>
          </a:p>
        </p:txBody>
      </p:sp>
      <p:sp>
        <p:nvSpPr>
          <p:cNvPr id="11" name="内容占位符 17"/>
          <p:cNvSpPr txBox="1">
            <a:spLocks/>
          </p:cNvSpPr>
          <p:nvPr/>
        </p:nvSpPr>
        <p:spPr>
          <a:xfrm>
            <a:off x="323528" y="3429000"/>
            <a:ext cx="7776864" cy="288032"/>
          </a:xfrm>
          <a:prstGeom prst="rect">
            <a:avLst/>
          </a:prstGeom>
        </p:spPr>
        <p:txBody>
          <a:bodyPr numCol="1" spcCol="720000"/>
          <a:lstStyle/>
          <a:p>
            <a:r>
              <a:rPr lang="zh-CN" altLang="en-US" sz="1400" b="1" dirty="0" smtClean="0">
                <a:solidFill>
                  <a:schemeClr val="tx1">
                    <a:lumMod val="75000"/>
                    <a:lumOff val="25000"/>
                  </a:schemeClr>
                </a:solidFill>
                <a:latin typeface="微软雅黑" pitchFamily="34" charset="-122"/>
                <a:ea typeface="微软雅黑" pitchFamily="34" charset="-122"/>
              </a:rPr>
              <a:t>后续可能会遇到的一些问题：</a:t>
            </a:r>
          </a:p>
        </p:txBody>
      </p:sp>
      <p:sp>
        <p:nvSpPr>
          <p:cNvPr id="7" name="TextBox 6"/>
          <p:cNvSpPr txBox="1"/>
          <p:nvPr/>
        </p:nvSpPr>
        <p:spPr>
          <a:xfrm>
            <a:off x="683568" y="3717032"/>
            <a:ext cx="7330853" cy="1200329"/>
          </a:xfrm>
          <a:prstGeom prst="rect">
            <a:avLst/>
          </a:prstGeom>
          <a:noFill/>
        </p:spPr>
        <p:txBody>
          <a:bodyPr wrap="none" rtlCol="0">
            <a:spAutoFit/>
          </a:bodyPr>
          <a:lstStyle/>
          <a:p>
            <a:pPr>
              <a:lnSpc>
                <a:spcPct val="150000"/>
              </a:lnSpc>
            </a:pPr>
            <a:r>
              <a:rPr lang="en-US" altLang="zh-CN" sz="1200" dirty="0" smtClean="0">
                <a:solidFill>
                  <a:schemeClr val="tx1">
                    <a:lumMod val="65000"/>
                    <a:lumOff val="35000"/>
                  </a:schemeClr>
                </a:solidFill>
                <a:latin typeface="微软雅黑" pitchFamily="34" charset="-122"/>
                <a:ea typeface="微软雅黑" pitchFamily="34" charset="-122"/>
              </a:rPr>
              <a:t>1</a:t>
            </a:r>
            <a:r>
              <a:rPr lang="zh-CN" altLang="en-US" sz="1200" dirty="0" smtClean="0">
                <a:solidFill>
                  <a:schemeClr val="tx1">
                    <a:lumMod val="65000"/>
                    <a:lumOff val="35000"/>
                  </a:schemeClr>
                </a:solidFill>
                <a:latin typeface="微软雅黑" pitchFamily="34" charset="-122"/>
                <a:ea typeface="微软雅黑" pitchFamily="34" charset="-122"/>
              </a:rPr>
              <a:t>：</a:t>
            </a:r>
            <a:r>
              <a:rPr lang="en-US" altLang="zh-CN" sz="1200" dirty="0" err="1" smtClean="0">
                <a:solidFill>
                  <a:schemeClr val="tx1">
                    <a:lumMod val="65000"/>
                    <a:lumOff val="35000"/>
                  </a:schemeClr>
                </a:solidFill>
                <a:latin typeface="微软雅黑" pitchFamily="34" charset="-122"/>
                <a:ea typeface="微软雅黑" pitchFamily="34" charset="-122"/>
              </a:rPr>
              <a:t>FreeRTOS</a:t>
            </a:r>
            <a:r>
              <a:rPr lang="zh-CN" altLang="en-US" sz="1200" dirty="0" smtClean="0">
                <a:solidFill>
                  <a:schemeClr val="tx1">
                    <a:lumMod val="65000"/>
                    <a:lumOff val="35000"/>
                  </a:schemeClr>
                </a:solidFill>
                <a:latin typeface="微软雅黑" pitchFamily="34" charset="-122"/>
                <a:ea typeface="微软雅黑" pitchFamily="34" charset="-122"/>
              </a:rPr>
              <a:t>内存相关问题，使用不当可能造成内存泄漏，针对之前分析的内存管理进行编程分析</a:t>
            </a:r>
            <a:endParaRPr lang="en-US" altLang="zh-CN" sz="1200" dirty="0" smtClean="0">
              <a:solidFill>
                <a:schemeClr val="tx1">
                  <a:lumMod val="65000"/>
                  <a:lumOff val="35000"/>
                </a:schemeClr>
              </a:solidFill>
              <a:latin typeface="微软雅黑" pitchFamily="34" charset="-122"/>
              <a:ea typeface="微软雅黑" pitchFamily="34" charset="-122"/>
            </a:endParaRPr>
          </a:p>
          <a:p>
            <a:pPr>
              <a:lnSpc>
                <a:spcPct val="150000"/>
              </a:lnSpc>
            </a:pPr>
            <a:r>
              <a:rPr lang="en-US" altLang="zh-CN" sz="1200" dirty="0" smtClean="0">
                <a:solidFill>
                  <a:schemeClr val="tx1">
                    <a:lumMod val="65000"/>
                    <a:lumOff val="35000"/>
                  </a:schemeClr>
                </a:solidFill>
                <a:latin typeface="微软雅黑" pitchFamily="34" charset="-122"/>
                <a:ea typeface="微软雅黑" pitchFamily="34" charset="-122"/>
              </a:rPr>
              <a:t>2</a:t>
            </a:r>
            <a:r>
              <a:rPr lang="zh-CN" altLang="en-US" sz="1200" dirty="0" smtClean="0">
                <a:solidFill>
                  <a:schemeClr val="tx1">
                    <a:lumMod val="65000"/>
                    <a:lumOff val="35000"/>
                  </a:schemeClr>
                </a:solidFill>
                <a:latin typeface="微软雅黑" pitchFamily="34" charset="-122"/>
                <a:ea typeface="微软雅黑" pitchFamily="34" charset="-122"/>
              </a:rPr>
              <a:t>：使用</a:t>
            </a:r>
            <a:r>
              <a:rPr lang="en-US" altLang="zh-CN" sz="1200" dirty="0" err="1" smtClean="0">
                <a:solidFill>
                  <a:schemeClr val="tx1">
                    <a:lumMod val="65000"/>
                    <a:lumOff val="35000"/>
                  </a:schemeClr>
                </a:solidFill>
                <a:latin typeface="微软雅黑" pitchFamily="34" charset="-122"/>
                <a:ea typeface="微软雅黑" pitchFamily="34" charset="-122"/>
              </a:rPr>
              <a:t>FreeRTOS</a:t>
            </a:r>
            <a:r>
              <a:rPr lang="zh-CN" altLang="en-US" sz="1200" dirty="0" smtClean="0">
                <a:solidFill>
                  <a:schemeClr val="tx1">
                    <a:lumMod val="65000"/>
                    <a:lumOff val="35000"/>
                  </a:schemeClr>
                </a:solidFill>
                <a:latin typeface="微软雅黑" pitchFamily="34" charset="-122"/>
                <a:ea typeface="微软雅黑" pitchFamily="34" charset="-122"/>
              </a:rPr>
              <a:t>可能带来其他</a:t>
            </a:r>
            <a:r>
              <a:rPr lang="en-US" altLang="zh-CN" sz="1200" dirty="0" smtClean="0">
                <a:solidFill>
                  <a:schemeClr val="tx1">
                    <a:lumMod val="65000"/>
                    <a:lumOff val="35000"/>
                  </a:schemeClr>
                </a:solidFill>
                <a:latin typeface="微软雅黑" pitchFamily="34" charset="-122"/>
                <a:ea typeface="微软雅黑" pitchFamily="34" charset="-122"/>
              </a:rPr>
              <a:t>BUG</a:t>
            </a:r>
            <a:r>
              <a:rPr lang="zh-CN" altLang="en-US" sz="1200" dirty="0" smtClean="0">
                <a:solidFill>
                  <a:schemeClr val="tx1">
                    <a:lumMod val="65000"/>
                    <a:lumOff val="35000"/>
                  </a:schemeClr>
                </a:solidFill>
                <a:latin typeface="微软雅黑" pitchFamily="34" charset="-122"/>
                <a:ea typeface="微软雅黑" pitchFamily="34" charset="-122"/>
              </a:rPr>
              <a:t>，后续项目中逐步学习、理解其任务管理、通信机制</a:t>
            </a:r>
            <a:endParaRPr lang="en-US" altLang="zh-CN" sz="1200" dirty="0" smtClean="0">
              <a:solidFill>
                <a:schemeClr val="tx1">
                  <a:lumMod val="65000"/>
                  <a:lumOff val="35000"/>
                </a:schemeClr>
              </a:solidFill>
              <a:latin typeface="微软雅黑" pitchFamily="34" charset="-122"/>
              <a:ea typeface="微软雅黑" pitchFamily="34" charset="-122"/>
            </a:endParaRPr>
          </a:p>
          <a:p>
            <a:pPr>
              <a:lnSpc>
                <a:spcPct val="150000"/>
              </a:lnSpc>
            </a:pPr>
            <a:r>
              <a:rPr lang="en-US" altLang="zh-CN" sz="1200" dirty="0" smtClean="0">
                <a:solidFill>
                  <a:schemeClr val="tx1">
                    <a:lumMod val="65000"/>
                    <a:lumOff val="35000"/>
                  </a:schemeClr>
                </a:solidFill>
                <a:latin typeface="微软雅黑" pitchFamily="34" charset="-122"/>
                <a:ea typeface="微软雅黑" pitchFamily="34" charset="-122"/>
              </a:rPr>
              <a:t>3</a:t>
            </a:r>
            <a:r>
              <a:rPr lang="zh-CN" altLang="en-US" sz="1200" dirty="0" smtClean="0">
                <a:solidFill>
                  <a:schemeClr val="tx1">
                    <a:lumMod val="65000"/>
                    <a:lumOff val="35000"/>
                  </a:schemeClr>
                </a:solidFill>
                <a:latin typeface="微软雅黑" pitchFamily="34" charset="-122"/>
                <a:ea typeface="微软雅黑" pitchFamily="34" charset="-122"/>
              </a:rPr>
              <a:t>：程序升级问题，如果需要进行在线升级或者远程升级，还需详细研究</a:t>
            </a:r>
            <a:r>
              <a:rPr lang="en-US" altLang="zh-CN" sz="1200" dirty="0" smtClean="0">
                <a:solidFill>
                  <a:schemeClr val="tx1">
                    <a:lumMod val="65000"/>
                    <a:lumOff val="35000"/>
                  </a:schemeClr>
                </a:solidFill>
                <a:latin typeface="微软雅黑" pitchFamily="34" charset="-122"/>
                <a:ea typeface="微软雅黑" pitchFamily="34" charset="-122"/>
              </a:rPr>
              <a:t>M487FLASH</a:t>
            </a:r>
            <a:r>
              <a:rPr lang="zh-CN" altLang="en-US" sz="1200" dirty="0" smtClean="0">
                <a:solidFill>
                  <a:schemeClr val="tx1">
                    <a:lumMod val="65000"/>
                    <a:lumOff val="35000"/>
                  </a:schemeClr>
                </a:solidFill>
                <a:latin typeface="微软雅黑" pitchFamily="34" charset="-122"/>
                <a:ea typeface="微软雅黑" pitchFamily="34" charset="-122"/>
              </a:rPr>
              <a:t>及启动方式相关内容</a:t>
            </a:r>
            <a:endParaRPr lang="en-US" altLang="zh-CN" sz="1200" dirty="0" smtClean="0">
              <a:solidFill>
                <a:schemeClr val="tx1">
                  <a:lumMod val="65000"/>
                  <a:lumOff val="35000"/>
                </a:schemeClr>
              </a:solidFill>
              <a:latin typeface="微软雅黑" pitchFamily="34" charset="-122"/>
              <a:ea typeface="微软雅黑" pitchFamily="34" charset="-122"/>
            </a:endParaRPr>
          </a:p>
          <a:p>
            <a:pPr>
              <a:lnSpc>
                <a:spcPct val="150000"/>
              </a:lnSpc>
            </a:pPr>
            <a:r>
              <a:rPr lang="en-US" altLang="zh-CN" sz="1200" dirty="0" smtClean="0">
                <a:solidFill>
                  <a:schemeClr val="tx1">
                    <a:lumMod val="65000"/>
                    <a:lumOff val="35000"/>
                  </a:schemeClr>
                </a:solidFill>
                <a:latin typeface="微软雅黑" pitchFamily="34" charset="-122"/>
                <a:ea typeface="微软雅黑" pitchFamily="34" charset="-122"/>
              </a:rPr>
              <a:t>4</a:t>
            </a:r>
            <a:r>
              <a:rPr lang="zh-CN" altLang="en-US" sz="1200" dirty="0" smtClean="0">
                <a:solidFill>
                  <a:schemeClr val="tx1">
                    <a:lumMod val="65000"/>
                    <a:lumOff val="35000"/>
                  </a:schemeClr>
                </a:solidFill>
                <a:latin typeface="微软雅黑" pitchFamily="34" charset="-122"/>
                <a:ea typeface="微软雅黑" pitchFamily="34" charset="-122"/>
              </a:rPr>
              <a:t>：</a:t>
            </a:r>
            <a:r>
              <a:rPr lang="en-US" altLang="zh-CN" sz="1200" dirty="0" smtClean="0">
                <a:solidFill>
                  <a:schemeClr val="tx1">
                    <a:lumMod val="65000"/>
                    <a:lumOff val="35000"/>
                  </a:schemeClr>
                </a:solidFill>
                <a:latin typeface="微软雅黑" pitchFamily="34" charset="-122"/>
                <a:ea typeface="微软雅黑" pitchFamily="34" charset="-122"/>
              </a:rPr>
              <a:t>IT9315</a:t>
            </a:r>
            <a:r>
              <a:rPr lang="zh-CN" altLang="en-US" sz="1200" dirty="0" smtClean="0">
                <a:solidFill>
                  <a:schemeClr val="tx1">
                    <a:lumMod val="65000"/>
                    <a:lumOff val="35000"/>
                  </a:schemeClr>
                </a:solidFill>
                <a:latin typeface="微软雅黑" pitchFamily="34" charset="-122"/>
                <a:ea typeface="微软雅黑" pitchFamily="34" charset="-122"/>
              </a:rPr>
              <a:t>芯片信道获取及配置工作</a:t>
            </a:r>
          </a:p>
        </p:txBody>
      </p:sp>
      <p:sp>
        <p:nvSpPr>
          <p:cNvPr id="8" name="TextBox 7"/>
          <p:cNvSpPr txBox="1"/>
          <p:nvPr/>
        </p:nvSpPr>
        <p:spPr>
          <a:xfrm>
            <a:off x="683568" y="1303600"/>
            <a:ext cx="5299849" cy="1477328"/>
          </a:xfrm>
          <a:prstGeom prst="rect">
            <a:avLst/>
          </a:prstGeom>
          <a:noFill/>
        </p:spPr>
        <p:txBody>
          <a:bodyPr wrap="none" rtlCol="0">
            <a:spAutoFit/>
          </a:bodyPr>
          <a:lstStyle/>
          <a:p>
            <a:pPr>
              <a:lnSpc>
                <a:spcPct val="150000"/>
              </a:lnSpc>
            </a:pPr>
            <a:r>
              <a:rPr lang="en-US" altLang="zh-CN" sz="1200" dirty="0" smtClean="0">
                <a:solidFill>
                  <a:schemeClr val="tx1">
                    <a:lumMod val="65000"/>
                    <a:lumOff val="35000"/>
                  </a:schemeClr>
                </a:solidFill>
                <a:latin typeface="微软雅黑" pitchFamily="34" charset="-122"/>
                <a:ea typeface="微软雅黑" pitchFamily="34" charset="-122"/>
              </a:rPr>
              <a:t>1</a:t>
            </a:r>
            <a:r>
              <a:rPr lang="zh-CN" altLang="en-US" sz="1200" dirty="0" smtClean="0">
                <a:solidFill>
                  <a:schemeClr val="tx1">
                    <a:lumMod val="65000"/>
                    <a:lumOff val="35000"/>
                  </a:schemeClr>
                </a:solidFill>
                <a:latin typeface="微软雅黑" pitchFamily="34" charset="-122"/>
                <a:ea typeface="微软雅黑" pitchFamily="34" charset="-122"/>
              </a:rPr>
              <a:t>：针对无线图传项目无线芯片</a:t>
            </a:r>
            <a:r>
              <a:rPr lang="en-US" altLang="zh-CN" sz="1200" dirty="0" smtClean="0">
                <a:solidFill>
                  <a:schemeClr val="tx1">
                    <a:lumMod val="65000"/>
                    <a:lumOff val="35000"/>
                  </a:schemeClr>
                </a:solidFill>
                <a:latin typeface="微软雅黑" pitchFamily="34" charset="-122"/>
                <a:ea typeface="微软雅黑" pitchFamily="34" charset="-122"/>
              </a:rPr>
              <a:t>Si4463</a:t>
            </a:r>
            <a:r>
              <a:rPr lang="zh-CN" altLang="en-US" sz="1200" dirty="0" smtClean="0">
                <a:solidFill>
                  <a:schemeClr val="tx1">
                    <a:lumMod val="65000"/>
                    <a:lumOff val="35000"/>
                  </a:schemeClr>
                </a:solidFill>
                <a:latin typeface="微软雅黑" pitchFamily="34" charset="-122"/>
                <a:ea typeface="微软雅黑" pitchFamily="34" charset="-122"/>
              </a:rPr>
              <a:t>功能，学习</a:t>
            </a:r>
            <a:r>
              <a:rPr lang="en-US" altLang="zh-CN" sz="1200" dirty="0" smtClean="0">
                <a:solidFill>
                  <a:schemeClr val="tx1">
                    <a:lumMod val="65000"/>
                    <a:lumOff val="35000"/>
                  </a:schemeClr>
                </a:solidFill>
                <a:latin typeface="微软雅黑" pitchFamily="34" charset="-122"/>
                <a:ea typeface="微软雅黑" pitchFamily="34" charset="-122"/>
              </a:rPr>
              <a:t>SPI</a:t>
            </a:r>
            <a:r>
              <a:rPr lang="zh-CN" altLang="en-US" sz="1200" dirty="0" smtClean="0">
                <a:solidFill>
                  <a:schemeClr val="tx1">
                    <a:lumMod val="65000"/>
                    <a:lumOff val="35000"/>
                  </a:schemeClr>
                </a:solidFill>
                <a:latin typeface="微软雅黑" pitchFamily="34" charset="-122"/>
                <a:ea typeface="微软雅黑" pitchFamily="34" charset="-122"/>
              </a:rPr>
              <a:t>知识，进行移植、测试</a:t>
            </a:r>
            <a:endParaRPr lang="en-US" altLang="zh-CN" sz="1200" dirty="0" smtClean="0">
              <a:solidFill>
                <a:schemeClr val="tx1">
                  <a:lumMod val="65000"/>
                  <a:lumOff val="35000"/>
                </a:schemeClr>
              </a:solidFill>
              <a:latin typeface="微软雅黑" pitchFamily="34" charset="-122"/>
              <a:ea typeface="微软雅黑" pitchFamily="34" charset="-122"/>
            </a:endParaRPr>
          </a:p>
          <a:p>
            <a:pPr>
              <a:lnSpc>
                <a:spcPct val="150000"/>
              </a:lnSpc>
            </a:pPr>
            <a:r>
              <a:rPr lang="en-US" altLang="zh-CN" sz="1200" dirty="0" smtClean="0">
                <a:solidFill>
                  <a:schemeClr val="tx1">
                    <a:lumMod val="65000"/>
                    <a:lumOff val="35000"/>
                  </a:schemeClr>
                </a:solidFill>
                <a:latin typeface="微软雅黑" pitchFamily="34" charset="-122"/>
                <a:ea typeface="微软雅黑" pitchFamily="34" charset="-122"/>
              </a:rPr>
              <a:t>2</a:t>
            </a:r>
            <a:r>
              <a:rPr lang="zh-CN" altLang="en-US" sz="1200" dirty="0" smtClean="0">
                <a:solidFill>
                  <a:schemeClr val="tx1">
                    <a:lumMod val="65000"/>
                    <a:lumOff val="35000"/>
                  </a:schemeClr>
                </a:solidFill>
                <a:latin typeface="微软雅黑" pitchFamily="34" charset="-122"/>
                <a:ea typeface="微软雅黑" pitchFamily="34" charset="-122"/>
              </a:rPr>
              <a:t>：完善无线通信协议，添加组网、重传等功能，重点工作</a:t>
            </a:r>
            <a:endParaRPr lang="en-US" altLang="zh-CN" sz="1200" dirty="0" smtClean="0">
              <a:solidFill>
                <a:schemeClr val="tx1">
                  <a:lumMod val="65000"/>
                  <a:lumOff val="35000"/>
                </a:schemeClr>
              </a:solidFill>
              <a:latin typeface="微软雅黑" pitchFamily="34" charset="-122"/>
              <a:ea typeface="微软雅黑" pitchFamily="34" charset="-122"/>
            </a:endParaRPr>
          </a:p>
          <a:p>
            <a:pPr>
              <a:lnSpc>
                <a:spcPct val="150000"/>
              </a:lnSpc>
            </a:pPr>
            <a:r>
              <a:rPr lang="en-US" altLang="zh-CN" sz="1200" dirty="0" smtClean="0">
                <a:solidFill>
                  <a:schemeClr val="tx1">
                    <a:lumMod val="65000"/>
                    <a:lumOff val="35000"/>
                  </a:schemeClr>
                </a:solidFill>
                <a:latin typeface="微软雅黑" pitchFamily="34" charset="-122"/>
                <a:ea typeface="微软雅黑" pitchFamily="34" charset="-122"/>
              </a:rPr>
              <a:t>3</a:t>
            </a:r>
            <a:r>
              <a:rPr lang="zh-CN" altLang="en-US" sz="1200" dirty="0" smtClean="0">
                <a:solidFill>
                  <a:schemeClr val="tx1">
                    <a:lumMod val="65000"/>
                    <a:lumOff val="35000"/>
                  </a:schemeClr>
                </a:solidFill>
                <a:latin typeface="微软雅黑" pitchFamily="34" charset="-122"/>
                <a:ea typeface="微软雅黑" pitchFamily="34" charset="-122"/>
              </a:rPr>
              <a:t>：网络通信</a:t>
            </a:r>
            <a:r>
              <a:rPr lang="en-US" altLang="zh-CN" sz="1200" dirty="0" smtClean="0">
                <a:solidFill>
                  <a:schemeClr val="tx1">
                    <a:lumMod val="65000"/>
                    <a:lumOff val="35000"/>
                  </a:schemeClr>
                </a:solidFill>
                <a:latin typeface="微软雅黑" pitchFamily="34" charset="-122"/>
                <a:ea typeface="微软雅黑" pitchFamily="34" charset="-122"/>
              </a:rPr>
              <a:t>LWIP</a:t>
            </a:r>
            <a:r>
              <a:rPr lang="zh-CN" altLang="en-US" sz="1200" dirty="0" smtClean="0">
                <a:solidFill>
                  <a:schemeClr val="tx1">
                    <a:lumMod val="65000"/>
                    <a:lumOff val="35000"/>
                  </a:schemeClr>
                </a:solidFill>
                <a:latin typeface="微软雅黑" pitchFamily="34" charset="-122"/>
                <a:ea typeface="微软雅黑" pitchFamily="34" charset="-122"/>
              </a:rPr>
              <a:t>知识学习使用，重点工作内容</a:t>
            </a:r>
            <a:endParaRPr lang="en-US" altLang="zh-CN" sz="1200" dirty="0" smtClean="0">
              <a:solidFill>
                <a:schemeClr val="tx1">
                  <a:lumMod val="65000"/>
                  <a:lumOff val="35000"/>
                </a:schemeClr>
              </a:solidFill>
              <a:latin typeface="微软雅黑" pitchFamily="34" charset="-122"/>
              <a:ea typeface="微软雅黑" pitchFamily="34" charset="-122"/>
            </a:endParaRPr>
          </a:p>
          <a:p>
            <a:pPr>
              <a:lnSpc>
                <a:spcPct val="150000"/>
              </a:lnSpc>
            </a:pPr>
            <a:r>
              <a:rPr lang="en-US" altLang="zh-CN" sz="1200" dirty="0" smtClean="0">
                <a:solidFill>
                  <a:schemeClr val="tx1">
                    <a:lumMod val="65000"/>
                    <a:lumOff val="35000"/>
                  </a:schemeClr>
                </a:solidFill>
                <a:latin typeface="微软雅黑" pitchFamily="34" charset="-122"/>
                <a:ea typeface="微软雅黑" pitchFamily="34" charset="-122"/>
              </a:rPr>
              <a:t>4</a:t>
            </a:r>
            <a:r>
              <a:rPr lang="zh-CN" altLang="en-US" sz="1200" dirty="0" smtClean="0">
                <a:solidFill>
                  <a:schemeClr val="tx1">
                    <a:lumMod val="65000"/>
                    <a:lumOff val="35000"/>
                  </a:schemeClr>
                </a:solidFill>
                <a:latin typeface="微软雅黑" pitchFamily="34" charset="-122"/>
                <a:ea typeface="微软雅黑" pitchFamily="34" charset="-122"/>
              </a:rPr>
              <a:t>：</a:t>
            </a:r>
            <a:r>
              <a:rPr lang="en-US" altLang="zh-CN" sz="1200" dirty="0" err="1" smtClean="0">
                <a:solidFill>
                  <a:schemeClr val="tx1">
                    <a:lumMod val="65000"/>
                    <a:lumOff val="35000"/>
                  </a:schemeClr>
                </a:solidFill>
                <a:latin typeface="微软雅黑" pitchFamily="34" charset="-122"/>
                <a:ea typeface="微软雅黑" pitchFamily="34" charset="-122"/>
              </a:rPr>
              <a:t>FreeRTOS</a:t>
            </a:r>
            <a:r>
              <a:rPr lang="zh-CN" altLang="en-US" sz="1200" dirty="0" smtClean="0">
                <a:solidFill>
                  <a:schemeClr val="tx1">
                    <a:lumMod val="65000"/>
                    <a:lumOff val="35000"/>
                  </a:schemeClr>
                </a:solidFill>
                <a:latin typeface="微软雅黑" pitchFamily="34" charset="-122"/>
                <a:ea typeface="微软雅黑" pitchFamily="34" charset="-122"/>
              </a:rPr>
              <a:t>相关内容学习使用，结合</a:t>
            </a:r>
            <a:r>
              <a:rPr lang="en-US" altLang="zh-CN" sz="1200" dirty="0" smtClean="0">
                <a:solidFill>
                  <a:schemeClr val="tx1">
                    <a:lumMod val="65000"/>
                    <a:lumOff val="35000"/>
                  </a:schemeClr>
                </a:solidFill>
                <a:latin typeface="微软雅黑" pitchFamily="34" charset="-122"/>
                <a:ea typeface="微软雅黑" pitchFamily="34" charset="-122"/>
              </a:rPr>
              <a:t>LWIP</a:t>
            </a:r>
            <a:r>
              <a:rPr lang="zh-CN" altLang="en-US" sz="1200" dirty="0" smtClean="0">
                <a:solidFill>
                  <a:schemeClr val="tx1">
                    <a:lumMod val="65000"/>
                    <a:lumOff val="35000"/>
                  </a:schemeClr>
                </a:solidFill>
                <a:latin typeface="微软雅黑" pitchFamily="34" charset="-122"/>
                <a:ea typeface="微软雅黑" pitchFamily="34" charset="-122"/>
              </a:rPr>
              <a:t>使用</a:t>
            </a:r>
            <a:endParaRPr lang="en-US" altLang="zh-CN" sz="1200" dirty="0" smtClean="0">
              <a:solidFill>
                <a:schemeClr val="tx1">
                  <a:lumMod val="65000"/>
                  <a:lumOff val="35000"/>
                </a:schemeClr>
              </a:solidFill>
              <a:latin typeface="微软雅黑" pitchFamily="34" charset="-122"/>
              <a:ea typeface="微软雅黑" pitchFamily="34" charset="-122"/>
            </a:endParaRPr>
          </a:p>
          <a:p>
            <a:pPr>
              <a:lnSpc>
                <a:spcPct val="150000"/>
              </a:lnSpc>
            </a:pPr>
            <a:r>
              <a:rPr lang="en-US" altLang="zh-CN" sz="1200" dirty="0" smtClean="0">
                <a:solidFill>
                  <a:schemeClr val="tx1">
                    <a:lumMod val="65000"/>
                    <a:lumOff val="35000"/>
                  </a:schemeClr>
                </a:solidFill>
                <a:latin typeface="微软雅黑" pitchFamily="34" charset="-122"/>
                <a:ea typeface="微软雅黑" pitchFamily="34" charset="-122"/>
              </a:rPr>
              <a:t>5</a:t>
            </a:r>
            <a:r>
              <a:rPr lang="zh-CN" altLang="en-US" sz="1200" dirty="0" smtClean="0">
                <a:solidFill>
                  <a:schemeClr val="tx1">
                    <a:lumMod val="65000"/>
                    <a:lumOff val="35000"/>
                  </a:schemeClr>
                </a:solidFill>
                <a:latin typeface="微软雅黑" pitchFamily="34" charset="-122"/>
                <a:ea typeface="微软雅黑" pitchFamily="34" charset="-122"/>
              </a:rPr>
              <a:t>：程序升级相关工作</a:t>
            </a:r>
            <a:endParaRPr lang="en-US" altLang="zh-CN" sz="1200" dirty="0" smtClean="0">
              <a:solidFill>
                <a:schemeClr val="tx1">
                  <a:lumMod val="65000"/>
                  <a:lumOff val="35000"/>
                </a:schemeClr>
              </a:solidFill>
              <a:latin typeface="微软雅黑" pitchFamily="34" charset="-122"/>
              <a:ea typeface="微软雅黑" pitchFamily="34" charset="-122"/>
            </a:endParaRPr>
          </a:p>
        </p:txBody>
      </p:sp>
      <p:sp>
        <p:nvSpPr>
          <p:cNvPr id="9" name="内容占位符 17"/>
          <p:cNvSpPr txBox="1">
            <a:spLocks/>
          </p:cNvSpPr>
          <p:nvPr/>
        </p:nvSpPr>
        <p:spPr>
          <a:xfrm>
            <a:off x="323528" y="1015568"/>
            <a:ext cx="7776864" cy="576064"/>
          </a:xfrm>
          <a:prstGeom prst="rect">
            <a:avLst/>
          </a:prstGeom>
        </p:spPr>
        <p:txBody>
          <a:bodyPr numCol="1" spcCol="720000"/>
          <a:lstStyle/>
          <a:p>
            <a:r>
              <a:rPr lang="zh-CN" altLang="en-US" sz="1400" b="1" dirty="0" smtClean="0">
                <a:solidFill>
                  <a:schemeClr val="tx1">
                    <a:lumMod val="75000"/>
                    <a:lumOff val="25000"/>
                  </a:schemeClr>
                </a:solidFill>
                <a:latin typeface="微软雅黑" pitchFamily="34" charset="-122"/>
                <a:ea typeface="微软雅黑" pitchFamily="34" charset="-122"/>
              </a:rPr>
              <a:t>无线项目中后续相关工作：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wipe(down)">
                                      <p:cBhvr>
                                        <p:cTn id="10" dur="500"/>
                                        <p:tgtEl>
                                          <p:spTgt spid="8">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down)">
                                      <p:cBhvr>
                                        <p:cTn id="13" dur="500"/>
                                        <p:tgtEl>
                                          <p:spTgt spid="8">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wipe(down)">
                                      <p:cBhvr>
                                        <p:cTn id="16" dur="500"/>
                                        <p:tgtEl>
                                          <p:spTgt spid="8">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wipe(down)">
                                      <p:cBhvr>
                                        <p:cTn id="19" dur="500"/>
                                        <p:tgtEl>
                                          <p:spTgt spid="8">
                                            <p:txEl>
                                              <p:pRg st="3" end="3"/>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down)">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wipe(down)">
                                      <p:cBhvr>
                                        <p:cTn id="27" dur="500"/>
                                        <p:tgtEl>
                                          <p:spTgt spid="11">
                                            <p:txEl>
                                              <p:pRg st="0" end="0"/>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wipe(down)">
                                      <p:cBhvr>
                                        <p:cTn id="30" dur="500"/>
                                        <p:tgtEl>
                                          <p:spTgt spid="7">
                                            <p:txEl>
                                              <p:pRg st="0" end="0"/>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wipe(down)">
                                      <p:cBhvr>
                                        <p:cTn id="33" dur="500"/>
                                        <p:tgtEl>
                                          <p:spTgt spid="7">
                                            <p:txEl>
                                              <p:pRg st="1" end="1"/>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wipe(down)">
                                      <p:cBhvr>
                                        <p:cTn id="36" dur="500"/>
                                        <p:tgtEl>
                                          <p:spTgt spid="7">
                                            <p:txEl>
                                              <p:pRg st="2" end="2"/>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wipe(down)">
                                      <p:cBhvr>
                                        <p:cTn id="3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7" grpId="0" build="allAtOnce"/>
      <p:bldP spid="8" grpId="0" build="allAtOnce"/>
      <p:bldP spid="9"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title"/>
          </p:nvPr>
        </p:nvSpPr>
        <p:spPr>
          <a:xfrm>
            <a:off x="457200" y="304800"/>
            <a:ext cx="8362950" cy="609600"/>
          </a:xfrm>
          <a:noFill/>
          <a:ln/>
        </p:spPr>
        <p:txBody>
          <a:bodyPr/>
          <a:lstStyle/>
          <a:p>
            <a:pPr algn="l"/>
            <a:r>
              <a:rPr lang="zh-CN" altLang="en-US" dirty="0"/>
              <a:t>个人情况简介</a:t>
            </a:r>
          </a:p>
        </p:txBody>
      </p:sp>
      <p:sp>
        <p:nvSpPr>
          <p:cNvPr id="6" name="Rectangle 8"/>
          <p:cNvSpPr txBox="1">
            <a:spLocks noChangeArrowheads="1"/>
          </p:cNvSpPr>
          <p:nvPr/>
        </p:nvSpPr>
        <p:spPr>
          <a:xfrm>
            <a:off x="755576" y="1495325"/>
            <a:ext cx="3683000" cy="4525963"/>
          </a:xfrm>
          <a:prstGeom prst="rect">
            <a:avLst/>
          </a:prstGeom>
          <a:noFill/>
          <a:ln/>
        </p:spPr>
        <p:txBody>
          <a:bodyPr/>
          <a:lstStyle/>
          <a:p>
            <a:pPr marL="0" marR="0" lvl="0" indent="0" algn="l" defTabSz="914400" rtl="0" eaLnBrk="1" fontAlgn="auto" latinLnBrk="0" hangingPunct="1">
              <a:lnSpc>
                <a:spcPct val="200000"/>
              </a:lnSpc>
              <a:spcBef>
                <a:spcPts val="0"/>
              </a:spcBef>
              <a:spcAft>
                <a:spcPts val="0"/>
              </a:spcAft>
              <a:buClr>
                <a:srgbClr val="FF3300"/>
              </a:buClr>
              <a:buSzTx/>
              <a:buFont typeface="Wingdings" pitchFamily="2" charset="2"/>
              <a:buChar char="n"/>
              <a:tabLst/>
              <a:defRPr/>
            </a:pPr>
            <a:r>
              <a:rPr kumimoji="0" lang="zh-CN" altLang="en-US" sz="1400" b="0" i="0" u="none" strike="noStrike" kern="1200" cap="none" spc="0" normalizeH="0" baseline="0" noProof="0" dirty="0" smtClean="0">
                <a:ln>
                  <a:noFill/>
                </a:ln>
                <a:solidFill>
                  <a:schemeClr val="tx1">
                    <a:lumMod val="75000"/>
                    <a:lumOff val="25000"/>
                  </a:schemeClr>
                </a:solidFill>
                <a:effectLst/>
                <a:uLnTx/>
                <a:uFillTx/>
                <a:latin typeface="微软雅黑" pitchFamily="34" charset="-122"/>
                <a:ea typeface="微软雅黑" pitchFamily="34" charset="-122"/>
                <a:cs typeface="+mn-cs"/>
              </a:rPr>
              <a:t>姓名：</a:t>
            </a:r>
            <a:r>
              <a:rPr lang="zh-CN" altLang="en-US" sz="1400" dirty="0" smtClean="0">
                <a:solidFill>
                  <a:schemeClr val="tx1">
                    <a:lumMod val="75000"/>
                    <a:lumOff val="25000"/>
                  </a:schemeClr>
                </a:solidFill>
                <a:latin typeface="微软雅黑" pitchFamily="34" charset="-122"/>
                <a:ea typeface="微软雅黑" pitchFamily="34" charset="-122"/>
              </a:rPr>
              <a:t>耿庆明</a:t>
            </a:r>
            <a:endParaRPr kumimoji="0" lang="zh-CN" altLang="en-US" sz="1400" b="0" i="0" u="none" strike="noStrike" kern="1200" cap="none" spc="0" normalizeH="0" baseline="0" noProof="0" dirty="0" smtClean="0">
              <a:ln>
                <a:noFill/>
              </a:ln>
              <a:solidFill>
                <a:schemeClr val="tx1">
                  <a:lumMod val="75000"/>
                  <a:lumOff val="25000"/>
                </a:schemeClr>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200000"/>
              </a:lnSpc>
              <a:spcBef>
                <a:spcPts val="0"/>
              </a:spcBef>
              <a:spcAft>
                <a:spcPts val="0"/>
              </a:spcAft>
              <a:buClr>
                <a:srgbClr val="FF3300"/>
              </a:buClr>
              <a:buSzTx/>
              <a:buFont typeface="Wingdings" pitchFamily="2" charset="2"/>
              <a:buChar char="n"/>
              <a:tabLst/>
              <a:defRPr/>
            </a:pPr>
            <a:r>
              <a:rPr kumimoji="0" lang="zh-CN" altLang="en-US" sz="1400" b="0" i="0" u="none" strike="noStrike" kern="1200" cap="none" spc="0" normalizeH="0" baseline="0" noProof="0" dirty="0" smtClean="0">
                <a:ln>
                  <a:noFill/>
                </a:ln>
                <a:solidFill>
                  <a:schemeClr val="tx1">
                    <a:lumMod val="75000"/>
                    <a:lumOff val="25000"/>
                  </a:schemeClr>
                </a:solidFill>
                <a:effectLst/>
                <a:uLnTx/>
                <a:uFillTx/>
                <a:latin typeface="微软雅黑" pitchFamily="34" charset="-122"/>
                <a:ea typeface="微软雅黑" pitchFamily="34" charset="-122"/>
                <a:cs typeface="+mn-cs"/>
              </a:rPr>
              <a:t>工号：</a:t>
            </a:r>
            <a:r>
              <a:rPr kumimoji="0" lang="en-US" altLang="zh-CN" sz="1400" b="0" i="0" u="none" strike="noStrike" kern="1200" cap="none" spc="0" normalizeH="0" baseline="0" noProof="0" dirty="0" smtClean="0">
                <a:ln>
                  <a:noFill/>
                </a:ln>
                <a:solidFill>
                  <a:schemeClr val="tx1">
                    <a:lumMod val="75000"/>
                    <a:lumOff val="25000"/>
                  </a:schemeClr>
                </a:solidFill>
                <a:effectLst/>
                <a:uLnTx/>
                <a:uFillTx/>
                <a:latin typeface="微软雅黑" pitchFamily="34" charset="-122"/>
                <a:ea typeface="微软雅黑" pitchFamily="34" charset="-122"/>
                <a:cs typeface="+mn-cs"/>
              </a:rPr>
              <a:t>04271</a:t>
            </a:r>
            <a:endParaRPr kumimoji="0" lang="zh-CN" altLang="en-US" sz="1400" b="0" i="0" u="none" strike="noStrike" kern="1200" cap="none" spc="0" normalizeH="0" baseline="0" noProof="0" dirty="0" smtClean="0">
              <a:ln>
                <a:noFill/>
              </a:ln>
              <a:solidFill>
                <a:schemeClr val="tx1">
                  <a:lumMod val="75000"/>
                  <a:lumOff val="25000"/>
                </a:schemeClr>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200000"/>
              </a:lnSpc>
              <a:spcBef>
                <a:spcPts val="0"/>
              </a:spcBef>
              <a:spcAft>
                <a:spcPts val="0"/>
              </a:spcAft>
              <a:buClr>
                <a:srgbClr val="FF3300"/>
              </a:buClr>
              <a:buSzTx/>
              <a:buFont typeface="Wingdings" pitchFamily="2" charset="2"/>
              <a:buChar char="n"/>
              <a:tabLst/>
              <a:defRPr/>
            </a:pPr>
            <a:r>
              <a:rPr kumimoji="0" lang="zh-CN" altLang="en-US" sz="1400" b="0" i="0" u="none" strike="noStrike" kern="1200" cap="none" spc="0" normalizeH="0" baseline="0" noProof="0" dirty="0" smtClean="0">
                <a:ln>
                  <a:noFill/>
                </a:ln>
                <a:solidFill>
                  <a:schemeClr val="tx1">
                    <a:lumMod val="75000"/>
                    <a:lumOff val="25000"/>
                  </a:schemeClr>
                </a:solidFill>
                <a:effectLst/>
                <a:uLnTx/>
                <a:uFillTx/>
                <a:latin typeface="微软雅黑" pitchFamily="34" charset="-122"/>
                <a:ea typeface="微软雅黑" pitchFamily="34" charset="-122"/>
                <a:cs typeface="+mn-cs"/>
              </a:rPr>
              <a:t>入职时间：</a:t>
            </a:r>
            <a:r>
              <a:rPr kumimoji="0" lang="en-US" altLang="zh-CN" sz="1400" b="0" i="0" u="none" strike="noStrike" kern="1200" cap="none" spc="0" normalizeH="0" baseline="0" noProof="0" dirty="0" smtClean="0">
                <a:ln>
                  <a:noFill/>
                </a:ln>
                <a:solidFill>
                  <a:schemeClr val="tx1">
                    <a:lumMod val="75000"/>
                    <a:lumOff val="25000"/>
                  </a:schemeClr>
                </a:solidFill>
                <a:effectLst/>
                <a:uLnTx/>
                <a:uFillTx/>
                <a:latin typeface="微软雅黑" pitchFamily="34" charset="-122"/>
                <a:ea typeface="微软雅黑" pitchFamily="34" charset="-122"/>
                <a:cs typeface="+mn-cs"/>
              </a:rPr>
              <a:t>2017-08-28</a:t>
            </a:r>
            <a:endParaRPr kumimoji="0" lang="zh-CN" altLang="en-US" sz="1400" b="0" i="0" u="none" strike="noStrike" kern="1200" cap="none" spc="0" normalizeH="0" baseline="0" noProof="0" dirty="0" smtClean="0">
              <a:ln>
                <a:noFill/>
              </a:ln>
              <a:solidFill>
                <a:schemeClr val="tx1">
                  <a:lumMod val="75000"/>
                  <a:lumOff val="25000"/>
                </a:schemeClr>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200000"/>
              </a:lnSpc>
              <a:spcBef>
                <a:spcPts val="0"/>
              </a:spcBef>
              <a:spcAft>
                <a:spcPts val="0"/>
              </a:spcAft>
              <a:buClr>
                <a:srgbClr val="FF3300"/>
              </a:buClr>
              <a:buSzTx/>
              <a:buFont typeface="Wingdings" pitchFamily="2" charset="2"/>
              <a:buChar char="n"/>
              <a:tabLst/>
              <a:defRPr/>
            </a:pPr>
            <a:r>
              <a:rPr kumimoji="0" lang="zh-CN" altLang="en-US" sz="1400" b="0" i="0" u="none" strike="noStrike" kern="1200" cap="none" spc="0" normalizeH="0" baseline="0" noProof="0" dirty="0" smtClean="0">
                <a:ln>
                  <a:noFill/>
                </a:ln>
                <a:solidFill>
                  <a:schemeClr val="tx1">
                    <a:lumMod val="75000"/>
                    <a:lumOff val="25000"/>
                  </a:schemeClr>
                </a:solidFill>
                <a:effectLst/>
                <a:uLnTx/>
                <a:uFillTx/>
                <a:latin typeface="微软雅黑" pitchFamily="34" charset="-122"/>
                <a:ea typeface="微软雅黑" pitchFamily="34" charset="-122"/>
                <a:cs typeface="+mn-cs"/>
              </a:rPr>
              <a:t>部门：硬件部</a:t>
            </a:r>
          </a:p>
          <a:p>
            <a:pPr marL="0" marR="0" lvl="0" indent="0" algn="l" defTabSz="914400" rtl="0" eaLnBrk="1" fontAlgn="auto" latinLnBrk="0" hangingPunct="1">
              <a:lnSpc>
                <a:spcPct val="200000"/>
              </a:lnSpc>
              <a:spcBef>
                <a:spcPts val="0"/>
              </a:spcBef>
              <a:spcAft>
                <a:spcPts val="0"/>
              </a:spcAft>
              <a:buClr>
                <a:srgbClr val="FF3300"/>
              </a:buClr>
              <a:buSzTx/>
              <a:buFont typeface="Wingdings" pitchFamily="2" charset="2"/>
              <a:buChar char="n"/>
              <a:tabLst/>
              <a:defRPr/>
            </a:pPr>
            <a:r>
              <a:rPr kumimoji="0" lang="zh-CN" altLang="en-US" sz="1400" b="0" i="0" u="none" strike="noStrike" kern="1200" cap="none" spc="0" normalizeH="0" baseline="0" noProof="0" dirty="0" smtClean="0">
                <a:ln>
                  <a:noFill/>
                </a:ln>
                <a:solidFill>
                  <a:schemeClr val="tx1">
                    <a:lumMod val="75000"/>
                    <a:lumOff val="25000"/>
                  </a:schemeClr>
                </a:solidFill>
                <a:effectLst/>
                <a:uLnTx/>
                <a:uFillTx/>
                <a:latin typeface="微软雅黑" pitchFamily="34" charset="-122"/>
                <a:ea typeface="微软雅黑" pitchFamily="34" charset="-122"/>
                <a:cs typeface="+mn-cs"/>
              </a:rPr>
              <a:t>项目组：通用驱动开发</a:t>
            </a:r>
          </a:p>
          <a:p>
            <a:pPr marL="0" marR="0" lvl="0" indent="0" algn="l" defTabSz="914400" rtl="0" eaLnBrk="1" fontAlgn="auto" latinLnBrk="0" hangingPunct="1">
              <a:lnSpc>
                <a:spcPct val="200000"/>
              </a:lnSpc>
              <a:spcBef>
                <a:spcPts val="0"/>
              </a:spcBef>
              <a:spcAft>
                <a:spcPts val="0"/>
              </a:spcAft>
              <a:buClr>
                <a:srgbClr val="FF3300"/>
              </a:buClr>
              <a:buSzTx/>
              <a:buFont typeface="Wingdings" pitchFamily="2" charset="2"/>
              <a:buChar char="n"/>
              <a:tabLst/>
              <a:defRPr/>
            </a:pPr>
            <a:r>
              <a:rPr kumimoji="0" lang="zh-CN" altLang="en-US" sz="1400" b="0" i="0" u="none" strike="noStrike" kern="1200" cap="none" spc="0" normalizeH="0" baseline="0" noProof="0" dirty="0" smtClean="0">
                <a:ln>
                  <a:noFill/>
                </a:ln>
                <a:solidFill>
                  <a:schemeClr val="tx1">
                    <a:lumMod val="75000"/>
                    <a:lumOff val="25000"/>
                  </a:schemeClr>
                </a:solidFill>
                <a:effectLst/>
                <a:uLnTx/>
                <a:uFillTx/>
                <a:latin typeface="微软雅黑" pitchFamily="34" charset="-122"/>
                <a:ea typeface="微软雅黑" pitchFamily="34" charset="-122"/>
                <a:cs typeface="+mn-cs"/>
              </a:rPr>
              <a:t>思想导师：秦大兴</a:t>
            </a:r>
          </a:p>
          <a:p>
            <a:pPr marL="0" marR="0" lvl="0" indent="0" algn="l" defTabSz="914400" rtl="0" eaLnBrk="1" fontAlgn="auto" latinLnBrk="0" hangingPunct="1">
              <a:lnSpc>
                <a:spcPct val="200000"/>
              </a:lnSpc>
              <a:spcBef>
                <a:spcPts val="0"/>
              </a:spcBef>
              <a:spcAft>
                <a:spcPts val="0"/>
              </a:spcAft>
              <a:buClr>
                <a:srgbClr val="FF3300"/>
              </a:buClr>
              <a:buSzTx/>
              <a:buFont typeface="Wingdings" pitchFamily="2" charset="2"/>
              <a:buChar char="n"/>
              <a:tabLst/>
              <a:defRPr/>
            </a:pPr>
            <a:r>
              <a:rPr kumimoji="0" lang="zh-CN" altLang="en-US" sz="1400" b="0" i="0" u="none" strike="noStrike" kern="1200" cap="none" spc="0" normalizeH="0" baseline="0" noProof="0" dirty="0" smtClean="0">
                <a:ln>
                  <a:noFill/>
                </a:ln>
                <a:solidFill>
                  <a:schemeClr val="tx1">
                    <a:lumMod val="75000"/>
                    <a:lumOff val="25000"/>
                  </a:schemeClr>
                </a:solidFill>
                <a:effectLst/>
                <a:uLnTx/>
                <a:uFillTx/>
                <a:latin typeface="微软雅黑" pitchFamily="34" charset="-122"/>
                <a:ea typeface="微软雅黑" pitchFamily="34" charset="-122"/>
                <a:cs typeface="+mn-cs"/>
              </a:rPr>
              <a:t>直接主管：秦大兴</a:t>
            </a: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7" name="Rectangle 9"/>
          <p:cNvSpPr>
            <a:spLocks noChangeArrowheads="1"/>
          </p:cNvSpPr>
          <p:nvPr/>
        </p:nvSpPr>
        <p:spPr bwMode="auto">
          <a:xfrm>
            <a:off x="4356100" y="1557338"/>
            <a:ext cx="4038600" cy="4525962"/>
          </a:xfrm>
          <a:prstGeom prst="rect">
            <a:avLst/>
          </a:prstGeom>
          <a:noFill/>
          <a:ln w="9525">
            <a:noFill/>
            <a:miter lim="800000"/>
            <a:headEnd/>
            <a:tailEnd/>
          </a:ln>
          <a:effectLst/>
        </p:spPr>
        <p:txBody>
          <a:bodyPr/>
          <a:lstStyle/>
          <a:p>
            <a:pPr marL="342900" indent="-342900">
              <a:lnSpc>
                <a:spcPct val="200000"/>
              </a:lnSpc>
              <a:buClr>
                <a:srgbClr val="FF3300"/>
              </a:buClr>
              <a:buFont typeface="Wingdings" pitchFamily="2" charset="2"/>
              <a:buChar char="n"/>
            </a:pPr>
            <a:r>
              <a:rPr kumimoji="0" lang="zh-CN" altLang="en-US" sz="1400" dirty="0">
                <a:latin typeface="微软雅黑" pitchFamily="34" charset="-122"/>
                <a:ea typeface="微软雅黑" pitchFamily="34" charset="-122"/>
              </a:rPr>
              <a:t>最高学历</a:t>
            </a:r>
            <a:r>
              <a:rPr kumimoji="0" lang="zh-CN"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本科</a:t>
            </a:r>
            <a:endParaRPr kumimoji="0" lang="zh-CN" altLang="en-US" sz="1400" dirty="0">
              <a:latin typeface="微软雅黑" pitchFamily="34" charset="-122"/>
              <a:ea typeface="微软雅黑" pitchFamily="34" charset="-122"/>
            </a:endParaRPr>
          </a:p>
          <a:p>
            <a:pPr marL="342900" indent="-342900">
              <a:lnSpc>
                <a:spcPct val="200000"/>
              </a:lnSpc>
              <a:buClr>
                <a:srgbClr val="FF3300"/>
              </a:buClr>
              <a:buFont typeface="Wingdings" pitchFamily="2" charset="2"/>
              <a:buChar char="n"/>
            </a:pPr>
            <a:r>
              <a:rPr kumimoji="0" lang="zh-CN" altLang="en-US" sz="1400" dirty="0">
                <a:latin typeface="微软雅黑" pitchFamily="34" charset="-122"/>
                <a:ea typeface="微软雅黑" pitchFamily="34" charset="-122"/>
              </a:rPr>
              <a:t>专业</a:t>
            </a:r>
            <a:r>
              <a:rPr kumimoji="0" lang="zh-CN"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物理学</a:t>
            </a:r>
            <a:endParaRPr kumimoji="0" lang="zh-CN" altLang="en-US" sz="1400" dirty="0">
              <a:latin typeface="微软雅黑" pitchFamily="34" charset="-122"/>
              <a:ea typeface="微软雅黑" pitchFamily="34" charset="-122"/>
            </a:endParaRPr>
          </a:p>
          <a:p>
            <a:pPr marL="342900" indent="-342900">
              <a:lnSpc>
                <a:spcPct val="200000"/>
              </a:lnSpc>
              <a:buClr>
                <a:srgbClr val="FF3300"/>
              </a:buClr>
              <a:buFont typeface="Wingdings" pitchFamily="2" charset="2"/>
              <a:buChar char="n"/>
            </a:pPr>
            <a:r>
              <a:rPr kumimoji="0" lang="zh-CN" altLang="en-US" sz="1400" dirty="0">
                <a:latin typeface="微软雅黑" pitchFamily="34" charset="-122"/>
                <a:ea typeface="微软雅黑" pitchFamily="34" charset="-122"/>
              </a:rPr>
              <a:t>毕业院校</a:t>
            </a:r>
            <a:r>
              <a:rPr kumimoji="0" lang="zh-CN" altLang="en-US"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济南</a:t>
            </a:r>
            <a:r>
              <a:rPr kumimoji="0" lang="zh-CN" altLang="en-US" sz="1400" dirty="0" smtClean="0">
                <a:latin typeface="微软雅黑" pitchFamily="34" charset="-122"/>
                <a:ea typeface="微软雅黑" pitchFamily="34" charset="-122"/>
              </a:rPr>
              <a:t>大学</a:t>
            </a:r>
            <a:endParaRPr kumimoji="0" lang="zh-CN" altLang="en-US" sz="1400" dirty="0">
              <a:latin typeface="微软雅黑" pitchFamily="34" charset="-122"/>
              <a:ea typeface="微软雅黑" pitchFamily="34" charset="-122"/>
            </a:endParaRPr>
          </a:p>
          <a:p>
            <a:pPr marL="342900" indent="-342900">
              <a:lnSpc>
                <a:spcPct val="200000"/>
              </a:lnSpc>
              <a:buClr>
                <a:srgbClr val="FF3300"/>
              </a:buClr>
              <a:buFont typeface="Wingdings" pitchFamily="2" charset="2"/>
              <a:buChar char="n"/>
            </a:pPr>
            <a:r>
              <a:rPr kumimoji="0" lang="zh-CN" altLang="en-US" sz="1400" dirty="0">
                <a:latin typeface="微软雅黑" pitchFamily="34" charset="-122"/>
                <a:ea typeface="微软雅黑" pitchFamily="34" charset="-122"/>
              </a:rPr>
              <a:t>毕业时间</a:t>
            </a:r>
            <a:r>
              <a:rPr kumimoji="0" lang="zh-CN" altLang="en-US" sz="1400" dirty="0" smtClean="0">
                <a:latin typeface="微软雅黑" pitchFamily="34" charset="-122"/>
                <a:ea typeface="微软雅黑" pitchFamily="34" charset="-122"/>
              </a:rPr>
              <a:t>：</a:t>
            </a:r>
            <a:r>
              <a:rPr kumimoji="0" lang="en-US" altLang="zh-CN" sz="1400" dirty="0" smtClean="0">
                <a:latin typeface="微软雅黑" pitchFamily="34" charset="-122"/>
                <a:ea typeface="微软雅黑" pitchFamily="34" charset="-122"/>
              </a:rPr>
              <a:t>2015-06</a:t>
            </a:r>
            <a:endParaRPr kumimoji="0" lang="zh-CN" altLang="en-US" sz="1400" dirty="0">
              <a:latin typeface="微软雅黑" pitchFamily="34" charset="-122"/>
              <a:ea typeface="微软雅黑" pitchFamily="34" charset="-122"/>
            </a:endParaRPr>
          </a:p>
          <a:p>
            <a:pPr marL="342900" indent="-342900">
              <a:lnSpc>
                <a:spcPct val="200000"/>
              </a:lnSpc>
              <a:buClr>
                <a:srgbClr val="FF3300"/>
              </a:buClr>
              <a:buFont typeface="Wingdings" pitchFamily="2" charset="2"/>
              <a:buChar char="n"/>
            </a:pPr>
            <a:r>
              <a:rPr kumimoji="0" lang="zh-CN" altLang="en-US" sz="1400" dirty="0">
                <a:latin typeface="微软雅黑" pitchFamily="34" charset="-122"/>
                <a:ea typeface="微软雅黑" pitchFamily="34" charset="-122"/>
              </a:rPr>
              <a:t>入职前研发项目经历</a:t>
            </a:r>
            <a:r>
              <a:rPr kumimoji="0" lang="zh-CN" altLang="en-US"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嵌入式硬件</a:t>
            </a:r>
            <a:r>
              <a:rPr kumimoji="0" lang="zh-CN" altLang="en-US" sz="1400" dirty="0" smtClean="0">
                <a:latin typeface="微软雅黑" pitchFamily="34" charset="-122"/>
                <a:ea typeface="微软雅黑" pitchFamily="34" charset="-122"/>
              </a:rPr>
              <a:t>开发</a:t>
            </a:r>
            <a:r>
              <a:rPr kumimoji="0" lang="zh-CN" altLang="en-US" sz="1400" dirty="0">
                <a:latin typeface="微软雅黑" pitchFamily="34" charset="-122"/>
                <a:ea typeface="微软雅黑" pitchFamily="34" charset="-122"/>
              </a:rPr>
              <a:t/>
            </a:r>
            <a:br>
              <a:rPr kumimoji="0" lang="zh-CN" altLang="en-US" sz="1400" dirty="0">
                <a:latin typeface="微软雅黑" pitchFamily="34" charset="-122"/>
                <a:ea typeface="微软雅黑" pitchFamily="34" charset="-122"/>
              </a:rPr>
            </a:br>
            <a:r>
              <a:rPr kumimoji="0" lang="zh-CN" altLang="en-US" sz="1400" b="1" dirty="0">
                <a:latin typeface="华文中宋" pitchFamily="2" charset="-122"/>
                <a:ea typeface="华文细黑" pitchFamily="2" charset="-122"/>
              </a:rPr>
              <a:t/>
            </a:r>
            <a:br>
              <a:rPr kumimoji="0" lang="zh-CN" altLang="en-US" sz="1400" b="1" dirty="0">
                <a:latin typeface="华文中宋" pitchFamily="2" charset="-122"/>
                <a:ea typeface="华文细黑" pitchFamily="2" charset="-122"/>
              </a:rPr>
            </a:br>
            <a:r>
              <a:rPr kumimoji="0" lang="zh-CN" altLang="en-US" sz="1400" b="1" dirty="0">
                <a:latin typeface="华文中宋" pitchFamily="2" charset="-122"/>
                <a:ea typeface="华文细黑" pitchFamily="2" charset="-122"/>
              </a:rPr>
              <a:t/>
            </a:r>
            <a:br>
              <a:rPr kumimoji="0" lang="zh-CN" altLang="en-US" sz="1400" b="1" dirty="0">
                <a:latin typeface="华文中宋" pitchFamily="2" charset="-122"/>
                <a:ea typeface="华文细黑" pitchFamily="2" charset="-122"/>
              </a:rPr>
            </a:br>
            <a:r>
              <a:rPr kumimoji="0" lang="zh-CN" altLang="en-US" sz="1400" b="1" dirty="0">
                <a:latin typeface="华文中宋" pitchFamily="2" charset="-122"/>
                <a:ea typeface="华文细黑" pitchFamily="2" charset="-122"/>
              </a:rPr>
              <a:t/>
            </a:r>
            <a:br>
              <a:rPr kumimoji="0" lang="zh-CN" altLang="en-US" sz="1400" b="1" dirty="0">
                <a:latin typeface="华文中宋" pitchFamily="2" charset="-122"/>
                <a:ea typeface="华文细黑" pitchFamily="2" charset="-122"/>
              </a:rPr>
            </a:br>
            <a:r>
              <a:rPr kumimoji="0" lang="zh-CN" altLang="en-US" sz="1400" b="1" dirty="0">
                <a:latin typeface="华文中宋" pitchFamily="2" charset="-122"/>
                <a:ea typeface="华文细黑" pitchFamily="2" charset="-122"/>
              </a:rPr>
              <a:t/>
            </a:r>
            <a:br>
              <a:rPr kumimoji="0" lang="zh-CN" altLang="en-US" sz="1400" b="1" dirty="0">
                <a:latin typeface="华文中宋" pitchFamily="2" charset="-122"/>
                <a:ea typeface="华文细黑" pitchFamily="2" charset="-122"/>
              </a:rPr>
            </a:br>
            <a:r>
              <a:rPr kumimoji="0" lang="zh-CN" altLang="en-US" sz="1400" b="1" dirty="0">
                <a:latin typeface="华文中宋" pitchFamily="2" charset="-122"/>
                <a:ea typeface="华文细黑" pitchFamily="2" charset="-122"/>
              </a:rPr>
              <a:t/>
            </a:r>
            <a:br>
              <a:rPr kumimoji="0" lang="zh-CN" altLang="en-US" sz="1400" b="1" dirty="0">
                <a:latin typeface="华文中宋" pitchFamily="2" charset="-122"/>
                <a:ea typeface="华文细黑" pitchFamily="2" charset="-122"/>
              </a:rPr>
            </a:br>
            <a:endParaRPr kumimoji="0" lang="zh-CN" altLang="en-US" sz="1400" b="1" dirty="0">
              <a:latin typeface="华文中宋" pitchFamily="2" charset="-122"/>
              <a:ea typeface="华文细黑"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title"/>
          </p:nvPr>
        </p:nvSpPr>
        <p:spPr>
          <a:xfrm>
            <a:off x="395288" y="328613"/>
            <a:ext cx="8129587" cy="973137"/>
          </a:xfrm>
          <a:noFill/>
          <a:ln/>
        </p:spPr>
        <p:txBody>
          <a:bodyPr/>
          <a:lstStyle/>
          <a:p>
            <a:pPr algn="l"/>
            <a:r>
              <a:rPr lang="zh-CN" altLang="en-US" dirty="0"/>
              <a:t>学习工作中的收获和建议</a:t>
            </a:r>
          </a:p>
        </p:txBody>
      </p:sp>
      <p:sp>
        <p:nvSpPr>
          <p:cNvPr id="9" name="Text Box 8"/>
          <p:cNvSpPr txBox="1">
            <a:spLocks noChangeArrowheads="1"/>
          </p:cNvSpPr>
          <p:nvPr/>
        </p:nvSpPr>
        <p:spPr bwMode="auto">
          <a:xfrm>
            <a:off x="790544" y="1557338"/>
            <a:ext cx="6661776" cy="2936188"/>
          </a:xfrm>
          <a:prstGeom prst="rect">
            <a:avLst/>
          </a:prstGeom>
          <a:noFill/>
          <a:ln w="9525" algn="ctr">
            <a:noFill/>
            <a:miter lim="800000"/>
            <a:headEnd/>
            <a:tailEnd/>
          </a:ln>
          <a:effectLst/>
        </p:spPr>
        <p:txBody>
          <a:bodyPr wrap="square">
            <a:spAutoFit/>
          </a:bodyPr>
          <a:lstStyle/>
          <a:p>
            <a:pPr marL="274638" indent="-274638">
              <a:lnSpc>
                <a:spcPct val="120000"/>
              </a:lnSpc>
              <a:buClr>
                <a:srgbClr val="FF0000"/>
              </a:buClr>
              <a:buSzPct val="80000"/>
              <a:buFont typeface="Wingdings 2" pitchFamily="18" charset="2"/>
              <a:buChar char="¢"/>
            </a:pPr>
            <a:r>
              <a:rPr lang="zh-CN" altLang="en-US" sz="1400" b="1" dirty="0">
                <a:solidFill>
                  <a:schemeClr val="tx1">
                    <a:lumMod val="65000"/>
                    <a:lumOff val="35000"/>
                  </a:schemeClr>
                </a:solidFill>
                <a:latin typeface="微软雅黑" pitchFamily="34" charset="-122"/>
                <a:ea typeface="微软雅黑" pitchFamily="34" charset="-122"/>
              </a:rPr>
              <a:t>收获</a:t>
            </a:r>
          </a:p>
          <a:p>
            <a:pPr lvl="1">
              <a:lnSpc>
                <a:spcPct val="120000"/>
              </a:lnSpc>
              <a:buClr>
                <a:srgbClr val="FF0000"/>
              </a:buClr>
              <a:buSzPct val="80000"/>
              <a:buFont typeface="Wingdings" pitchFamily="2" charset="2"/>
              <a:buChar char="p"/>
            </a:pPr>
            <a:r>
              <a:rPr lang="zh-CN" altLang="en-US" sz="1200" dirty="0" smtClean="0">
                <a:solidFill>
                  <a:schemeClr val="tx1">
                    <a:lumMod val="65000"/>
                    <a:lumOff val="35000"/>
                  </a:schemeClr>
                </a:solidFill>
                <a:latin typeface="微软雅黑" pitchFamily="34" charset="-122"/>
                <a:ea typeface="微软雅黑" pitchFamily="34" charset="-122"/>
              </a:rPr>
              <a:t>对项目方案中选型工作有了一定认识，选型注意事项，重点工作等</a:t>
            </a:r>
            <a:endParaRPr lang="zh-CN" altLang="en-US" sz="1200" dirty="0">
              <a:solidFill>
                <a:schemeClr val="tx1">
                  <a:lumMod val="65000"/>
                  <a:lumOff val="35000"/>
                </a:schemeClr>
              </a:solidFill>
              <a:latin typeface="微软雅黑" pitchFamily="34" charset="-122"/>
              <a:ea typeface="微软雅黑" pitchFamily="34" charset="-122"/>
            </a:endParaRPr>
          </a:p>
          <a:p>
            <a:pPr lvl="1">
              <a:lnSpc>
                <a:spcPct val="120000"/>
              </a:lnSpc>
              <a:buClr>
                <a:srgbClr val="FF0000"/>
              </a:buClr>
              <a:buSzPct val="80000"/>
              <a:buFont typeface="Wingdings" pitchFamily="2" charset="2"/>
              <a:buChar char="p"/>
            </a:pPr>
            <a:r>
              <a:rPr lang="zh-CN" altLang="en-US" sz="1200" dirty="0" smtClean="0">
                <a:solidFill>
                  <a:schemeClr val="tx1">
                    <a:lumMod val="65000"/>
                    <a:lumOff val="35000"/>
                  </a:schemeClr>
                </a:solidFill>
                <a:latin typeface="微软雅黑" pitchFamily="34" charset="-122"/>
                <a:ea typeface="微软雅黑" pitchFamily="34" charset="-122"/>
              </a:rPr>
              <a:t>对无线通信方面有了一定的理解，无线协议，无线相关参数等</a:t>
            </a:r>
            <a:endParaRPr lang="en-US" altLang="zh-CN" sz="1200" dirty="0" smtClean="0">
              <a:solidFill>
                <a:schemeClr val="tx1">
                  <a:lumMod val="65000"/>
                  <a:lumOff val="35000"/>
                </a:schemeClr>
              </a:solidFill>
              <a:latin typeface="微软雅黑" pitchFamily="34" charset="-122"/>
              <a:ea typeface="微软雅黑" pitchFamily="34" charset="-122"/>
            </a:endParaRPr>
          </a:p>
          <a:p>
            <a:pPr lvl="1">
              <a:lnSpc>
                <a:spcPct val="120000"/>
              </a:lnSpc>
              <a:buClr>
                <a:srgbClr val="FF0000"/>
              </a:buClr>
              <a:buSzPct val="80000"/>
              <a:buFont typeface="Wingdings" pitchFamily="2" charset="2"/>
              <a:buChar char="p"/>
            </a:pPr>
            <a:r>
              <a:rPr lang="zh-CN" altLang="en-US" sz="1200" dirty="0" smtClean="0">
                <a:solidFill>
                  <a:schemeClr val="tx1">
                    <a:lumMod val="65000"/>
                    <a:lumOff val="35000"/>
                  </a:schemeClr>
                </a:solidFill>
                <a:latin typeface="微软雅黑" pitchFamily="34" charset="-122"/>
                <a:ea typeface="微软雅黑" pitchFamily="34" charset="-122"/>
              </a:rPr>
              <a:t>对</a:t>
            </a:r>
            <a:r>
              <a:rPr lang="en-US" altLang="zh-CN" sz="1200" dirty="0" err="1" smtClean="0">
                <a:solidFill>
                  <a:schemeClr val="tx1">
                    <a:lumMod val="65000"/>
                    <a:lumOff val="35000"/>
                  </a:schemeClr>
                </a:solidFill>
                <a:latin typeface="微软雅黑" pitchFamily="34" charset="-122"/>
                <a:ea typeface="微软雅黑" pitchFamily="34" charset="-122"/>
              </a:rPr>
              <a:t>linux</a:t>
            </a:r>
            <a:r>
              <a:rPr lang="zh-CN" altLang="en-US" sz="1200" dirty="0" smtClean="0">
                <a:solidFill>
                  <a:schemeClr val="tx1">
                    <a:lumMod val="65000"/>
                    <a:lumOff val="35000"/>
                  </a:schemeClr>
                </a:solidFill>
                <a:latin typeface="微软雅黑" pitchFamily="34" charset="-122"/>
                <a:ea typeface="微软雅黑" pitchFamily="34" charset="-122"/>
              </a:rPr>
              <a:t>设备驱动中并发与竞态知识较大提高</a:t>
            </a:r>
            <a:endParaRPr lang="zh-CN" altLang="en-US" sz="1200" dirty="0">
              <a:solidFill>
                <a:schemeClr val="tx1">
                  <a:lumMod val="65000"/>
                  <a:lumOff val="35000"/>
                </a:schemeClr>
              </a:solidFill>
              <a:latin typeface="微软雅黑" pitchFamily="34" charset="-122"/>
              <a:ea typeface="微软雅黑" pitchFamily="34" charset="-122"/>
            </a:endParaRPr>
          </a:p>
          <a:p>
            <a:pPr lvl="1">
              <a:lnSpc>
                <a:spcPct val="120000"/>
              </a:lnSpc>
              <a:buClr>
                <a:srgbClr val="FF0000"/>
              </a:buClr>
              <a:buSzPct val="80000"/>
              <a:buFont typeface="Wingdings" pitchFamily="2" charset="2"/>
              <a:buChar char="p"/>
            </a:pPr>
            <a:r>
              <a:rPr lang="zh-CN" altLang="en-US" sz="1200" dirty="0" smtClean="0">
                <a:solidFill>
                  <a:schemeClr val="tx1">
                    <a:lumMod val="65000"/>
                    <a:lumOff val="35000"/>
                  </a:schemeClr>
                </a:solidFill>
                <a:latin typeface="微软雅黑" pitchFamily="34" charset="-122"/>
                <a:ea typeface="微软雅黑" pitchFamily="34" charset="-122"/>
              </a:rPr>
              <a:t>对工作方法有了较大改善，工作中提高工作效率，抓住工作重点</a:t>
            </a:r>
            <a:endParaRPr lang="zh-CN" altLang="en-US" sz="1200" dirty="0">
              <a:solidFill>
                <a:schemeClr val="tx1">
                  <a:lumMod val="65000"/>
                  <a:lumOff val="35000"/>
                </a:schemeClr>
              </a:solidFill>
              <a:latin typeface="微软雅黑" pitchFamily="34" charset="-122"/>
              <a:ea typeface="微软雅黑" pitchFamily="34" charset="-122"/>
            </a:endParaRPr>
          </a:p>
          <a:p>
            <a:pPr lvl="1">
              <a:lnSpc>
                <a:spcPct val="120000"/>
              </a:lnSpc>
              <a:buClr>
                <a:srgbClr val="FF0000"/>
              </a:buClr>
              <a:buSzPct val="80000"/>
              <a:buFont typeface="Wingdings" pitchFamily="2" charset="2"/>
              <a:buChar char="p"/>
            </a:pPr>
            <a:endParaRPr lang="en-US" altLang="zh-CN" dirty="0" smtClean="0">
              <a:latin typeface="宋体" charset="-122"/>
            </a:endParaRPr>
          </a:p>
          <a:p>
            <a:pPr lvl="1">
              <a:lnSpc>
                <a:spcPct val="120000"/>
              </a:lnSpc>
              <a:buClr>
                <a:srgbClr val="FF0000"/>
              </a:buClr>
              <a:buSzPct val="80000"/>
              <a:buFont typeface="Wingdings" pitchFamily="2" charset="2"/>
              <a:buChar char="p"/>
            </a:pPr>
            <a:endParaRPr lang="zh-CN" altLang="en-US" dirty="0">
              <a:latin typeface="宋体" charset="-122"/>
            </a:endParaRPr>
          </a:p>
          <a:p>
            <a:pPr marL="274638" indent="-274638">
              <a:lnSpc>
                <a:spcPct val="120000"/>
              </a:lnSpc>
              <a:buClr>
                <a:srgbClr val="FF0000"/>
              </a:buClr>
              <a:buSzPct val="80000"/>
              <a:buFont typeface="Wingdings 2" pitchFamily="18" charset="2"/>
              <a:buChar char="¢"/>
            </a:pPr>
            <a:r>
              <a:rPr lang="zh-CN" altLang="en-US" sz="1400" b="1" dirty="0" smtClean="0">
                <a:solidFill>
                  <a:schemeClr val="tx1">
                    <a:lumMod val="65000"/>
                    <a:lumOff val="35000"/>
                  </a:schemeClr>
                </a:solidFill>
                <a:latin typeface="微软雅黑" pitchFamily="34" charset="-122"/>
                <a:ea typeface="微软雅黑" pitchFamily="34" charset="-122"/>
              </a:rPr>
              <a:t>不足</a:t>
            </a:r>
            <a:endParaRPr lang="zh-CN" altLang="en-US" sz="1400" b="1" dirty="0">
              <a:solidFill>
                <a:schemeClr val="tx1">
                  <a:lumMod val="65000"/>
                  <a:lumOff val="35000"/>
                </a:schemeClr>
              </a:solidFill>
              <a:latin typeface="微软雅黑" pitchFamily="34" charset="-122"/>
              <a:ea typeface="微软雅黑" pitchFamily="34" charset="-122"/>
            </a:endParaRPr>
          </a:p>
          <a:p>
            <a:pPr lvl="1">
              <a:lnSpc>
                <a:spcPct val="120000"/>
              </a:lnSpc>
              <a:buClr>
                <a:srgbClr val="FF0000"/>
              </a:buClr>
              <a:buSzPct val="80000"/>
              <a:buFont typeface="Wingdings" pitchFamily="2" charset="2"/>
              <a:buChar char="p"/>
            </a:pPr>
            <a:r>
              <a:rPr lang="zh-CN" altLang="en-US" sz="1200" dirty="0" smtClean="0">
                <a:solidFill>
                  <a:schemeClr val="tx1">
                    <a:lumMod val="65000"/>
                    <a:lumOff val="35000"/>
                  </a:schemeClr>
                </a:solidFill>
                <a:latin typeface="微软雅黑" pitchFamily="34" charset="-122"/>
                <a:ea typeface="微软雅黑" pitchFamily="34" charset="-122"/>
              </a:rPr>
              <a:t>总结输出材料时，应先引入问题再讨论相关知识内容</a:t>
            </a:r>
            <a:endParaRPr lang="en-US" altLang="zh-CN" sz="1200" dirty="0" smtClean="0">
              <a:solidFill>
                <a:schemeClr val="tx1">
                  <a:lumMod val="65000"/>
                  <a:lumOff val="35000"/>
                </a:schemeClr>
              </a:solidFill>
              <a:latin typeface="微软雅黑" pitchFamily="34" charset="-122"/>
              <a:ea typeface="微软雅黑" pitchFamily="34" charset="-122"/>
            </a:endParaRPr>
          </a:p>
          <a:p>
            <a:pPr lvl="1">
              <a:lnSpc>
                <a:spcPct val="120000"/>
              </a:lnSpc>
              <a:buClr>
                <a:srgbClr val="FF0000"/>
              </a:buClr>
              <a:buSzPct val="80000"/>
              <a:buFont typeface="Wingdings" pitchFamily="2" charset="2"/>
              <a:buChar char="p"/>
            </a:pPr>
            <a:r>
              <a:rPr lang="zh-CN" altLang="en-US" sz="1200" dirty="0" smtClean="0">
                <a:solidFill>
                  <a:schemeClr val="tx1">
                    <a:lumMod val="65000"/>
                    <a:lumOff val="35000"/>
                  </a:schemeClr>
                </a:solidFill>
                <a:latin typeface="微软雅黑" pitchFamily="34" charset="-122"/>
                <a:ea typeface="微软雅黑" pitchFamily="34" charset="-122"/>
              </a:rPr>
              <a:t>工作中应积极推动相关工作，抓住核心问题</a:t>
            </a:r>
            <a:endParaRPr lang="zh-CN" altLang="en-US" sz="1200" dirty="0">
              <a:solidFill>
                <a:schemeClr val="tx1">
                  <a:lumMod val="65000"/>
                  <a:lumOff val="35000"/>
                </a:schemeClr>
              </a:solidFill>
              <a:latin typeface="微软雅黑" pitchFamily="34" charset="-122"/>
              <a:ea typeface="微软雅黑" pitchFamily="34" charset="-122"/>
            </a:endParaRPr>
          </a:p>
          <a:p>
            <a:pPr lvl="1">
              <a:lnSpc>
                <a:spcPct val="120000"/>
              </a:lnSpc>
              <a:buClr>
                <a:srgbClr val="FF0000"/>
              </a:buClr>
              <a:buSzPct val="80000"/>
              <a:buFont typeface="Wingdings 2" pitchFamily="18" charset="2"/>
              <a:buChar char="¢"/>
            </a:pPr>
            <a:endParaRPr lang="en-US" altLang="zh-CN" dirty="0">
              <a:latin typeface="宋体"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45492" y="3573016"/>
            <a:ext cx="1653017" cy="923330"/>
          </a:xfrm>
          <a:prstGeom prst="rect">
            <a:avLst/>
          </a:prstGeom>
          <a:noFill/>
        </p:spPr>
        <p:txBody>
          <a:bodyPr wrap="none" lIns="91440" tIns="45720" rIns="91440" bIns="45720">
            <a:spAutoFit/>
          </a:bodyPr>
          <a:lstStyle/>
          <a:p>
            <a:pPr algn="ctr"/>
            <a:r>
              <a:rPr lang="zh-CN" alt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谢谢</a:t>
            </a:r>
            <a:endParaRPr lang="zh-CN"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457200" y="274638"/>
            <a:ext cx="8229600" cy="1143000"/>
          </a:xfrm>
          <a:prstGeom prst="rect">
            <a:avLst/>
          </a:prstGeom>
          <a:noFill/>
          <a:ln w="9525" algn="ctr">
            <a:noFill/>
            <a:miter lim="800000"/>
            <a:headEnd/>
            <a:tailEnd/>
          </a:ln>
          <a:effectLst/>
        </p:spPr>
        <p:txBody>
          <a:bodyPr/>
          <a:lstStyle/>
          <a:p>
            <a:r>
              <a:rPr kumimoji="0" lang="zh-CN" altLang="en-US" sz="3200" b="1" dirty="0">
                <a:solidFill>
                  <a:srgbClr val="CC0000"/>
                </a:solidFill>
                <a:latin typeface="Arial" charset="0"/>
                <a:ea typeface="黑体" pitchFamily="2" charset="-122"/>
              </a:rPr>
              <a:t>学习</a:t>
            </a:r>
            <a:r>
              <a:rPr kumimoji="0" lang="zh-CN" altLang="en-US" sz="3200" b="1" dirty="0" smtClean="0">
                <a:solidFill>
                  <a:srgbClr val="CC0000"/>
                </a:solidFill>
                <a:latin typeface="Arial" charset="0"/>
                <a:ea typeface="黑体" pitchFamily="2" charset="-122"/>
              </a:rPr>
              <a:t>内容</a:t>
            </a:r>
            <a:endParaRPr kumimoji="0" lang="zh-CN" altLang="en-US" sz="3200" b="1" dirty="0">
              <a:solidFill>
                <a:srgbClr val="CC0000"/>
              </a:solidFill>
              <a:latin typeface="Arial" charset="0"/>
              <a:ea typeface="黑体" pitchFamily="2" charset="-122"/>
            </a:endParaRPr>
          </a:p>
        </p:txBody>
      </p:sp>
      <p:sp>
        <p:nvSpPr>
          <p:cNvPr id="12" name="Rectangle 12"/>
          <p:cNvSpPr>
            <a:spLocks noChangeArrowheads="1"/>
          </p:cNvSpPr>
          <p:nvPr/>
        </p:nvSpPr>
        <p:spPr bwMode="auto">
          <a:xfrm>
            <a:off x="539552" y="1340768"/>
            <a:ext cx="7848600" cy="3960813"/>
          </a:xfrm>
          <a:prstGeom prst="rect">
            <a:avLst/>
          </a:prstGeom>
          <a:solidFill>
            <a:srgbClr val="FFFFFF"/>
          </a:solidFill>
          <a:ln w="9525" algn="ctr">
            <a:noFill/>
            <a:miter lim="800000"/>
            <a:headEnd/>
            <a:tailEnd/>
          </a:ln>
          <a:effectLst/>
        </p:spPr>
        <p:txBody>
          <a:bodyPr/>
          <a:lstStyle/>
          <a:p>
            <a:pPr marL="342900" indent="-342900">
              <a:lnSpc>
                <a:spcPct val="200000"/>
              </a:lnSpc>
              <a:buClr>
                <a:srgbClr val="FF0000"/>
              </a:buClr>
              <a:buFont typeface="Wingdings" pitchFamily="2" charset="2"/>
              <a:buChar char="n"/>
            </a:pPr>
            <a:r>
              <a:rPr lang="en-US" altLang="zh-CN" sz="2000" dirty="0" smtClean="0">
                <a:latin typeface="Times New Roman" pitchFamily="18" charset="0"/>
                <a:cs typeface="Times New Roman" pitchFamily="18" charset="0"/>
              </a:rPr>
              <a:t>C&amp;C++</a:t>
            </a:r>
            <a:r>
              <a:rPr lang="zh-CN" altLang="en-US" sz="2000" dirty="0" smtClean="0">
                <a:latin typeface="Times New Roman" pitchFamily="18" charset="0"/>
                <a:cs typeface="Times New Roman" pitchFamily="18" charset="0"/>
              </a:rPr>
              <a:t>编程规范考试</a:t>
            </a:r>
            <a:r>
              <a:rPr lang="zh-CN" altLang="en-US" sz="2000" dirty="0" smtClean="0">
                <a:latin typeface="Times New Roman" pitchFamily="18" charset="0"/>
                <a:ea typeface="华文细黑" pitchFamily="2" charset="-122"/>
                <a:cs typeface="Times New Roman" pitchFamily="18" charset="0"/>
              </a:rPr>
              <a:t>，成绩：</a:t>
            </a:r>
            <a:r>
              <a:rPr lang="en-US" altLang="zh-CN" sz="2000" dirty="0" smtClean="0">
                <a:latin typeface="Times New Roman" pitchFamily="18" charset="0"/>
                <a:ea typeface="华文细黑" pitchFamily="2" charset="-122"/>
                <a:cs typeface="Times New Roman" pitchFamily="18" charset="0"/>
              </a:rPr>
              <a:t>91</a:t>
            </a:r>
          </a:p>
          <a:p>
            <a:pPr marL="342900" indent="-342900">
              <a:lnSpc>
                <a:spcPct val="200000"/>
              </a:lnSpc>
              <a:buClr>
                <a:srgbClr val="FF0000"/>
              </a:buClr>
              <a:buFont typeface="Wingdings" pitchFamily="2" charset="2"/>
              <a:buChar char="n"/>
            </a:pPr>
            <a:r>
              <a:rPr lang="zh-CN" altLang="en-US" sz="2000" dirty="0" smtClean="0">
                <a:latin typeface="Times New Roman" pitchFamily="18" charset="0"/>
                <a:cs typeface="Times New Roman" pitchFamily="18" charset="0"/>
              </a:rPr>
              <a:t>信息安全知识考试</a:t>
            </a:r>
            <a:r>
              <a:rPr lang="zh-CN" altLang="en-US" sz="2000" dirty="0" smtClean="0">
                <a:latin typeface="Times New Roman" pitchFamily="18" charset="0"/>
                <a:ea typeface="华文细黑" pitchFamily="2" charset="-122"/>
                <a:cs typeface="Times New Roman" pitchFamily="18" charset="0"/>
              </a:rPr>
              <a:t>，成绩：</a:t>
            </a:r>
            <a:r>
              <a:rPr lang="en-US" altLang="zh-CN" sz="2000" dirty="0" smtClean="0">
                <a:latin typeface="Times New Roman" pitchFamily="18" charset="0"/>
                <a:ea typeface="华文细黑" pitchFamily="2" charset="-122"/>
                <a:cs typeface="Times New Roman" pitchFamily="18" charset="0"/>
              </a:rPr>
              <a:t>96</a:t>
            </a:r>
          </a:p>
          <a:p>
            <a:pPr marL="342900" indent="-342900">
              <a:lnSpc>
                <a:spcPct val="200000"/>
              </a:lnSpc>
              <a:buClr>
                <a:srgbClr val="FF0000"/>
              </a:buClr>
              <a:buFont typeface="Wingdings" pitchFamily="2" charset="2"/>
              <a:buChar char="n"/>
            </a:pPr>
            <a:r>
              <a:rPr lang="zh-CN" altLang="en-US" sz="2000" dirty="0" smtClean="0">
                <a:latin typeface="Times New Roman" pitchFamily="18" charset="0"/>
                <a:cs typeface="Times New Roman" pitchFamily="18" charset="0"/>
              </a:rPr>
              <a:t>研发基础知识考试</a:t>
            </a:r>
            <a:r>
              <a:rPr lang="zh-CN" altLang="en-US" sz="2000" dirty="0" smtClean="0">
                <a:latin typeface="Times New Roman" pitchFamily="18" charset="0"/>
                <a:ea typeface="华文细黑" pitchFamily="2" charset="-122"/>
                <a:cs typeface="Times New Roman" pitchFamily="18" charset="0"/>
              </a:rPr>
              <a:t>，成绩：</a:t>
            </a:r>
            <a:r>
              <a:rPr lang="en-US" altLang="zh-CN" sz="2000" dirty="0" smtClean="0">
                <a:latin typeface="Times New Roman" pitchFamily="18" charset="0"/>
                <a:ea typeface="华文细黑" pitchFamily="2" charset="-122"/>
                <a:cs typeface="Times New Roman" pitchFamily="18" charset="0"/>
              </a:rPr>
              <a:t>97</a:t>
            </a:r>
          </a:p>
          <a:p>
            <a:pPr marL="342900" indent="-342900">
              <a:lnSpc>
                <a:spcPct val="200000"/>
              </a:lnSpc>
              <a:buClr>
                <a:srgbClr val="FF0000"/>
              </a:buClr>
              <a:buFont typeface="Wingdings" pitchFamily="2" charset="2"/>
              <a:buChar char="n"/>
            </a:pPr>
            <a:r>
              <a:rPr lang="zh-CN" altLang="en-US" sz="2000" dirty="0" smtClean="0">
                <a:latin typeface="Times New Roman" pitchFamily="18" charset="0"/>
                <a:cs typeface="Times New Roman" pitchFamily="18" charset="0"/>
              </a:rPr>
              <a:t>新员工文化培训，</a:t>
            </a:r>
            <a:r>
              <a:rPr lang="zh-CN" altLang="en-US" sz="2000" dirty="0" smtClean="0">
                <a:latin typeface="Times New Roman" pitchFamily="18" charset="0"/>
                <a:ea typeface="华文细黑" pitchFamily="2" charset="-122"/>
                <a:cs typeface="Times New Roman" pitchFamily="18" charset="0"/>
              </a:rPr>
              <a:t>成绩：</a:t>
            </a:r>
            <a:r>
              <a:rPr lang="en-US" altLang="zh-CN" sz="2000" dirty="0" smtClean="0">
                <a:solidFill>
                  <a:srgbClr val="FF0000"/>
                </a:solidFill>
                <a:latin typeface="Times New Roman" pitchFamily="18" charset="0"/>
                <a:ea typeface="华文细黑" pitchFamily="2" charset="-122"/>
                <a:cs typeface="Times New Roman" pitchFamily="18" charset="0"/>
              </a:rPr>
              <a:t>(</a:t>
            </a:r>
            <a:r>
              <a:rPr lang="zh-CN" altLang="en-US" sz="2000" dirty="0" smtClean="0">
                <a:solidFill>
                  <a:srgbClr val="FF0000"/>
                </a:solidFill>
                <a:latin typeface="Times New Roman" pitchFamily="18" charset="0"/>
                <a:ea typeface="华文细黑" pitchFamily="2" charset="-122"/>
                <a:cs typeface="Times New Roman" pitchFamily="18" charset="0"/>
              </a:rPr>
              <a:t>培训期</a:t>
            </a:r>
            <a:r>
              <a:rPr lang="en-US" altLang="zh-CN" sz="2000" dirty="0" smtClean="0">
                <a:solidFill>
                  <a:srgbClr val="FF0000"/>
                </a:solidFill>
                <a:latin typeface="Times New Roman" pitchFamily="18" charset="0"/>
                <a:ea typeface="华文细黑" pitchFamily="2" charset="-122"/>
                <a:cs typeface="Times New Roman" pitchFamily="18" charset="0"/>
              </a:rPr>
              <a:t>)</a:t>
            </a:r>
            <a:endParaRPr lang="en-US" altLang="zh-CN" sz="2000" dirty="0" smtClean="0">
              <a:solidFill>
                <a:srgbClr val="FF0000"/>
              </a:solidFill>
              <a:latin typeface="Times New Roman" pitchFamily="18" charset="0"/>
              <a:cs typeface="Times New Roman" pitchFamily="18" charset="0"/>
            </a:endParaRPr>
          </a:p>
          <a:p>
            <a:pPr marL="342900" indent="-342900">
              <a:lnSpc>
                <a:spcPct val="200000"/>
              </a:lnSpc>
              <a:buClr>
                <a:srgbClr val="FF0000"/>
              </a:buClr>
              <a:buFont typeface="Wingdings" pitchFamily="2" charset="2"/>
              <a:buChar char="n"/>
            </a:pPr>
            <a:endParaRPr lang="en-US" altLang="zh-CN" sz="2000" dirty="0" smtClean="0">
              <a:latin typeface="Times New Roman" pitchFamily="18" charset="0"/>
              <a:ea typeface="华文细黑" pitchFamily="2" charset="-122"/>
              <a:cs typeface="Times New Roman" pitchFamily="18" charset="0"/>
            </a:endParaRPr>
          </a:p>
          <a:p>
            <a:pPr marL="342900" indent="-342900">
              <a:lnSpc>
                <a:spcPct val="200000"/>
              </a:lnSpc>
              <a:buClr>
                <a:srgbClr val="FF0000"/>
              </a:buClr>
              <a:buFont typeface="Wingdings" pitchFamily="2" charset="2"/>
              <a:buChar char="n"/>
            </a:pPr>
            <a:endParaRPr lang="en-US" altLang="zh-CN" sz="2000" dirty="0" smtClean="0">
              <a:latin typeface="Times New Roman" pitchFamily="18" charset="0"/>
              <a:cs typeface="Times New Roman" pitchFamily="18" charset="0"/>
            </a:endParaRPr>
          </a:p>
          <a:p>
            <a:pPr marL="342900" indent="-342900">
              <a:lnSpc>
                <a:spcPct val="200000"/>
              </a:lnSpc>
              <a:buClr>
                <a:srgbClr val="FF0000"/>
              </a:buClr>
            </a:pPr>
            <a:endParaRPr kumimoji="0" lang="en-US" altLang="zh-CN" sz="1600" b="1" dirty="0">
              <a:latin typeface="宋体" charset="-122"/>
              <a:ea typeface="华文细黑" pitchFamily="2" charset="-122"/>
            </a:endParaRPr>
          </a:p>
          <a:p>
            <a:pPr marL="342900" indent="-342900">
              <a:lnSpc>
                <a:spcPct val="130000"/>
              </a:lnSpc>
              <a:buClr>
                <a:srgbClr val="FF0000"/>
              </a:buClr>
              <a:buFont typeface="Wingdings" pitchFamily="2" charset="2"/>
              <a:buNone/>
            </a:pPr>
            <a:endParaRPr kumimoji="0" lang="en-US" altLang="zh-CN" sz="1600" b="1" dirty="0">
              <a:latin typeface="宋体" charset="-122"/>
              <a:ea typeface="华文细黑" pitchFamily="2" charset="-122"/>
            </a:endParaRPr>
          </a:p>
          <a:p>
            <a:pPr marL="342900" indent="-342900">
              <a:lnSpc>
                <a:spcPct val="130000"/>
              </a:lnSpc>
              <a:buClr>
                <a:srgbClr val="FF0000"/>
              </a:buClr>
              <a:buFont typeface="Wingdings" pitchFamily="2" charset="2"/>
              <a:buNone/>
            </a:pPr>
            <a:endParaRPr kumimoji="0" lang="en-US" altLang="zh-CN" sz="1600" b="1" dirty="0">
              <a:latin typeface="宋体" charset="-122"/>
              <a:ea typeface="华文细黑"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ChangeArrowheads="1"/>
          </p:cNvSpPr>
          <p:nvPr/>
        </p:nvSpPr>
        <p:spPr bwMode="auto">
          <a:xfrm>
            <a:off x="457200" y="274638"/>
            <a:ext cx="8229600" cy="490066"/>
          </a:xfrm>
          <a:prstGeom prst="rect">
            <a:avLst/>
          </a:prstGeom>
          <a:noFill/>
          <a:ln w="9525" algn="ctr">
            <a:noFill/>
            <a:miter lim="800000"/>
            <a:headEnd/>
            <a:tailEnd/>
          </a:ln>
          <a:effectLst/>
        </p:spPr>
        <p:txBody>
          <a:bodyPr/>
          <a:lstStyle/>
          <a:p>
            <a:r>
              <a:rPr kumimoji="0" lang="zh-CN" altLang="en-US" sz="3200" b="1" dirty="0" smtClean="0">
                <a:solidFill>
                  <a:srgbClr val="CC0000"/>
                </a:solidFill>
                <a:latin typeface="Arial" charset="0"/>
                <a:ea typeface="黑体" pitchFamily="2" charset="-122"/>
              </a:rPr>
              <a:t>主要工作内容</a:t>
            </a:r>
            <a:endParaRPr kumimoji="0" lang="zh-CN" altLang="en-US" sz="3200" b="1" dirty="0">
              <a:solidFill>
                <a:srgbClr val="CC0000"/>
              </a:solidFill>
              <a:latin typeface="Arial" charset="0"/>
              <a:ea typeface="黑体" pitchFamily="2" charset="-122"/>
            </a:endParaRPr>
          </a:p>
        </p:txBody>
      </p:sp>
      <p:pic>
        <p:nvPicPr>
          <p:cNvPr id="1026" name="Picture 2"/>
          <p:cNvPicPr>
            <a:picLocks noChangeAspect="1" noChangeArrowheads="1"/>
          </p:cNvPicPr>
          <p:nvPr/>
        </p:nvPicPr>
        <p:blipFill>
          <a:blip r:embed="rId3" cstate="print"/>
          <a:srcRect/>
          <a:stretch>
            <a:fillRect/>
          </a:stretch>
        </p:blipFill>
        <p:spPr bwMode="auto">
          <a:xfrm>
            <a:off x="1209675" y="947738"/>
            <a:ext cx="6724650" cy="496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1"/>
          <p:cNvSpPr txBox="1">
            <a:spLocks/>
          </p:cNvSpPr>
          <p:nvPr/>
        </p:nvSpPr>
        <p:spPr bwMode="auto">
          <a:xfrm>
            <a:off x="251520" y="260648"/>
            <a:ext cx="8532472" cy="65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zh-CN" altLang="en-US" sz="3200" b="1" kern="0" dirty="0" smtClean="0">
                <a:solidFill>
                  <a:srgbClr val="C00000"/>
                </a:solidFill>
                <a:latin typeface="微软雅黑" pitchFamily="34" charset="-122"/>
                <a:ea typeface="微软雅黑" pitchFamily="34" charset="-122"/>
              </a:rPr>
              <a:t>工作任务</a:t>
            </a:r>
            <a:r>
              <a:rPr lang="en-US" altLang="zh-CN" sz="3200" b="1" kern="0" dirty="0" smtClean="0">
                <a:solidFill>
                  <a:srgbClr val="C00000"/>
                </a:solidFill>
                <a:latin typeface="微软雅黑" pitchFamily="34" charset="-122"/>
                <a:ea typeface="微软雅黑" pitchFamily="34" charset="-122"/>
              </a:rPr>
              <a:t>——</a:t>
            </a:r>
            <a:r>
              <a:rPr lang="zh-CN" altLang="en-US" sz="3200" b="1" kern="0" dirty="0" smtClean="0">
                <a:solidFill>
                  <a:srgbClr val="C00000"/>
                </a:solidFill>
                <a:latin typeface="微软雅黑" pitchFamily="34" charset="-122"/>
                <a:ea typeface="微软雅黑" pitchFamily="34" charset="-122"/>
              </a:rPr>
              <a:t>图传项目</a:t>
            </a:r>
            <a:r>
              <a:rPr lang="en-US" altLang="zh-CN" sz="3200" b="1" kern="0" dirty="0" smtClean="0">
                <a:solidFill>
                  <a:srgbClr val="C00000"/>
                </a:solidFill>
                <a:latin typeface="微软雅黑" pitchFamily="34" charset="-122"/>
                <a:ea typeface="微软雅黑" pitchFamily="34" charset="-122"/>
              </a:rPr>
              <a:t>MCU</a:t>
            </a:r>
            <a:r>
              <a:rPr lang="zh-CN" altLang="en-US" sz="3200" b="1" kern="0" dirty="0" smtClean="0">
                <a:solidFill>
                  <a:srgbClr val="C00000"/>
                </a:solidFill>
                <a:latin typeface="微软雅黑" pitchFamily="34" charset="-122"/>
                <a:ea typeface="微软雅黑" pitchFamily="34" charset="-122"/>
              </a:rPr>
              <a:t>选型</a:t>
            </a:r>
            <a:r>
              <a:rPr lang="zh-CN" altLang="en-US" sz="3200" b="1" kern="0" dirty="0" smtClean="0">
                <a:solidFill>
                  <a:schemeClr val="tx1">
                    <a:lumMod val="75000"/>
                    <a:lumOff val="25000"/>
                  </a:schemeClr>
                </a:solidFill>
                <a:latin typeface="微软雅黑" pitchFamily="34" charset="-122"/>
                <a:ea typeface="微软雅黑" pitchFamily="34" charset="-122"/>
              </a:rPr>
              <a:t> </a:t>
            </a:r>
          </a:p>
        </p:txBody>
      </p:sp>
      <p:sp>
        <p:nvSpPr>
          <p:cNvPr id="15" name="内容占位符 17"/>
          <p:cNvSpPr txBox="1">
            <a:spLocks/>
          </p:cNvSpPr>
          <p:nvPr/>
        </p:nvSpPr>
        <p:spPr>
          <a:xfrm>
            <a:off x="323528" y="908720"/>
            <a:ext cx="7776864" cy="576064"/>
          </a:xfrm>
          <a:prstGeom prst="rect">
            <a:avLst/>
          </a:prstGeom>
        </p:spPr>
        <p:txBody>
          <a:bodyPr numCol="1" spcCol="720000"/>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lumMod val="75000"/>
                    <a:lumOff val="25000"/>
                  </a:schemeClr>
                </a:solidFill>
                <a:latin typeface="微软雅黑" pitchFamily="34" charset="-122"/>
                <a:ea typeface="微软雅黑" pitchFamily="34" charset="-122"/>
              </a:rPr>
              <a:t>      选型背景：图传项目中需要实现</a:t>
            </a:r>
            <a:r>
              <a:rPr lang="en-US" altLang="zh-CN" sz="1400" b="1" dirty="0" smtClean="0">
                <a:solidFill>
                  <a:schemeClr val="tx1">
                    <a:lumMod val="75000"/>
                    <a:lumOff val="25000"/>
                  </a:schemeClr>
                </a:solidFill>
                <a:latin typeface="微软雅黑" pitchFamily="34" charset="-122"/>
                <a:ea typeface="微软雅黑" pitchFamily="34" charset="-122"/>
              </a:rPr>
              <a:t>2~3km</a:t>
            </a:r>
            <a:r>
              <a:rPr lang="zh-CN" altLang="en-US" sz="1400" b="1" dirty="0" smtClean="0">
                <a:solidFill>
                  <a:schemeClr val="tx1">
                    <a:lumMod val="75000"/>
                    <a:lumOff val="25000"/>
                  </a:schemeClr>
                </a:solidFill>
                <a:latin typeface="微软雅黑" pitchFamily="34" charset="-122"/>
                <a:ea typeface="微软雅黑" pitchFamily="34" charset="-122"/>
              </a:rPr>
              <a:t>的无线图像传输，图像传输采用</a:t>
            </a:r>
            <a:r>
              <a:rPr lang="en-US" altLang="zh-CN" sz="1400" b="1" dirty="0" smtClean="0">
                <a:solidFill>
                  <a:schemeClr val="tx1">
                    <a:lumMod val="75000"/>
                    <a:lumOff val="25000"/>
                  </a:schemeClr>
                </a:solidFill>
                <a:latin typeface="微软雅黑" pitchFamily="34" charset="-122"/>
                <a:ea typeface="微软雅黑" pitchFamily="34" charset="-122"/>
              </a:rPr>
              <a:t>ITE</a:t>
            </a:r>
            <a:r>
              <a:rPr lang="zh-CN" altLang="en-US" sz="1400" b="1" dirty="0" smtClean="0">
                <a:solidFill>
                  <a:schemeClr val="tx1">
                    <a:lumMod val="75000"/>
                    <a:lumOff val="25000"/>
                  </a:schemeClr>
                </a:solidFill>
                <a:latin typeface="微软雅黑" pitchFamily="34" charset="-122"/>
                <a:ea typeface="微软雅黑" pitchFamily="34" charset="-122"/>
              </a:rPr>
              <a:t>公司的无线收发芯片，但需要进行信道配置，故需要一个公共通信链路进行通信协商信道。</a:t>
            </a:r>
            <a:endParaRPr kumimoji="0" lang="zh-CN" altLang="en-US" sz="1400" b="1"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27" name="内容占位符 20"/>
          <p:cNvSpPr>
            <a:spLocks noGrp="1"/>
          </p:cNvSpPr>
          <p:nvPr>
            <p:ph idx="13"/>
          </p:nvPr>
        </p:nvSpPr>
        <p:spPr>
          <a:xfrm>
            <a:off x="251520" y="5589240"/>
            <a:ext cx="7920880" cy="864096"/>
          </a:xfrm>
        </p:spPr>
        <p:txBody>
          <a:bodyPr/>
          <a:lstStyle/>
          <a:p>
            <a:pPr lvl="0">
              <a:lnSpc>
                <a:spcPct val="120000"/>
              </a:lnSpc>
            </a:pPr>
            <a:r>
              <a:rPr lang="zh-CN" altLang="en-US" dirty="0" smtClean="0">
                <a:solidFill>
                  <a:srgbClr val="5F5F5F"/>
                </a:solidFill>
              </a:rPr>
              <a:t>       以其中一个方案为例，如图。</a:t>
            </a:r>
            <a:r>
              <a:rPr lang="en-US" altLang="zh-CN" dirty="0" smtClean="0">
                <a:solidFill>
                  <a:srgbClr val="5F5F5F"/>
                </a:solidFill>
              </a:rPr>
              <a:t>IPC</a:t>
            </a:r>
            <a:r>
              <a:rPr lang="zh-CN" altLang="en-US" dirty="0" smtClean="0">
                <a:solidFill>
                  <a:srgbClr val="5F5F5F"/>
                </a:solidFill>
              </a:rPr>
              <a:t>端的发射芯片与</a:t>
            </a:r>
            <a:r>
              <a:rPr lang="en-US" altLang="zh-CN" dirty="0" smtClean="0">
                <a:solidFill>
                  <a:srgbClr val="5F5F5F"/>
                </a:solidFill>
              </a:rPr>
              <a:t>NVR</a:t>
            </a:r>
            <a:r>
              <a:rPr lang="zh-CN" altLang="en-US" dirty="0" smtClean="0">
                <a:solidFill>
                  <a:srgbClr val="5F5F5F"/>
                </a:solidFill>
              </a:rPr>
              <a:t>端接收芯片需要工作在同一信道，而这个协商过程则通过</a:t>
            </a:r>
            <a:r>
              <a:rPr lang="en-US" altLang="zh-CN" dirty="0" smtClean="0">
                <a:solidFill>
                  <a:srgbClr val="5F5F5F"/>
                </a:solidFill>
              </a:rPr>
              <a:t>Si4463</a:t>
            </a:r>
            <a:r>
              <a:rPr lang="zh-CN" altLang="en-US" dirty="0" smtClean="0">
                <a:solidFill>
                  <a:srgbClr val="5F5F5F"/>
                </a:solidFill>
              </a:rPr>
              <a:t>无线芯片进行通信协商，</a:t>
            </a:r>
            <a:r>
              <a:rPr lang="en-US" altLang="zh-CN" dirty="0" smtClean="0">
                <a:solidFill>
                  <a:srgbClr val="5F5F5F"/>
                </a:solidFill>
              </a:rPr>
              <a:t>Si4463</a:t>
            </a:r>
            <a:r>
              <a:rPr lang="zh-CN" altLang="en-US" dirty="0" smtClean="0">
                <a:solidFill>
                  <a:srgbClr val="5F5F5F"/>
                </a:solidFill>
              </a:rPr>
              <a:t>需要</a:t>
            </a:r>
            <a:r>
              <a:rPr lang="en-US" altLang="zh-CN" dirty="0" smtClean="0">
                <a:solidFill>
                  <a:srgbClr val="5F5F5F"/>
                </a:solidFill>
              </a:rPr>
              <a:t>MCU</a:t>
            </a:r>
            <a:r>
              <a:rPr lang="zh-CN" altLang="en-US" dirty="0" smtClean="0">
                <a:solidFill>
                  <a:srgbClr val="5F5F5F"/>
                </a:solidFill>
              </a:rPr>
              <a:t>进行控制，并且</a:t>
            </a:r>
            <a:r>
              <a:rPr lang="en-US" altLang="zh-CN" dirty="0" smtClean="0">
                <a:solidFill>
                  <a:srgbClr val="5F5F5F"/>
                </a:solidFill>
              </a:rPr>
              <a:t>MCU</a:t>
            </a:r>
            <a:r>
              <a:rPr lang="zh-CN" altLang="en-US" dirty="0" smtClean="0">
                <a:solidFill>
                  <a:srgbClr val="5F5F5F"/>
                </a:solidFill>
              </a:rPr>
              <a:t>需要与</a:t>
            </a:r>
            <a:r>
              <a:rPr lang="en-US" altLang="zh-CN" dirty="0" smtClean="0">
                <a:solidFill>
                  <a:srgbClr val="5F5F5F"/>
                </a:solidFill>
              </a:rPr>
              <a:t>NVR</a:t>
            </a:r>
            <a:r>
              <a:rPr lang="zh-CN" altLang="en-US" dirty="0" smtClean="0">
                <a:solidFill>
                  <a:srgbClr val="5F5F5F"/>
                </a:solidFill>
              </a:rPr>
              <a:t>或者</a:t>
            </a:r>
            <a:r>
              <a:rPr lang="en-US" altLang="zh-CN" dirty="0" smtClean="0">
                <a:solidFill>
                  <a:srgbClr val="5F5F5F"/>
                </a:solidFill>
              </a:rPr>
              <a:t>IPC</a:t>
            </a:r>
            <a:r>
              <a:rPr lang="zh-CN" altLang="en-US" dirty="0" smtClean="0">
                <a:solidFill>
                  <a:srgbClr val="5F5F5F"/>
                </a:solidFill>
              </a:rPr>
              <a:t>进行通信。在不同的图传方案中，对</a:t>
            </a:r>
            <a:r>
              <a:rPr lang="en-US" altLang="zh-CN" dirty="0" smtClean="0">
                <a:solidFill>
                  <a:srgbClr val="5F5F5F"/>
                </a:solidFill>
              </a:rPr>
              <a:t>MCU</a:t>
            </a:r>
            <a:r>
              <a:rPr lang="zh-CN" altLang="en-US" dirty="0" smtClean="0">
                <a:solidFill>
                  <a:srgbClr val="5F5F5F"/>
                </a:solidFill>
              </a:rPr>
              <a:t>也具有不同的要求。</a:t>
            </a:r>
            <a:endParaRPr lang="en-US" altLang="zh-CN" dirty="0" smtClean="0">
              <a:solidFill>
                <a:srgbClr val="5F5F5F"/>
              </a:solidFill>
            </a:endParaRPr>
          </a:p>
        </p:txBody>
      </p:sp>
      <p:pic>
        <p:nvPicPr>
          <p:cNvPr id="2" name="Picture 2"/>
          <p:cNvPicPr>
            <a:picLocks noChangeAspect="1" noChangeArrowheads="1"/>
          </p:cNvPicPr>
          <p:nvPr/>
        </p:nvPicPr>
        <p:blipFill>
          <a:blip r:embed="rId3" cstate="print"/>
          <a:srcRect/>
          <a:stretch>
            <a:fillRect/>
          </a:stretch>
        </p:blipFill>
        <p:spPr bwMode="auto">
          <a:xfrm>
            <a:off x="971600" y="1484783"/>
            <a:ext cx="6948772" cy="4063445"/>
          </a:xfrm>
          <a:prstGeom prst="rect">
            <a:avLst/>
          </a:prstGeom>
          <a:noFill/>
          <a:ln w="9525">
            <a:noFill/>
            <a:miter lim="800000"/>
            <a:headEnd/>
            <a:tailEnd/>
          </a:ln>
        </p:spPr>
      </p:pic>
      <p:sp>
        <p:nvSpPr>
          <p:cNvPr id="7" name="矩形 6"/>
          <p:cNvSpPr/>
          <p:nvPr/>
        </p:nvSpPr>
        <p:spPr>
          <a:xfrm>
            <a:off x="3635896" y="4869160"/>
            <a:ext cx="360040" cy="43204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600" dirty="0" smtClean="0"/>
              <a:t>MCU</a:t>
            </a:r>
            <a:endParaRPr lang="zh-CN" altLang="en-US" sz="800" dirty="0"/>
          </a:p>
        </p:txBody>
      </p:sp>
      <p:sp>
        <p:nvSpPr>
          <p:cNvPr id="8" name="矩形 7"/>
          <p:cNvSpPr/>
          <p:nvPr/>
        </p:nvSpPr>
        <p:spPr>
          <a:xfrm>
            <a:off x="6300192" y="4869160"/>
            <a:ext cx="360040" cy="432048"/>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600" dirty="0" smtClean="0"/>
              <a:t>MCU</a:t>
            </a:r>
            <a:endParaRPr lang="zh-CN" altLang="en-US" sz="800"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5940152" y="1484784"/>
            <a:ext cx="2448272" cy="720080"/>
          </a:xfrm>
        </p:spPr>
        <p:txBody>
          <a:bodyPr/>
          <a:lstStyle/>
          <a:p>
            <a:r>
              <a:rPr lang="es-ES" altLang="zh-CN" dirty="0" smtClean="0">
                <a:solidFill>
                  <a:srgbClr val="5F5F5F"/>
                </a:solidFill>
              </a:rPr>
              <a:t>MCU</a:t>
            </a:r>
            <a:r>
              <a:rPr lang="zh-CN" altLang="en-US" dirty="0" smtClean="0">
                <a:solidFill>
                  <a:srgbClr val="5F5F5F"/>
                </a:solidFill>
              </a:rPr>
              <a:t>处理内容较少，主要处理内容仅为</a:t>
            </a:r>
            <a:r>
              <a:rPr lang="en-US" altLang="zh-CN" dirty="0" smtClean="0">
                <a:solidFill>
                  <a:srgbClr val="5F5F5F"/>
                </a:solidFill>
              </a:rPr>
              <a:t>USB</a:t>
            </a:r>
            <a:r>
              <a:rPr lang="zh-CN" altLang="en-US" dirty="0" smtClean="0">
                <a:solidFill>
                  <a:srgbClr val="5F5F5F"/>
                </a:solidFill>
              </a:rPr>
              <a:t>数据和</a:t>
            </a:r>
            <a:r>
              <a:rPr lang="en-US" altLang="zh-CN" dirty="0" smtClean="0">
                <a:solidFill>
                  <a:srgbClr val="5F5F5F"/>
                </a:solidFill>
              </a:rPr>
              <a:t>Si4463</a:t>
            </a:r>
            <a:r>
              <a:rPr lang="zh-CN" altLang="en-US" dirty="0" smtClean="0">
                <a:solidFill>
                  <a:srgbClr val="5F5F5F"/>
                </a:solidFill>
              </a:rPr>
              <a:t>数据，数据量较小</a:t>
            </a:r>
            <a:endParaRPr lang="en-US" altLang="zh-CN" dirty="0" smtClean="0">
              <a:solidFill>
                <a:srgbClr val="5F5F5F"/>
              </a:solidFill>
            </a:endParaRPr>
          </a:p>
        </p:txBody>
      </p:sp>
      <p:sp>
        <p:nvSpPr>
          <p:cNvPr id="18" name="内容占位符 17"/>
          <p:cNvSpPr>
            <a:spLocks noGrp="1"/>
          </p:cNvSpPr>
          <p:nvPr>
            <p:ph idx="10"/>
          </p:nvPr>
        </p:nvSpPr>
        <p:spPr>
          <a:xfrm>
            <a:off x="5940152" y="1196752"/>
            <a:ext cx="2016224" cy="360040"/>
          </a:xfrm>
        </p:spPr>
        <p:txBody>
          <a:bodyPr/>
          <a:lstStyle/>
          <a:p>
            <a:r>
              <a:rPr lang="zh-CN" altLang="en-US" dirty="0" smtClean="0"/>
              <a:t>处理性能方面</a:t>
            </a:r>
            <a:endParaRPr lang="zh-CN" altLang="en-US" dirty="0"/>
          </a:p>
        </p:txBody>
      </p:sp>
      <p:sp>
        <p:nvSpPr>
          <p:cNvPr id="19" name="内容占位符 18"/>
          <p:cNvSpPr>
            <a:spLocks noGrp="1"/>
          </p:cNvSpPr>
          <p:nvPr>
            <p:ph idx="11"/>
          </p:nvPr>
        </p:nvSpPr>
        <p:spPr>
          <a:xfrm>
            <a:off x="5940152" y="3356992"/>
            <a:ext cx="2448272" cy="720080"/>
          </a:xfrm>
        </p:spPr>
        <p:txBody>
          <a:bodyPr/>
          <a:lstStyle/>
          <a:p>
            <a:pPr lvl="0">
              <a:lnSpc>
                <a:spcPct val="120000"/>
              </a:lnSpc>
            </a:pPr>
            <a:r>
              <a:rPr lang="zh-CN" altLang="en-US" dirty="0" smtClean="0">
                <a:solidFill>
                  <a:srgbClr val="5F5F5F"/>
                </a:solidFill>
              </a:rPr>
              <a:t>需要使用</a:t>
            </a:r>
            <a:r>
              <a:rPr lang="en-US" altLang="zh-CN" dirty="0" smtClean="0">
                <a:solidFill>
                  <a:srgbClr val="5F5F5F"/>
                </a:solidFill>
              </a:rPr>
              <a:t>USB</a:t>
            </a:r>
            <a:r>
              <a:rPr lang="zh-CN" altLang="en-US" dirty="0" smtClean="0">
                <a:solidFill>
                  <a:srgbClr val="5F5F5F"/>
                </a:solidFill>
              </a:rPr>
              <a:t>接口及</a:t>
            </a:r>
            <a:r>
              <a:rPr lang="en-US" altLang="zh-CN" dirty="0" smtClean="0">
                <a:solidFill>
                  <a:srgbClr val="5F5F5F"/>
                </a:solidFill>
              </a:rPr>
              <a:t>SPI</a:t>
            </a:r>
            <a:r>
              <a:rPr lang="zh-CN" altLang="en-US" dirty="0" smtClean="0">
                <a:solidFill>
                  <a:srgbClr val="5F5F5F"/>
                </a:solidFill>
              </a:rPr>
              <a:t>接口，一般处理器中均有</a:t>
            </a:r>
            <a:r>
              <a:rPr lang="en-US" altLang="zh-CN" dirty="0" smtClean="0">
                <a:solidFill>
                  <a:srgbClr val="5F5F5F"/>
                </a:solidFill>
              </a:rPr>
              <a:t>SPI</a:t>
            </a:r>
            <a:r>
              <a:rPr lang="zh-CN" altLang="en-US" dirty="0" smtClean="0">
                <a:solidFill>
                  <a:srgbClr val="5F5F5F"/>
                </a:solidFill>
              </a:rPr>
              <a:t>接口，主要关注</a:t>
            </a:r>
            <a:r>
              <a:rPr lang="en-US" altLang="zh-CN" dirty="0" smtClean="0">
                <a:solidFill>
                  <a:srgbClr val="5F5F5F"/>
                </a:solidFill>
              </a:rPr>
              <a:t>USB</a:t>
            </a:r>
            <a:r>
              <a:rPr lang="zh-CN" altLang="en-US" dirty="0" smtClean="0">
                <a:solidFill>
                  <a:srgbClr val="5F5F5F"/>
                </a:solidFill>
              </a:rPr>
              <a:t>接口</a:t>
            </a:r>
            <a:endParaRPr lang="es-ES" altLang="zh-CN" dirty="0" smtClean="0">
              <a:solidFill>
                <a:srgbClr val="5F5F5F"/>
              </a:solidFill>
            </a:endParaRPr>
          </a:p>
        </p:txBody>
      </p:sp>
      <p:sp>
        <p:nvSpPr>
          <p:cNvPr id="20" name="内容占位符 19"/>
          <p:cNvSpPr>
            <a:spLocks noGrp="1"/>
          </p:cNvSpPr>
          <p:nvPr>
            <p:ph idx="12"/>
          </p:nvPr>
        </p:nvSpPr>
        <p:spPr>
          <a:xfrm>
            <a:off x="5940152" y="3068960"/>
            <a:ext cx="2016224" cy="360040"/>
          </a:xfrm>
        </p:spPr>
        <p:txBody>
          <a:bodyPr/>
          <a:lstStyle/>
          <a:p>
            <a:r>
              <a:rPr lang="zh-CN" altLang="en-US" dirty="0" smtClean="0"/>
              <a:t>接口方面</a:t>
            </a:r>
            <a:endParaRPr lang="zh-CN" altLang="en-US" dirty="0"/>
          </a:p>
        </p:txBody>
      </p:sp>
      <p:sp>
        <p:nvSpPr>
          <p:cNvPr id="21" name="内容占位符 20"/>
          <p:cNvSpPr>
            <a:spLocks noGrp="1"/>
          </p:cNvSpPr>
          <p:nvPr>
            <p:ph idx="13"/>
          </p:nvPr>
        </p:nvSpPr>
        <p:spPr>
          <a:xfrm>
            <a:off x="5940152" y="4293096"/>
            <a:ext cx="2448272" cy="720080"/>
          </a:xfrm>
        </p:spPr>
        <p:txBody>
          <a:bodyPr/>
          <a:lstStyle/>
          <a:p>
            <a:pPr lvl="0">
              <a:lnSpc>
                <a:spcPct val="120000"/>
              </a:lnSpc>
            </a:pPr>
            <a:r>
              <a:rPr lang="zh-CN" altLang="en-US" dirty="0" smtClean="0">
                <a:solidFill>
                  <a:srgbClr val="5F5F5F"/>
                </a:solidFill>
              </a:rPr>
              <a:t>接口简单，数据量小，无需采用操作系统或者采用简单的</a:t>
            </a:r>
            <a:r>
              <a:rPr lang="en-US" altLang="zh-CN" dirty="0" smtClean="0">
                <a:solidFill>
                  <a:srgbClr val="5F5F5F"/>
                </a:solidFill>
              </a:rPr>
              <a:t>RTOS</a:t>
            </a:r>
            <a:endParaRPr lang="es-ES" altLang="zh-CN" dirty="0" smtClean="0">
              <a:solidFill>
                <a:srgbClr val="5F5F5F"/>
              </a:solidFill>
            </a:endParaRPr>
          </a:p>
        </p:txBody>
      </p:sp>
      <p:sp>
        <p:nvSpPr>
          <p:cNvPr id="22" name="内容占位符 21"/>
          <p:cNvSpPr>
            <a:spLocks noGrp="1"/>
          </p:cNvSpPr>
          <p:nvPr>
            <p:ph idx="14"/>
          </p:nvPr>
        </p:nvSpPr>
        <p:spPr>
          <a:xfrm>
            <a:off x="5940152" y="4005064"/>
            <a:ext cx="2016224" cy="360040"/>
          </a:xfrm>
        </p:spPr>
        <p:txBody>
          <a:bodyPr/>
          <a:lstStyle/>
          <a:p>
            <a:r>
              <a:rPr lang="zh-CN" altLang="en-US" dirty="0" smtClean="0"/>
              <a:t>系统方面</a:t>
            </a:r>
            <a:endParaRPr lang="zh-CN" altLang="en-US" dirty="0"/>
          </a:p>
        </p:txBody>
      </p:sp>
      <p:sp>
        <p:nvSpPr>
          <p:cNvPr id="25" name="标题 1"/>
          <p:cNvSpPr txBox="1">
            <a:spLocks/>
          </p:cNvSpPr>
          <p:nvPr/>
        </p:nvSpPr>
        <p:spPr bwMode="auto">
          <a:xfrm>
            <a:off x="251520" y="260648"/>
            <a:ext cx="8532472" cy="65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altLang="zh-CN" sz="3200" b="1" kern="0" dirty="0" smtClean="0">
                <a:solidFill>
                  <a:srgbClr val="C00000"/>
                </a:solidFill>
                <a:latin typeface="微软雅黑" pitchFamily="34" charset="-122"/>
                <a:ea typeface="微软雅黑" pitchFamily="34" charset="-122"/>
              </a:rPr>
              <a:t>1.1 </a:t>
            </a:r>
            <a:r>
              <a:rPr lang="zh-CN" altLang="en-US" sz="3200" b="1" kern="0" dirty="0" smtClean="0">
                <a:solidFill>
                  <a:srgbClr val="C00000"/>
                </a:solidFill>
                <a:latin typeface="微软雅黑" pitchFamily="34" charset="-122"/>
                <a:ea typeface="微软雅黑" pitchFamily="34" charset="-122"/>
              </a:rPr>
              <a:t>选型方案一</a:t>
            </a:r>
            <a:r>
              <a:rPr lang="zh-CN" altLang="en-US" sz="3200" b="1" kern="0" dirty="0" smtClean="0">
                <a:solidFill>
                  <a:schemeClr val="tx1">
                    <a:lumMod val="75000"/>
                    <a:lumOff val="25000"/>
                  </a:schemeClr>
                </a:solidFill>
                <a:latin typeface="微软雅黑" pitchFamily="34" charset="-122"/>
                <a:ea typeface="微软雅黑" pitchFamily="34" charset="-122"/>
              </a:rPr>
              <a:t> </a:t>
            </a:r>
          </a:p>
        </p:txBody>
      </p:sp>
      <p:pic>
        <p:nvPicPr>
          <p:cNvPr id="1026" name="Picture 2"/>
          <p:cNvPicPr>
            <a:picLocks noChangeAspect="1" noChangeArrowheads="1"/>
          </p:cNvPicPr>
          <p:nvPr/>
        </p:nvPicPr>
        <p:blipFill>
          <a:blip r:embed="rId3" cstate="print"/>
          <a:srcRect/>
          <a:stretch>
            <a:fillRect/>
          </a:stretch>
        </p:blipFill>
        <p:spPr bwMode="auto">
          <a:xfrm>
            <a:off x="444227" y="1513706"/>
            <a:ext cx="5495925" cy="2635374"/>
          </a:xfrm>
          <a:prstGeom prst="rect">
            <a:avLst/>
          </a:prstGeom>
          <a:noFill/>
          <a:ln w="9525">
            <a:noFill/>
            <a:miter lim="800000"/>
            <a:headEnd/>
            <a:tailEnd/>
          </a:ln>
        </p:spPr>
      </p:pic>
      <p:sp>
        <p:nvSpPr>
          <p:cNvPr id="15" name="内容占位符 17"/>
          <p:cNvSpPr txBox="1">
            <a:spLocks/>
          </p:cNvSpPr>
          <p:nvPr/>
        </p:nvSpPr>
        <p:spPr>
          <a:xfrm>
            <a:off x="323528" y="908720"/>
            <a:ext cx="5760640" cy="576064"/>
          </a:xfrm>
          <a:prstGeom prst="rect">
            <a:avLst/>
          </a:prstGeom>
        </p:spPr>
        <p:txBody>
          <a:bodyPr numCol="1" spcCol="720000"/>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lumMod val="75000"/>
                    <a:lumOff val="25000"/>
                  </a:schemeClr>
                </a:solidFill>
                <a:latin typeface="微软雅黑" pitchFamily="34" charset="-122"/>
                <a:ea typeface="微软雅黑" pitchFamily="34" charset="-122"/>
              </a:rPr>
              <a:t>       选型背景：方案一中，</a:t>
            </a:r>
            <a:r>
              <a:rPr lang="en-US" altLang="zh-CN" sz="1400" b="1" dirty="0" smtClean="0">
                <a:solidFill>
                  <a:schemeClr val="tx1">
                    <a:lumMod val="75000"/>
                    <a:lumOff val="25000"/>
                  </a:schemeClr>
                </a:solidFill>
                <a:latin typeface="微软雅黑" pitchFamily="34" charset="-122"/>
                <a:ea typeface="微软雅黑" pitchFamily="34" charset="-122"/>
              </a:rPr>
              <a:t>MCU</a:t>
            </a:r>
            <a:r>
              <a:rPr lang="zh-CN" altLang="en-US" sz="1400" b="1" dirty="0" smtClean="0">
                <a:solidFill>
                  <a:schemeClr val="tx1">
                    <a:lumMod val="75000"/>
                    <a:lumOff val="25000"/>
                  </a:schemeClr>
                </a:solidFill>
                <a:latin typeface="微软雅黑" pitchFamily="34" charset="-122"/>
                <a:ea typeface="微软雅黑" pitchFamily="34" charset="-122"/>
              </a:rPr>
              <a:t>主要工作为通过</a:t>
            </a:r>
            <a:r>
              <a:rPr lang="en-US" altLang="zh-CN" sz="1400" b="1" dirty="0" smtClean="0">
                <a:solidFill>
                  <a:schemeClr val="tx1">
                    <a:lumMod val="75000"/>
                    <a:lumOff val="25000"/>
                  </a:schemeClr>
                </a:solidFill>
                <a:latin typeface="微软雅黑" pitchFamily="34" charset="-122"/>
                <a:ea typeface="微软雅黑" pitchFamily="34" charset="-122"/>
              </a:rPr>
              <a:t>USB</a:t>
            </a:r>
            <a:r>
              <a:rPr lang="zh-CN" altLang="en-US" sz="1400" b="1" dirty="0" smtClean="0">
                <a:solidFill>
                  <a:schemeClr val="tx1">
                    <a:lumMod val="75000"/>
                    <a:lumOff val="25000"/>
                  </a:schemeClr>
                </a:solidFill>
                <a:latin typeface="微软雅黑" pitchFamily="34" charset="-122"/>
                <a:ea typeface="微软雅黑" pitchFamily="34" charset="-122"/>
              </a:rPr>
              <a:t>接口与</a:t>
            </a:r>
            <a:r>
              <a:rPr lang="en-US" altLang="zh-CN" sz="1400" b="1" dirty="0" smtClean="0">
                <a:solidFill>
                  <a:schemeClr val="tx1">
                    <a:lumMod val="75000"/>
                    <a:lumOff val="25000"/>
                  </a:schemeClr>
                </a:solidFill>
                <a:latin typeface="微软雅黑" pitchFamily="34" charset="-122"/>
                <a:ea typeface="微软雅黑" pitchFamily="34" charset="-122"/>
              </a:rPr>
              <a:t>NVR</a:t>
            </a:r>
            <a:r>
              <a:rPr lang="zh-CN" altLang="en-US" sz="1400" b="1" dirty="0" smtClean="0">
                <a:solidFill>
                  <a:schemeClr val="tx1">
                    <a:lumMod val="75000"/>
                    <a:lumOff val="25000"/>
                  </a:schemeClr>
                </a:solidFill>
                <a:latin typeface="微软雅黑" pitchFamily="34" charset="-122"/>
                <a:ea typeface="微软雅黑" pitchFamily="34" charset="-122"/>
              </a:rPr>
              <a:t>或者</a:t>
            </a:r>
            <a:r>
              <a:rPr lang="en-US" altLang="zh-CN" sz="1400" b="1" dirty="0" smtClean="0">
                <a:solidFill>
                  <a:schemeClr val="tx1">
                    <a:lumMod val="75000"/>
                    <a:lumOff val="25000"/>
                  </a:schemeClr>
                </a:solidFill>
                <a:latin typeface="微软雅黑" pitchFamily="34" charset="-122"/>
                <a:ea typeface="微软雅黑" pitchFamily="34" charset="-122"/>
              </a:rPr>
              <a:t>IPC</a:t>
            </a:r>
            <a:r>
              <a:rPr lang="zh-CN" altLang="en-US" sz="1400" b="1" dirty="0" smtClean="0">
                <a:solidFill>
                  <a:schemeClr val="tx1">
                    <a:lumMod val="75000"/>
                    <a:lumOff val="25000"/>
                  </a:schemeClr>
                </a:solidFill>
                <a:latin typeface="微软雅黑" pitchFamily="34" charset="-122"/>
                <a:ea typeface="微软雅黑" pitchFamily="34" charset="-122"/>
              </a:rPr>
              <a:t>进行通信，将</a:t>
            </a:r>
            <a:r>
              <a:rPr lang="en-US" altLang="zh-CN" sz="1400" b="1" dirty="0" smtClean="0">
                <a:solidFill>
                  <a:schemeClr val="tx1">
                    <a:lumMod val="75000"/>
                    <a:lumOff val="25000"/>
                  </a:schemeClr>
                </a:solidFill>
                <a:latin typeface="微软雅黑" pitchFamily="34" charset="-122"/>
                <a:ea typeface="微软雅黑" pitchFamily="34" charset="-122"/>
              </a:rPr>
              <a:t>NVR</a:t>
            </a:r>
            <a:r>
              <a:rPr lang="zh-CN" altLang="en-US" sz="1400" b="1" dirty="0" smtClean="0">
                <a:solidFill>
                  <a:schemeClr val="tx1">
                    <a:lumMod val="75000"/>
                    <a:lumOff val="25000"/>
                  </a:schemeClr>
                </a:solidFill>
                <a:latin typeface="微软雅黑" pitchFamily="34" charset="-122"/>
                <a:ea typeface="微软雅黑" pitchFamily="34" charset="-122"/>
              </a:rPr>
              <a:t>或者</a:t>
            </a:r>
            <a:r>
              <a:rPr lang="en-US" altLang="zh-CN" sz="1400" b="1" dirty="0" smtClean="0">
                <a:solidFill>
                  <a:schemeClr val="tx1">
                    <a:lumMod val="75000"/>
                    <a:lumOff val="25000"/>
                  </a:schemeClr>
                </a:solidFill>
                <a:latin typeface="微软雅黑" pitchFamily="34" charset="-122"/>
                <a:ea typeface="微软雅黑" pitchFamily="34" charset="-122"/>
              </a:rPr>
              <a:t>IPC</a:t>
            </a:r>
            <a:r>
              <a:rPr lang="zh-CN" altLang="en-US" sz="1400" b="1" dirty="0" smtClean="0">
                <a:solidFill>
                  <a:schemeClr val="tx1">
                    <a:lumMod val="75000"/>
                    <a:lumOff val="25000"/>
                  </a:schemeClr>
                </a:solidFill>
                <a:latin typeface="微软雅黑" pitchFamily="34" charset="-122"/>
                <a:ea typeface="微软雅黑" pitchFamily="34" charset="-122"/>
              </a:rPr>
              <a:t>的数据通过</a:t>
            </a:r>
            <a:r>
              <a:rPr lang="en-US" altLang="zh-CN" sz="1400" b="1" dirty="0" smtClean="0">
                <a:solidFill>
                  <a:schemeClr val="tx1">
                    <a:lumMod val="75000"/>
                    <a:lumOff val="25000"/>
                  </a:schemeClr>
                </a:solidFill>
                <a:latin typeface="微软雅黑" pitchFamily="34" charset="-122"/>
                <a:ea typeface="微软雅黑" pitchFamily="34" charset="-122"/>
              </a:rPr>
              <a:t>Si4463</a:t>
            </a:r>
            <a:r>
              <a:rPr lang="zh-CN" altLang="en-US" sz="1400" b="1" dirty="0" smtClean="0">
                <a:solidFill>
                  <a:schemeClr val="tx1">
                    <a:lumMod val="75000"/>
                    <a:lumOff val="25000"/>
                  </a:schemeClr>
                </a:solidFill>
                <a:latin typeface="微软雅黑" pitchFamily="34" charset="-122"/>
                <a:ea typeface="微软雅黑" pitchFamily="34" charset="-122"/>
              </a:rPr>
              <a:t>无线收发。</a:t>
            </a:r>
            <a:endParaRPr kumimoji="0" lang="zh-CN" altLang="en-US" sz="1400" b="1" i="0" u="none" strike="noStrike" kern="1200" cap="none" spc="0" normalizeH="0" baseline="0" noProof="0" dirty="0">
              <a:ln>
                <a:noFill/>
              </a:ln>
              <a:solidFill>
                <a:schemeClr val="tx1">
                  <a:lumMod val="75000"/>
                  <a:lumOff val="25000"/>
                </a:schemeClr>
              </a:solidFill>
              <a:effectLst/>
              <a:uLnTx/>
              <a:uFillTx/>
              <a:latin typeface="微软雅黑" pitchFamily="34" charset="-122"/>
              <a:ea typeface="微软雅黑" pitchFamily="34" charset="-122"/>
              <a:cs typeface="+mn-cs"/>
            </a:endParaRPr>
          </a:p>
        </p:txBody>
      </p:sp>
      <p:sp>
        <p:nvSpPr>
          <p:cNvPr id="27" name="内容占位符 20"/>
          <p:cNvSpPr>
            <a:spLocks noGrp="1"/>
          </p:cNvSpPr>
          <p:nvPr>
            <p:ph idx="13"/>
          </p:nvPr>
        </p:nvSpPr>
        <p:spPr>
          <a:xfrm>
            <a:off x="395536" y="4941168"/>
            <a:ext cx="7920880" cy="864096"/>
          </a:xfrm>
        </p:spPr>
        <p:txBody>
          <a:bodyPr/>
          <a:lstStyle/>
          <a:p>
            <a:pPr lvl="0">
              <a:lnSpc>
                <a:spcPct val="120000"/>
              </a:lnSpc>
            </a:pPr>
            <a:r>
              <a:rPr lang="zh-CN" altLang="en-US" dirty="0" smtClean="0">
                <a:solidFill>
                  <a:srgbClr val="5F5F5F"/>
                </a:solidFill>
              </a:rPr>
              <a:t>        此方案中选用新唐科技的</a:t>
            </a:r>
            <a:r>
              <a:rPr lang="en-US" altLang="zh-CN" dirty="0" smtClean="0">
                <a:solidFill>
                  <a:srgbClr val="5F5F5F"/>
                </a:solidFill>
              </a:rPr>
              <a:t>M451</a:t>
            </a:r>
            <a:r>
              <a:rPr lang="zh-CN" altLang="en-US" dirty="0" smtClean="0">
                <a:solidFill>
                  <a:srgbClr val="5F5F5F"/>
                </a:solidFill>
              </a:rPr>
              <a:t>系列，一款</a:t>
            </a:r>
            <a:r>
              <a:rPr lang="en-US" altLang="zh-CN" dirty="0" smtClean="0">
                <a:solidFill>
                  <a:srgbClr val="5F5F5F"/>
                </a:solidFill>
              </a:rPr>
              <a:t>ARM CM4</a:t>
            </a:r>
            <a:r>
              <a:rPr lang="zh-CN" altLang="en-US" dirty="0" smtClean="0">
                <a:solidFill>
                  <a:srgbClr val="5F5F5F"/>
                </a:solidFill>
              </a:rPr>
              <a:t>控制器，具有</a:t>
            </a:r>
            <a:r>
              <a:rPr lang="en-US" altLang="zh-CN" dirty="0" smtClean="0">
                <a:solidFill>
                  <a:srgbClr val="5F5F5F"/>
                </a:solidFill>
              </a:rPr>
              <a:t>USB</a:t>
            </a:r>
            <a:r>
              <a:rPr lang="zh-CN" altLang="en-US" dirty="0" smtClean="0">
                <a:solidFill>
                  <a:srgbClr val="5F5F5F"/>
                </a:solidFill>
              </a:rPr>
              <a:t>接口，</a:t>
            </a:r>
            <a:r>
              <a:rPr lang="en-US" altLang="zh-CN" dirty="0" smtClean="0">
                <a:solidFill>
                  <a:srgbClr val="5F5F5F"/>
                </a:solidFill>
              </a:rPr>
              <a:t>SPI</a:t>
            </a:r>
            <a:r>
              <a:rPr lang="zh-CN" altLang="en-US" dirty="0" smtClean="0">
                <a:solidFill>
                  <a:srgbClr val="5F5F5F"/>
                </a:solidFill>
              </a:rPr>
              <a:t>接口；官方具有移植的</a:t>
            </a:r>
            <a:r>
              <a:rPr lang="en-US" altLang="zh-CN" dirty="0" smtClean="0">
                <a:solidFill>
                  <a:srgbClr val="5F5F5F"/>
                </a:solidFill>
              </a:rPr>
              <a:t>USB</a:t>
            </a:r>
            <a:r>
              <a:rPr lang="zh-CN" altLang="en-US" dirty="0" smtClean="0">
                <a:solidFill>
                  <a:srgbClr val="5F5F5F"/>
                </a:solidFill>
              </a:rPr>
              <a:t>库，可实现</a:t>
            </a:r>
            <a:r>
              <a:rPr lang="en-US" altLang="zh-CN" dirty="0" smtClean="0">
                <a:solidFill>
                  <a:srgbClr val="5F5F5F"/>
                </a:solidFill>
              </a:rPr>
              <a:t>USB</a:t>
            </a:r>
            <a:r>
              <a:rPr lang="zh-CN" altLang="en-US" dirty="0" smtClean="0">
                <a:solidFill>
                  <a:srgbClr val="5F5F5F"/>
                </a:solidFill>
              </a:rPr>
              <a:t>通信。主频</a:t>
            </a:r>
            <a:r>
              <a:rPr lang="en-US" altLang="zh-CN" dirty="0" smtClean="0">
                <a:solidFill>
                  <a:srgbClr val="5F5F5F"/>
                </a:solidFill>
              </a:rPr>
              <a:t>72MHz</a:t>
            </a:r>
            <a:r>
              <a:rPr lang="zh-CN" altLang="en-US" dirty="0" smtClean="0">
                <a:solidFill>
                  <a:srgbClr val="5F5F5F"/>
                </a:solidFill>
              </a:rPr>
              <a:t>，</a:t>
            </a:r>
            <a:r>
              <a:rPr lang="en-US" altLang="zh-CN" dirty="0" smtClean="0">
                <a:solidFill>
                  <a:srgbClr val="5F5F5F"/>
                </a:solidFill>
              </a:rPr>
              <a:t>256K FLASH</a:t>
            </a:r>
            <a:r>
              <a:rPr lang="zh-CN" altLang="en-US" dirty="0" smtClean="0">
                <a:solidFill>
                  <a:srgbClr val="5F5F5F"/>
                </a:solidFill>
              </a:rPr>
              <a:t>，</a:t>
            </a:r>
            <a:r>
              <a:rPr lang="en-US" altLang="zh-CN" dirty="0" smtClean="0">
                <a:solidFill>
                  <a:srgbClr val="5F5F5F"/>
                </a:solidFill>
              </a:rPr>
              <a:t>32K RAM</a:t>
            </a:r>
            <a:r>
              <a:rPr lang="zh-CN" altLang="en-US" dirty="0" smtClean="0">
                <a:solidFill>
                  <a:srgbClr val="5F5F5F"/>
                </a:solidFill>
              </a:rPr>
              <a:t>。</a:t>
            </a:r>
            <a:endParaRPr lang="en-US" altLang="zh-CN" dirty="0" smtClean="0">
              <a:solidFill>
                <a:srgbClr val="5F5F5F"/>
              </a:solidFill>
            </a:endParaRPr>
          </a:p>
          <a:p>
            <a:pPr lvl="0">
              <a:lnSpc>
                <a:spcPct val="120000"/>
              </a:lnSpc>
            </a:pPr>
            <a:r>
              <a:rPr lang="en-US" altLang="zh-CN" dirty="0" smtClean="0">
                <a:solidFill>
                  <a:srgbClr val="5F5F5F"/>
                </a:solidFill>
              </a:rPr>
              <a:t>        Si4463</a:t>
            </a:r>
            <a:r>
              <a:rPr lang="zh-CN" altLang="en-US" dirty="0" smtClean="0">
                <a:solidFill>
                  <a:srgbClr val="5F5F5F"/>
                </a:solidFill>
              </a:rPr>
              <a:t>方面，</a:t>
            </a:r>
            <a:r>
              <a:rPr lang="en-US" altLang="zh-CN" dirty="0" smtClean="0">
                <a:solidFill>
                  <a:srgbClr val="5F5F5F"/>
                </a:solidFill>
              </a:rPr>
              <a:t>Si4463</a:t>
            </a:r>
            <a:r>
              <a:rPr lang="zh-CN" altLang="en-US" dirty="0" smtClean="0">
                <a:solidFill>
                  <a:srgbClr val="5F5F5F"/>
                </a:solidFill>
              </a:rPr>
              <a:t>评估板采用的一颗</a:t>
            </a:r>
            <a:r>
              <a:rPr lang="en-US" altLang="zh-CN" dirty="0" smtClean="0">
                <a:solidFill>
                  <a:srgbClr val="5F5F5F"/>
                </a:solidFill>
              </a:rPr>
              <a:t>8051</a:t>
            </a:r>
            <a:r>
              <a:rPr lang="zh-CN" altLang="en-US" dirty="0" smtClean="0">
                <a:solidFill>
                  <a:srgbClr val="5F5F5F"/>
                </a:solidFill>
              </a:rPr>
              <a:t>单片机，</a:t>
            </a:r>
            <a:r>
              <a:rPr lang="en-US" altLang="zh-CN" dirty="0" smtClean="0">
                <a:solidFill>
                  <a:srgbClr val="5F5F5F"/>
                </a:solidFill>
              </a:rPr>
              <a:t>24MHz</a:t>
            </a:r>
            <a:r>
              <a:rPr lang="zh-CN" altLang="en-US" dirty="0" smtClean="0">
                <a:solidFill>
                  <a:srgbClr val="5F5F5F"/>
                </a:solidFill>
              </a:rPr>
              <a:t>主频，</a:t>
            </a:r>
            <a:r>
              <a:rPr lang="en-US" altLang="zh-CN" dirty="0" smtClean="0">
                <a:solidFill>
                  <a:srgbClr val="5F5F5F"/>
                </a:solidFill>
              </a:rPr>
              <a:t>16K FLASH</a:t>
            </a:r>
            <a:r>
              <a:rPr lang="zh-CN" altLang="en-US" dirty="0" smtClean="0">
                <a:solidFill>
                  <a:srgbClr val="5F5F5F"/>
                </a:solidFill>
              </a:rPr>
              <a:t>，</a:t>
            </a:r>
            <a:r>
              <a:rPr lang="en-US" altLang="zh-CN" dirty="0" smtClean="0">
                <a:solidFill>
                  <a:srgbClr val="5F5F5F"/>
                </a:solidFill>
              </a:rPr>
              <a:t>1.5K RAM</a:t>
            </a:r>
            <a:r>
              <a:rPr lang="zh-CN" altLang="en-US" dirty="0" smtClean="0">
                <a:solidFill>
                  <a:srgbClr val="5F5F5F"/>
                </a:solidFill>
              </a:rPr>
              <a:t>，</a:t>
            </a:r>
            <a:r>
              <a:rPr lang="en-US" altLang="zh-CN" dirty="0" smtClean="0">
                <a:solidFill>
                  <a:srgbClr val="5F5F5F"/>
                </a:solidFill>
              </a:rPr>
              <a:t>M451</a:t>
            </a:r>
            <a:r>
              <a:rPr lang="zh-CN" altLang="en-US" dirty="0" smtClean="0">
                <a:solidFill>
                  <a:srgbClr val="5F5F5F"/>
                </a:solidFill>
              </a:rPr>
              <a:t>系列性能完全满足。</a:t>
            </a:r>
            <a:endParaRPr lang="en-US" altLang="zh-CN" dirty="0" smtClean="0">
              <a:solidFill>
                <a:srgbClr val="5F5F5F"/>
              </a:solidFill>
            </a:endParaRPr>
          </a:p>
        </p:txBody>
      </p:sp>
      <p:sp>
        <p:nvSpPr>
          <p:cNvPr id="12" name="内容占位符 16"/>
          <p:cNvSpPr>
            <a:spLocks noGrp="1"/>
          </p:cNvSpPr>
          <p:nvPr>
            <p:ph idx="1"/>
          </p:nvPr>
        </p:nvSpPr>
        <p:spPr>
          <a:xfrm>
            <a:off x="5940152" y="2420888"/>
            <a:ext cx="2448272" cy="720080"/>
          </a:xfrm>
        </p:spPr>
        <p:txBody>
          <a:bodyPr/>
          <a:lstStyle/>
          <a:p>
            <a:r>
              <a:rPr lang="zh-CN" altLang="en-US" dirty="0" smtClean="0">
                <a:solidFill>
                  <a:srgbClr val="5F5F5F"/>
                </a:solidFill>
              </a:rPr>
              <a:t>自定义无线通信协议，作为数传链路协议，还需实现</a:t>
            </a:r>
            <a:r>
              <a:rPr lang="en-US" altLang="zh-CN" dirty="0" smtClean="0">
                <a:solidFill>
                  <a:srgbClr val="5F5F5F"/>
                </a:solidFill>
              </a:rPr>
              <a:t>MCU</a:t>
            </a:r>
            <a:r>
              <a:rPr lang="zh-CN" altLang="en-US" dirty="0" smtClean="0">
                <a:solidFill>
                  <a:srgbClr val="5F5F5F"/>
                </a:solidFill>
              </a:rPr>
              <a:t>与</a:t>
            </a:r>
            <a:r>
              <a:rPr lang="en-US" altLang="zh-CN" dirty="0" smtClean="0">
                <a:solidFill>
                  <a:srgbClr val="5F5F5F"/>
                </a:solidFill>
              </a:rPr>
              <a:t>NVR</a:t>
            </a:r>
            <a:r>
              <a:rPr lang="zh-CN" altLang="en-US" dirty="0" smtClean="0">
                <a:solidFill>
                  <a:srgbClr val="5F5F5F"/>
                </a:solidFill>
              </a:rPr>
              <a:t>或者</a:t>
            </a:r>
            <a:r>
              <a:rPr lang="en-US" altLang="zh-CN" dirty="0" smtClean="0">
                <a:solidFill>
                  <a:srgbClr val="5F5F5F"/>
                </a:solidFill>
              </a:rPr>
              <a:t>IPC</a:t>
            </a:r>
            <a:r>
              <a:rPr lang="zh-CN" altLang="en-US" dirty="0" smtClean="0">
                <a:solidFill>
                  <a:srgbClr val="5F5F5F"/>
                </a:solidFill>
              </a:rPr>
              <a:t>之间通信协议</a:t>
            </a:r>
            <a:endParaRPr lang="en-US" altLang="zh-CN" dirty="0" smtClean="0">
              <a:solidFill>
                <a:srgbClr val="5F5F5F"/>
              </a:solidFill>
            </a:endParaRPr>
          </a:p>
        </p:txBody>
      </p:sp>
      <p:sp>
        <p:nvSpPr>
          <p:cNvPr id="13" name="内容占位符 17"/>
          <p:cNvSpPr>
            <a:spLocks noGrp="1"/>
          </p:cNvSpPr>
          <p:nvPr>
            <p:ph idx="10"/>
          </p:nvPr>
        </p:nvSpPr>
        <p:spPr>
          <a:xfrm>
            <a:off x="5940152" y="2132856"/>
            <a:ext cx="2016224" cy="360040"/>
          </a:xfrm>
        </p:spPr>
        <p:txBody>
          <a:bodyPr/>
          <a:lstStyle/>
          <a:p>
            <a:r>
              <a:rPr lang="zh-CN" altLang="en-US" dirty="0" smtClean="0"/>
              <a:t>软件工作方面</a:t>
            </a:r>
            <a:endParaRPr lang="zh-CN" altLang="en-US" dirty="0"/>
          </a:p>
        </p:txBody>
      </p:sp>
      <p:sp>
        <p:nvSpPr>
          <p:cNvPr id="14" name="矩形 13"/>
          <p:cNvSpPr/>
          <p:nvPr/>
        </p:nvSpPr>
        <p:spPr>
          <a:xfrm>
            <a:off x="3995936" y="3140968"/>
            <a:ext cx="504056" cy="720080"/>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600" dirty="0" smtClean="0"/>
              <a:t>MCU</a:t>
            </a:r>
            <a:endParaRPr lang="zh-CN" altLang="en-US" sz="8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2000"/>
                                        <p:tgtEl>
                                          <p:spTgt spid="1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2000"/>
                                        <p:tgtEl>
                                          <p:spTgt spid="1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2000"/>
                                        <p:tgtEl>
                                          <p:spTgt spid="1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20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animEffect transition="in" filter="fade">
                                      <p:cBhvr>
                                        <p:cTn id="23" dur="2000"/>
                                        <p:tgtEl>
                                          <p:spTgt spid="20">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2000"/>
                                        <p:tgtEl>
                                          <p:spTgt spid="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xEl>
                                              <p:pRg st="0" end="0"/>
                                            </p:txEl>
                                          </p:spTgt>
                                        </p:tgtEl>
                                        <p:attrNameLst>
                                          <p:attrName>style.visibility</p:attrName>
                                        </p:attrNameLst>
                                      </p:cBhvr>
                                      <p:to>
                                        <p:strVal val="visible"/>
                                      </p:to>
                                    </p:set>
                                    <p:animEffect transition="in" filter="fade">
                                      <p:cBhvr>
                                        <p:cTn id="31" dur="2000"/>
                                        <p:tgtEl>
                                          <p:spTgt spid="22">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xEl>
                                              <p:pRg st="0" end="0"/>
                                            </p:txEl>
                                          </p:spTgt>
                                        </p:tgtEl>
                                        <p:attrNameLst>
                                          <p:attrName>style.visibility</p:attrName>
                                        </p:attrNameLst>
                                      </p:cBhvr>
                                      <p:to>
                                        <p:strVal val="visible"/>
                                      </p:to>
                                    </p:set>
                                    <p:animEffect transition="in" filter="fade">
                                      <p:cBhvr>
                                        <p:cTn id="34" dur="2000"/>
                                        <p:tgtEl>
                                          <p:spTgt spid="2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7">
                                            <p:txEl>
                                              <p:pRg st="0" end="0"/>
                                            </p:txEl>
                                          </p:spTgt>
                                        </p:tgtEl>
                                        <p:attrNameLst>
                                          <p:attrName>style.visibility</p:attrName>
                                        </p:attrNameLst>
                                      </p:cBhvr>
                                      <p:to>
                                        <p:strVal val="visible"/>
                                      </p:to>
                                    </p:set>
                                    <p:animEffect transition="in" filter="fade">
                                      <p:cBhvr>
                                        <p:cTn id="39" dur="2000"/>
                                        <p:tgtEl>
                                          <p:spTgt spid="27">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xEl>
                                              <p:pRg st="1" end="1"/>
                                            </p:txEl>
                                          </p:spTgt>
                                        </p:tgtEl>
                                        <p:attrNameLst>
                                          <p:attrName>style.visibility</p:attrName>
                                        </p:attrNameLst>
                                      </p:cBhvr>
                                      <p:to>
                                        <p:strVal val="visible"/>
                                      </p:to>
                                    </p:set>
                                    <p:animEffect transition="in" filter="fade">
                                      <p:cBhvr>
                                        <p:cTn id="42" dur="20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18" grpId="0" build="allAtOnce"/>
      <p:bldP spid="19" grpId="0" build="allAtOnce"/>
      <p:bldP spid="20" grpId="0" build="allAtOnce"/>
      <p:bldP spid="21" grpId="0" build="allAtOnce"/>
      <p:bldP spid="22" grpId="0" build="allAtOnce"/>
      <p:bldP spid="27" grpId="0" build="allAtOnce"/>
      <p:bldP spid="12" grpId="0" build="allAtOnce"/>
      <p:bldP spid="1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5940152" y="1412776"/>
            <a:ext cx="2448272" cy="720080"/>
          </a:xfrm>
        </p:spPr>
        <p:txBody>
          <a:bodyPr/>
          <a:lstStyle/>
          <a:p>
            <a:r>
              <a:rPr lang="en-US" altLang="zh-CN" dirty="0" smtClean="0">
                <a:solidFill>
                  <a:srgbClr val="5F5F5F"/>
                </a:solidFill>
              </a:rPr>
              <a:t>IT93xx</a:t>
            </a:r>
            <a:r>
              <a:rPr lang="zh-CN" altLang="en-US" dirty="0" smtClean="0">
                <a:solidFill>
                  <a:srgbClr val="5F5F5F"/>
                </a:solidFill>
              </a:rPr>
              <a:t>系列传输视频数据，数据量大，并且需要经过</a:t>
            </a:r>
            <a:r>
              <a:rPr lang="en-US" altLang="zh-CN" dirty="0" smtClean="0">
                <a:solidFill>
                  <a:srgbClr val="5F5F5F"/>
                </a:solidFill>
              </a:rPr>
              <a:t>MCU</a:t>
            </a:r>
            <a:r>
              <a:rPr lang="zh-CN" altLang="en-US" dirty="0" smtClean="0">
                <a:solidFill>
                  <a:srgbClr val="5F5F5F"/>
                </a:solidFill>
              </a:rPr>
              <a:t>进行拆包后再打包为网络数据，数据量大</a:t>
            </a:r>
            <a:endParaRPr lang="es-ES" altLang="zh-CN" dirty="0" smtClean="0">
              <a:solidFill>
                <a:srgbClr val="5F5F5F"/>
              </a:solidFill>
            </a:endParaRPr>
          </a:p>
        </p:txBody>
      </p:sp>
      <p:sp>
        <p:nvSpPr>
          <p:cNvPr id="18" name="内容占位符 17"/>
          <p:cNvSpPr>
            <a:spLocks noGrp="1"/>
          </p:cNvSpPr>
          <p:nvPr>
            <p:ph idx="10"/>
          </p:nvPr>
        </p:nvSpPr>
        <p:spPr>
          <a:xfrm>
            <a:off x="5940152" y="1124744"/>
            <a:ext cx="2016224" cy="360040"/>
          </a:xfrm>
        </p:spPr>
        <p:txBody>
          <a:bodyPr/>
          <a:lstStyle/>
          <a:p>
            <a:r>
              <a:rPr lang="zh-CN" altLang="en-US" dirty="0" smtClean="0"/>
              <a:t>处理性能方面</a:t>
            </a:r>
            <a:endParaRPr lang="zh-CN" altLang="en-US" dirty="0"/>
          </a:p>
        </p:txBody>
      </p:sp>
      <p:sp>
        <p:nvSpPr>
          <p:cNvPr id="19" name="内容占位符 18"/>
          <p:cNvSpPr>
            <a:spLocks noGrp="1"/>
          </p:cNvSpPr>
          <p:nvPr>
            <p:ph idx="11"/>
          </p:nvPr>
        </p:nvSpPr>
        <p:spPr>
          <a:xfrm>
            <a:off x="5940152" y="3284984"/>
            <a:ext cx="2448272" cy="720080"/>
          </a:xfrm>
        </p:spPr>
        <p:txBody>
          <a:bodyPr/>
          <a:lstStyle/>
          <a:p>
            <a:pPr lvl="0">
              <a:lnSpc>
                <a:spcPct val="120000"/>
              </a:lnSpc>
            </a:pPr>
            <a:r>
              <a:rPr lang="zh-CN" altLang="en-US" dirty="0" smtClean="0">
                <a:solidFill>
                  <a:srgbClr val="5F5F5F"/>
                </a:solidFill>
              </a:rPr>
              <a:t>与</a:t>
            </a:r>
            <a:r>
              <a:rPr lang="en-US" altLang="zh-CN" dirty="0" smtClean="0">
                <a:solidFill>
                  <a:srgbClr val="5F5F5F"/>
                </a:solidFill>
              </a:rPr>
              <a:t>NVR</a:t>
            </a:r>
            <a:r>
              <a:rPr lang="zh-CN" altLang="en-US" dirty="0" smtClean="0">
                <a:solidFill>
                  <a:srgbClr val="5F5F5F"/>
                </a:solidFill>
              </a:rPr>
              <a:t>通信采用网络接口，</a:t>
            </a:r>
            <a:r>
              <a:rPr lang="en-US" altLang="zh-CN" dirty="0" smtClean="0">
                <a:solidFill>
                  <a:srgbClr val="5F5F5F"/>
                </a:solidFill>
              </a:rPr>
              <a:t>IT93xx</a:t>
            </a:r>
            <a:r>
              <a:rPr lang="zh-CN" altLang="en-US" dirty="0" smtClean="0">
                <a:solidFill>
                  <a:srgbClr val="5F5F5F"/>
                </a:solidFill>
              </a:rPr>
              <a:t>系列采用</a:t>
            </a:r>
            <a:r>
              <a:rPr lang="en-US" altLang="zh-CN" dirty="0" smtClean="0">
                <a:solidFill>
                  <a:srgbClr val="5F5F5F"/>
                </a:solidFill>
              </a:rPr>
              <a:t>USB</a:t>
            </a:r>
            <a:r>
              <a:rPr lang="zh-CN" altLang="en-US" dirty="0" smtClean="0">
                <a:solidFill>
                  <a:srgbClr val="5F5F5F"/>
                </a:solidFill>
              </a:rPr>
              <a:t>接口和</a:t>
            </a:r>
            <a:r>
              <a:rPr lang="en-US" altLang="zh-CN" dirty="0" smtClean="0">
                <a:solidFill>
                  <a:srgbClr val="5F5F5F"/>
                </a:solidFill>
              </a:rPr>
              <a:t>I2C</a:t>
            </a:r>
            <a:r>
              <a:rPr lang="zh-CN" altLang="en-US" dirty="0" smtClean="0">
                <a:solidFill>
                  <a:srgbClr val="5F5F5F"/>
                </a:solidFill>
              </a:rPr>
              <a:t>接口，</a:t>
            </a:r>
            <a:r>
              <a:rPr lang="en-US" altLang="zh-CN" dirty="0" smtClean="0">
                <a:solidFill>
                  <a:srgbClr val="5F5F5F"/>
                </a:solidFill>
              </a:rPr>
              <a:t>Si4463</a:t>
            </a:r>
            <a:r>
              <a:rPr lang="zh-CN" altLang="en-US" dirty="0" smtClean="0">
                <a:solidFill>
                  <a:srgbClr val="5F5F5F"/>
                </a:solidFill>
              </a:rPr>
              <a:t>通信采用</a:t>
            </a:r>
            <a:r>
              <a:rPr lang="en-US" altLang="zh-CN" dirty="0" smtClean="0">
                <a:solidFill>
                  <a:srgbClr val="5F5F5F"/>
                </a:solidFill>
              </a:rPr>
              <a:t>SPI</a:t>
            </a:r>
            <a:r>
              <a:rPr lang="zh-CN" altLang="en-US" dirty="0" smtClean="0">
                <a:solidFill>
                  <a:srgbClr val="5F5F5F"/>
                </a:solidFill>
              </a:rPr>
              <a:t>接口</a:t>
            </a:r>
            <a:endParaRPr lang="en-US" altLang="zh-CN" dirty="0" smtClean="0">
              <a:solidFill>
                <a:srgbClr val="5F5F5F"/>
              </a:solidFill>
            </a:endParaRPr>
          </a:p>
          <a:p>
            <a:pPr lvl="0">
              <a:lnSpc>
                <a:spcPct val="120000"/>
              </a:lnSpc>
            </a:pPr>
            <a:endParaRPr lang="es-ES" altLang="zh-CN" dirty="0" smtClean="0">
              <a:solidFill>
                <a:srgbClr val="5F5F5F"/>
              </a:solidFill>
            </a:endParaRPr>
          </a:p>
        </p:txBody>
      </p:sp>
      <p:sp>
        <p:nvSpPr>
          <p:cNvPr id="20" name="内容占位符 19"/>
          <p:cNvSpPr>
            <a:spLocks noGrp="1"/>
          </p:cNvSpPr>
          <p:nvPr>
            <p:ph idx="12"/>
          </p:nvPr>
        </p:nvSpPr>
        <p:spPr>
          <a:xfrm>
            <a:off x="5940152" y="2996952"/>
            <a:ext cx="2016224" cy="360040"/>
          </a:xfrm>
        </p:spPr>
        <p:txBody>
          <a:bodyPr/>
          <a:lstStyle/>
          <a:p>
            <a:r>
              <a:rPr lang="zh-CN" altLang="en-US" dirty="0" smtClean="0"/>
              <a:t>接口方面</a:t>
            </a:r>
            <a:endParaRPr lang="zh-CN" altLang="en-US" dirty="0"/>
          </a:p>
        </p:txBody>
      </p:sp>
      <p:sp>
        <p:nvSpPr>
          <p:cNvPr id="21" name="内容占位符 20"/>
          <p:cNvSpPr>
            <a:spLocks noGrp="1"/>
          </p:cNvSpPr>
          <p:nvPr>
            <p:ph idx="13"/>
          </p:nvPr>
        </p:nvSpPr>
        <p:spPr>
          <a:xfrm>
            <a:off x="5940152" y="4205064"/>
            <a:ext cx="2448272" cy="720080"/>
          </a:xfrm>
        </p:spPr>
        <p:txBody>
          <a:bodyPr>
            <a:normAutofit fontScale="92500" lnSpcReduction="20000"/>
          </a:bodyPr>
          <a:lstStyle/>
          <a:p>
            <a:pPr lvl="0">
              <a:lnSpc>
                <a:spcPct val="120000"/>
              </a:lnSpc>
            </a:pPr>
            <a:r>
              <a:rPr lang="zh-CN" altLang="en-US" dirty="0" smtClean="0">
                <a:solidFill>
                  <a:srgbClr val="5F5F5F"/>
                </a:solidFill>
              </a:rPr>
              <a:t>数据处理量大，并且</a:t>
            </a:r>
            <a:r>
              <a:rPr lang="en-US" altLang="zh-CN" dirty="0" smtClean="0">
                <a:solidFill>
                  <a:srgbClr val="5F5F5F"/>
                </a:solidFill>
              </a:rPr>
              <a:t>IT93xx</a:t>
            </a:r>
            <a:r>
              <a:rPr lang="zh-CN" altLang="en-US" dirty="0" smtClean="0">
                <a:solidFill>
                  <a:srgbClr val="5F5F5F"/>
                </a:solidFill>
              </a:rPr>
              <a:t>系列提供</a:t>
            </a:r>
            <a:r>
              <a:rPr lang="en-US" altLang="zh-CN" dirty="0" err="1" smtClean="0">
                <a:solidFill>
                  <a:srgbClr val="5F5F5F"/>
                </a:solidFill>
              </a:rPr>
              <a:t>linux</a:t>
            </a:r>
            <a:r>
              <a:rPr lang="zh-CN" altLang="en-US" dirty="0" smtClean="0">
                <a:solidFill>
                  <a:srgbClr val="5F5F5F"/>
                </a:solidFill>
              </a:rPr>
              <a:t>驱动，如果采用其他系统移植工作量大，还需要网络通信，应该采用</a:t>
            </a:r>
            <a:r>
              <a:rPr lang="en-US" altLang="zh-CN" dirty="0" err="1" smtClean="0">
                <a:solidFill>
                  <a:srgbClr val="5F5F5F"/>
                </a:solidFill>
              </a:rPr>
              <a:t>linux</a:t>
            </a:r>
            <a:r>
              <a:rPr lang="zh-CN" altLang="en-US" dirty="0" smtClean="0">
                <a:solidFill>
                  <a:srgbClr val="5F5F5F"/>
                </a:solidFill>
              </a:rPr>
              <a:t>系统</a:t>
            </a:r>
            <a:endParaRPr lang="es-ES" altLang="zh-CN" dirty="0" smtClean="0">
              <a:solidFill>
                <a:srgbClr val="5F5F5F"/>
              </a:solidFill>
            </a:endParaRPr>
          </a:p>
        </p:txBody>
      </p:sp>
      <p:sp>
        <p:nvSpPr>
          <p:cNvPr id="22" name="内容占位符 21"/>
          <p:cNvSpPr>
            <a:spLocks noGrp="1"/>
          </p:cNvSpPr>
          <p:nvPr>
            <p:ph idx="14"/>
          </p:nvPr>
        </p:nvSpPr>
        <p:spPr>
          <a:xfrm>
            <a:off x="5940152" y="3917032"/>
            <a:ext cx="2016224" cy="360040"/>
          </a:xfrm>
        </p:spPr>
        <p:txBody>
          <a:bodyPr/>
          <a:lstStyle/>
          <a:p>
            <a:r>
              <a:rPr lang="zh-CN" altLang="en-US" dirty="0" smtClean="0"/>
              <a:t>系统方面</a:t>
            </a:r>
            <a:endParaRPr lang="zh-CN" altLang="en-US" dirty="0"/>
          </a:p>
        </p:txBody>
      </p:sp>
      <p:sp>
        <p:nvSpPr>
          <p:cNvPr id="25" name="标题 1"/>
          <p:cNvSpPr txBox="1">
            <a:spLocks/>
          </p:cNvSpPr>
          <p:nvPr/>
        </p:nvSpPr>
        <p:spPr bwMode="auto">
          <a:xfrm>
            <a:off x="251520" y="260648"/>
            <a:ext cx="8532472" cy="65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altLang="zh-CN" sz="3200" b="1" kern="0" dirty="0" smtClean="0">
                <a:solidFill>
                  <a:srgbClr val="C00000"/>
                </a:solidFill>
                <a:latin typeface="微软雅黑" pitchFamily="34" charset="-122"/>
                <a:ea typeface="微软雅黑" pitchFamily="34" charset="-122"/>
              </a:rPr>
              <a:t>1.2 </a:t>
            </a:r>
            <a:r>
              <a:rPr lang="zh-CN" altLang="en-US" sz="3200" b="1" kern="0" dirty="0" smtClean="0">
                <a:solidFill>
                  <a:srgbClr val="C00000"/>
                </a:solidFill>
                <a:latin typeface="微软雅黑" pitchFamily="34" charset="-122"/>
                <a:ea typeface="微软雅黑" pitchFamily="34" charset="-122"/>
              </a:rPr>
              <a:t>选型方案二</a:t>
            </a:r>
            <a:r>
              <a:rPr lang="zh-CN" altLang="en-US" sz="3200" b="1" kern="0" dirty="0" smtClean="0">
                <a:solidFill>
                  <a:schemeClr val="tx1">
                    <a:lumMod val="75000"/>
                    <a:lumOff val="25000"/>
                  </a:schemeClr>
                </a:solidFill>
                <a:latin typeface="微软雅黑" pitchFamily="34" charset="-122"/>
                <a:ea typeface="微软雅黑" pitchFamily="34" charset="-122"/>
              </a:rPr>
              <a:t> </a:t>
            </a:r>
          </a:p>
        </p:txBody>
      </p:sp>
      <p:sp>
        <p:nvSpPr>
          <p:cNvPr id="15" name="内容占位符 17"/>
          <p:cNvSpPr txBox="1">
            <a:spLocks/>
          </p:cNvSpPr>
          <p:nvPr/>
        </p:nvSpPr>
        <p:spPr>
          <a:xfrm>
            <a:off x="323528" y="908720"/>
            <a:ext cx="5760640" cy="576064"/>
          </a:xfrm>
          <a:prstGeom prst="rect">
            <a:avLst/>
          </a:prstGeom>
        </p:spPr>
        <p:txBody>
          <a:bodyPr numCol="1" spcCol="720000"/>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lumMod val="75000"/>
                    <a:lumOff val="25000"/>
                  </a:schemeClr>
                </a:solidFill>
                <a:latin typeface="微软雅黑" pitchFamily="34" charset="-122"/>
                <a:ea typeface="微软雅黑" pitchFamily="34" charset="-122"/>
              </a:rPr>
              <a:t>       选型背景：方案二中，</a:t>
            </a:r>
            <a:r>
              <a:rPr lang="en-US" altLang="zh-CN" sz="1400" b="1" dirty="0" smtClean="0">
                <a:solidFill>
                  <a:schemeClr val="tx1">
                    <a:lumMod val="75000"/>
                    <a:lumOff val="25000"/>
                  </a:schemeClr>
                </a:solidFill>
                <a:latin typeface="微软雅黑" pitchFamily="34" charset="-122"/>
                <a:ea typeface="微软雅黑" pitchFamily="34" charset="-122"/>
              </a:rPr>
              <a:t>IT93xx</a:t>
            </a:r>
            <a:r>
              <a:rPr lang="zh-CN" altLang="en-US" sz="1400" b="1" dirty="0" smtClean="0">
                <a:solidFill>
                  <a:schemeClr val="tx1">
                    <a:lumMod val="75000"/>
                    <a:lumOff val="25000"/>
                  </a:schemeClr>
                </a:solidFill>
                <a:latin typeface="微软雅黑" pitchFamily="34" charset="-122"/>
                <a:ea typeface="微软雅黑" pitchFamily="34" charset="-122"/>
              </a:rPr>
              <a:t>系列视频数据需要经过</a:t>
            </a:r>
            <a:r>
              <a:rPr lang="en-US" altLang="zh-CN" sz="1400" b="1" dirty="0" smtClean="0">
                <a:solidFill>
                  <a:schemeClr val="tx1">
                    <a:lumMod val="75000"/>
                    <a:lumOff val="25000"/>
                  </a:schemeClr>
                </a:solidFill>
                <a:latin typeface="微软雅黑" pitchFamily="34" charset="-122"/>
                <a:ea typeface="微软雅黑" pitchFamily="34" charset="-122"/>
              </a:rPr>
              <a:t>MCU</a:t>
            </a:r>
            <a:r>
              <a:rPr lang="zh-CN" altLang="en-US" sz="1400" b="1" dirty="0" smtClean="0">
                <a:solidFill>
                  <a:schemeClr val="tx1">
                    <a:lumMod val="75000"/>
                    <a:lumOff val="25000"/>
                  </a:schemeClr>
                </a:solidFill>
                <a:latin typeface="微软雅黑" pitchFamily="34" charset="-122"/>
                <a:ea typeface="微软雅黑" pitchFamily="34" charset="-122"/>
              </a:rPr>
              <a:t>处理后再通过</a:t>
            </a:r>
            <a:r>
              <a:rPr lang="en-US" altLang="zh-CN" sz="1400" b="1" dirty="0" smtClean="0">
                <a:solidFill>
                  <a:schemeClr val="tx1">
                    <a:lumMod val="75000"/>
                    <a:lumOff val="25000"/>
                  </a:schemeClr>
                </a:solidFill>
                <a:latin typeface="微软雅黑" pitchFamily="34" charset="-122"/>
                <a:ea typeface="微软雅黑" pitchFamily="34" charset="-122"/>
              </a:rPr>
              <a:t>MII</a:t>
            </a:r>
            <a:r>
              <a:rPr lang="zh-CN" altLang="en-US" sz="1400" b="1" dirty="0" smtClean="0">
                <a:solidFill>
                  <a:schemeClr val="tx1">
                    <a:lumMod val="75000"/>
                    <a:lumOff val="25000"/>
                  </a:schemeClr>
                </a:solidFill>
                <a:latin typeface="微软雅黑" pitchFamily="34" charset="-122"/>
                <a:ea typeface="微软雅黑" pitchFamily="34" charset="-122"/>
              </a:rPr>
              <a:t>接口发送给</a:t>
            </a:r>
            <a:r>
              <a:rPr lang="en-US" altLang="zh-CN" sz="1400" b="1" dirty="0" smtClean="0">
                <a:solidFill>
                  <a:schemeClr val="tx1">
                    <a:lumMod val="75000"/>
                    <a:lumOff val="25000"/>
                  </a:schemeClr>
                </a:solidFill>
                <a:latin typeface="微软雅黑" pitchFamily="34" charset="-122"/>
                <a:ea typeface="微软雅黑" pitchFamily="34" charset="-122"/>
              </a:rPr>
              <a:t>NVR</a:t>
            </a:r>
            <a:r>
              <a:rPr lang="zh-CN" altLang="en-US" sz="1400" b="1" dirty="0" smtClean="0">
                <a:solidFill>
                  <a:schemeClr val="tx1">
                    <a:lumMod val="75000"/>
                    <a:lumOff val="25000"/>
                  </a:schemeClr>
                </a:solidFill>
                <a:latin typeface="微软雅黑" pitchFamily="34" charset="-122"/>
                <a:ea typeface="微软雅黑" pitchFamily="34" charset="-122"/>
              </a:rPr>
              <a:t>，并且需要通过</a:t>
            </a:r>
            <a:r>
              <a:rPr lang="en-US" altLang="zh-CN" sz="1400" b="1" dirty="0" smtClean="0">
                <a:solidFill>
                  <a:schemeClr val="tx1">
                    <a:lumMod val="75000"/>
                    <a:lumOff val="25000"/>
                  </a:schemeClr>
                </a:solidFill>
                <a:latin typeface="微软雅黑" pitchFamily="34" charset="-122"/>
                <a:ea typeface="微软雅黑" pitchFamily="34" charset="-122"/>
              </a:rPr>
              <a:t>SPI</a:t>
            </a:r>
            <a:r>
              <a:rPr lang="zh-CN" altLang="en-US" sz="1400" b="1" dirty="0" smtClean="0">
                <a:solidFill>
                  <a:schemeClr val="tx1">
                    <a:lumMod val="75000"/>
                    <a:lumOff val="25000"/>
                  </a:schemeClr>
                </a:solidFill>
                <a:latin typeface="微软雅黑" pitchFamily="34" charset="-122"/>
                <a:ea typeface="微软雅黑" pitchFamily="34" charset="-122"/>
              </a:rPr>
              <a:t>接口与</a:t>
            </a:r>
            <a:r>
              <a:rPr lang="en-US" altLang="zh-CN" sz="1400" b="1" dirty="0" smtClean="0">
                <a:solidFill>
                  <a:schemeClr val="tx1">
                    <a:lumMod val="75000"/>
                    <a:lumOff val="25000"/>
                  </a:schemeClr>
                </a:solidFill>
                <a:latin typeface="微软雅黑" pitchFamily="34" charset="-122"/>
                <a:ea typeface="微软雅黑" pitchFamily="34" charset="-122"/>
              </a:rPr>
              <a:t>Si4463</a:t>
            </a:r>
            <a:r>
              <a:rPr lang="zh-CN" altLang="en-US" sz="1400" b="1" dirty="0" smtClean="0">
                <a:solidFill>
                  <a:schemeClr val="tx1">
                    <a:lumMod val="75000"/>
                    <a:lumOff val="25000"/>
                  </a:schemeClr>
                </a:solidFill>
                <a:latin typeface="微软雅黑" pitchFamily="34" charset="-122"/>
                <a:ea typeface="微软雅黑" pitchFamily="34" charset="-122"/>
              </a:rPr>
              <a:t>通信。</a:t>
            </a:r>
            <a:endParaRPr lang="en-US" altLang="zh-CN" sz="1400" b="1" dirty="0" smtClean="0">
              <a:solidFill>
                <a:schemeClr val="tx1">
                  <a:lumMod val="75000"/>
                  <a:lumOff val="25000"/>
                </a:schemeClr>
              </a:solidFill>
              <a:latin typeface="微软雅黑" pitchFamily="34" charset="-122"/>
              <a:ea typeface="微软雅黑" pitchFamily="34" charset="-122"/>
            </a:endParaRPr>
          </a:p>
        </p:txBody>
      </p:sp>
      <p:sp>
        <p:nvSpPr>
          <p:cNvPr id="27" name="内容占位符 20"/>
          <p:cNvSpPr>
            <a:spLocks noGrp="1"/>
          </p:cNvSpPr>
          <p:nvPr>
            <p:ph idx="13"/>
          </p:nvPr>
        </p:nvSpPr>
        <p:spPr>
          <a:xfrm>
            <a:off x="395536" y="4941168"/>
            <a:ext cx="7920880" cy="1080120"/>
          </a:xfrm>
        </p:spPr>
        <p:txBody>
          <a:bodyPr>
            <a:normAutofit lnSpcReduction="10000"/>
          </a:bodyPr>
          <a:lstStyle/>
          <a:p>
            <a:pPr lvl="0">
              <a:lnSpc>
                <a:spcPct val="120000"/>
              </a:lnSpc>
            </a:pPr>
            <a:r>
              <a:rPr lang="zh-CN" altLang="en-US" dirty="0" smtClean="0">
                <a:solidFill>
                  <a:srgbClr val="5F5F5F"/>
                </a:solidFill>
              </a:rPr>
              <a:t>       此方案中备选型号为新唐</a:t>
            </a:r>
            <a:r>
              <a:rPr lang="en-US" altLang="zh-CN" dirty="0" smtClean="0">
                <a:solidFill>
                  <a:srgbClr val="5F5F5F"/>
                </a:solidFill>
              </a:rPr>
              <a:t>NUC970</a:t>
            </a:r>
            <a:r>
              <a:rPr lang="zh-CN" altLang="en-US" dirty="0" smtClean="0">
                <a:solidFill>
                  <a:srgbClr val="5F5F5F"/>
                </a:solidFill>
              </a:rPr>
              <a:t>系列，具有网络接口，</a:t>
            </a:r>
            <a:r>
              <a:rPr lang="en-US" altLang="zh-CN" dirty="0" smtClean="0">
                <a:solidFill>
                  <a:srgbClr val="5F5F5F"/>
                </a:solidFill>
              </a:rPr>
              <a:t>USB2.0</a:t>
            </a:r>
            <a:r>
              <a:rPr lang="zh-CN" altLang="en-US" dirty="0" smtClean="0">
                <a:solidFill>
                  <a:srgbClr val="5F5F5F"/>
                </a:solidFill>
              </a:rPr>
              <a:t>，</a:t>
            </a:r>
            <a:r>
              <a:rPr lang="en-US" altLang="zh-CN" dirty="0" smtClean="0">
                <a:solidFill>
                  <a:srgbClr val="5F5F5F"/>
                </a:solidFill>
              </a:rPr>
              <a:t>I2C</a:t>
            </a:r>
            <a:r>
              <a:rPr lang="zh-CN" altLang="en-US" dirty="0" smtClean="0">
                <a:solidFill>
                  <a:srgbClr val="5F5F5F"/>
                </a:solidFill>
              </a:rPr>
              <a:t>、</a:t>
            </a:r>
            <a:r>
              <a:rPr lang="en-US" altLang="zh-CN" dirty="0" smtClean="0">
                <a:solidFill>
                  <a:srgbClr val="5F5F5F"/>
                </a:solidFill>
              </a:rPr>
              <a:t>SPI</a:t>
            </a:r>
            <a:r>
              <a:rPr lang="zh-CN" altLang="en-US" dirty="0" smtClean="0">
                <a:solidFill>
                  <a:srgbClr val="5F5F5F"/>
                </a:solidFill>
              </a:rPr>
              <a:t>等接口，并且具有移植的</a:t>
            </a:r>
            <a:r>
              <a:rPr lang="en-US" altLang="zh-CN" dirty="0" err="1" smtClean="0">
                <a:solidFill>
                  <a:srgbClr val="5F5F5F"/>
                </a:solidFill>
              </a:rPr>
              <a:t>linux</a:t>
            </a:r>
            <a:r>
              <a:rPr lang="zh-CN" altLang="en-US" dirty="0" smtClean="0">
                <a:solidFill>
                  <a:srgbClr val="5F5F5F"/>
                </a:solidFill>
              </a:rPr>
              <a:t>系统，完善的</a:t>
            </a:r>
            <a:r>
              <a:rPr lang="en-US" altLang="zh-CN" dirty="0" smtClean="0">
                <a:solidFill>
                  <a:srgbClr val="5F5F5F"/>
                </a:solidFill>
              </a:rPr>
              <a:t>BSP</a:t>
            </a:r>
            <a:r>
              <a:rPr lang="zh-CN" altLang="en-US" dirty="0" smtClean="0">
                <a:solidFill>
                  <a:srgbClr val="5F5F5F"/>
                </a:solidFill>
              </a:rPr>
              <a:t>包，主频</a:t>
            </a:r>
            <a:r>
              <a:rPr lang="en-US" altLang="zh-CN" dirty="0" smtClean="0">
                <a:solidFill>
                  <a:srgbClr val="5F5F5F"/>
                </a:solidFill>
              </a:rPr>
              <a:t>300MHz</a:t>
            </a:r>
            <a:r>
              <a:rPr lang="zh-CN" altLang="en-US" dirty="0" smtClean="0">
                <a:solidFill>
                  <a:srgbClr val="5F5F5F"/>
                </a:solidFill>
              </a:rPr>
              <a:t>，内存最大</a:t>
            </a:r>
            <a:r>
              <a:rPr lang="en-US" altLang="zh-CN" dirty="0" smtClean="0">
                <a:solidFill>
                  <a:srgbClr val="5F5F5F"/>
                </a:solidFill>
              </a:rPr>
              <a:t>128MB</a:t>
            </a:r>
          </a:p>
          <a:p>
            <a:pPr lvl="0">
              <a:lnSpc>
                <a:spcPct val="120000"/>
              </a:lnSpc>
            </a:pPr>
            <a:r>
              <a:rPr lang="zh-CN" altLang="en-US" dirty="0" smtClean="0">
                <a:solidFill>
                  <a:srgbClr val="5F5F5F"/>
                </a:solidFill>
              </a:rPr>
              <a:t>       因为需要处理</a:t>
            </a:r>
            <a:r>
              <a:rPr lang="en-US" altLang="zh-CN" dirty="0" smtClean="0">
                <a:solidFill>
                  <a:srgbClr val="5F5F5F"/>
                </a:solidFill>
              </a:rPr>
              <a:t>USB</a:t>
            </a:r>
            <a:r>
              <a:rPr lang="zh-CN" altLang="en-US" dirty="0" smtClean="0">
                <a:solidFill>
                  <a:srgbClr val="5F5F5F"/>
                </a:solidFill>
              </a:rPr>
              <a:t>数据拆包和再封为网络包等工作，对处理能力要求较高。在与</a:t>
            </a:r>
            <a:r>
              <a:rPr lang="en-US" altLang="zh-CN" dirty="0" smtClean="0">
                <a:solidFill>
                  <a:srgbClr val="5F5F5F"/>
                </a:solidFill>
              </a:rPr>
              <a:t>ITE</a:t>
            </a:r>
            <a:r>
              <a:rPr lang="zh-CN" altLang="en-US" dirty="0" smtClean="0">
                <a:solidFill>
                  <a:srgbClr val="5F5F5F"/>
                </a:solidFill>
              </a:rPr>
              <a:t>技术支持人员交流中了解，之前他们实现的简单的单路数据转换采用了较</a:t>
            </a:r>
            <a:r>
              <a:rPr lang="en-US" altLang="zh-CN" dirty="0" smtClean="0">
                <a:solidFill>
                  <a:srgbClr val="5F5F5F"/>
                </a:solidFill>
              </a:rPr>
              <a:t>NUC970</a:t>
            </a:r>
            <a:r>
              <a:rPr lang="zh-CN" altLang="en-US" dirty="0" smtClean="0">
                <a:solidFill>
                  <a:srgbClr val="5F5F5F"/>
                </a:solidFill>
              </a:rPr>
              <a:t>性能更强的</a:t>
            </a:r>
            <a:r>
              <a:rPr lang="en-US" altLang="zh-CN" dirty="0" smtClean="0">
                <a:solidFill>
                  <a:srgbClr val="5F5F5F"/>
                </a:solidFill>
              </a:rPr>
              <a:t>MCU</a:t>
            </a:r>
            <a:r>
              <a:rPr lang="zh-CN" altLang="en-US" dirty="0" smtClean="0">
                <a:solidFill>
                  <a:srgbClr val="5F5F5F"/>
                </a:solidFill>
              </a:rPr>
              <a:t>。四路的处理工作量为四倍，推荐选用一颗</a:t>
            </a:r>
            <a:r>
              <a:rPr lang="en-US" altLang="zh-CN" dirty="0" smtClean="0">
                <a:solidFill>
                  <a:srgbClr val="5F5F5F"/>
                </a:solidFill>
              </a:rPr>
              <a:t>400—800MHz</a:t>
            </a:r>
            <a:r>
              <a:rPr lang="zh-CN" altLang="en-US" dirty="0" smtClean="0">
                <a:solidFill>
                  <a:srgbClr val="5F5F5F"/>
                </a:solidFill>
              </a:rPr>
              <a:t>的</a:t>
            </a:r>
            <a:r>
              <a:rPr lang="en-US" altLang="zh-CN" dirty="0" smtClean="0">
                <a:solidFill>
                  <a:srgbClr val="5F5F5F"/>
                </a:solidFill>
              </a:rPr>
              <a:t>MCU</a:t>
            </a:r>
            <a:r>
              <a:rPr lang="zh-CN" altLang="en-US" dirty="0" smtClean="0">
                <a:solidFill>
                  <a:srgbClr val="5F5F5F"/>
                </a:solidFill>
              </a:rPr>
              <a:t>，考虑到还应有一定余量，</a:t>
            </a:r>
            <a:r>
              <a:rPr lang="en-US" altLang="zh-CN" dirty="0" smtClean="0">
                <a:solidFill>
                  <a:srgbClr val="5F5F5F"/>
                </a:solidFill>
              </a:rPr>
              <a:t>NUC970</a:t>
            </a:r>
            <a:r>
              <a:rPr lang="zh-CN" altLang="en-US" dirty="0" smtClean="0">
                <a:solidFill>
                  <a:srgbClr val="5F5F5F"/>
                </a:solidFill>
              </a:rPr>
              <a:t>不满足需求</a:t>
            </a:r>
            <a:endParaRPr lang="en-US" altLang="zh-CN" dirty="0" smtClean="0">
              <a:solidFill>
                <a:srgbClr val="5F5F5F"/>
              </a:solidFill>
            </a:endParaRPr>
          </a:p>
        </p:txBody>
      </p:sp>
      <p:pic>
        <p:nvPicPr>
          <p:cNvPr id="2050" name="Picture 2"/>
          <p:cNvPicPr>
            <a:picLocks noChangeAspect="1" noChangeArrowheads="1"/>
          </p:cNvPicPr>
          <p:nvPr/>
        </p:nvPicPr>
        <p:blipFill>
          <a:blip r:embed="rId3" cstate="print"/>
          <a:srcRect/>
          <a:stretch>
            <a:fillRect/>
          </a:stretch>
        </p:blipFill>
        <p:spPr bwMode="auto">
          <a:xfrm>
            <a:off x="444804" y="1484784"/>
            <a:ext cx="5495348" cy="2592288"/>
          </a:xfrm>
          <a:prstGeom prst="rect">
            <a:avLst/>
          </a:prstGeom>
          <a:noFill/>
          <a:ln w="9525">
            <a:noFill/>
            <a:miter lim="800000"/>
            <a:headEnd/>
            <a:tailEnd/>
          </a:ln>
        </p:spPr>
      </p:pic>
      <p:sp>
        <p:nvSpPr>
          <p:cNvPr id="12" name="内容占位符 16"/>
          <p:cNvSpPr>
            <a:spLocks noGrp="1"/>
          </p:cNvSpPr>
          <p:nvPr>
            <p:ph idx="1"/>
          </p:nvPr>
        </p:nvSpPr>
        <p:spPr>
          <a:xfrm>
            <a:off x="5940152" y="2348880"/>
            <a:ext cx="2448272" cy="720080"/>
          </a:xfrm>
        </p:spPr>
        <p:txBody>
          <a:bodyPr/>
          <a:lstStyle/>
          <a:p>
            <a:r>
              <a:rPr lang="es-ES" altLang="zh-CN" dirty="0" smtClean="0">
                <a:solidFill>
                  <a:srgbClr val="5F5F5F"/>
                </a:solidFill>
              </a:rPr>
              <a:t>MCU</a:t>
            </a:r>
            <a:r>
              <a:rPr lang="zh-CN" altLang="en-US" dirty="0" smtClean="0">
                <a:solidFill>
                  <a:srgbClr val="5F5F5F"/>
                </a:solidFill>
              </a:rPr>
              <a:t>主要进行无线数据打包和再封包为网络数据，与</a:t>
            </a:r>
            <a:r>
              <a:rPr lang="en-US" altLang="zh-CN" dirty="0" smtClean="0">
                <a:solidFill>
                  <a:srgbClr val="5F5F5F"/>
                </a:solidFill>
              </a:rPr>
              <a:t>ITE</a:t>
            </a:r>
            <a:r>
              <a:rPr lang="zh-CN" altLang="en-US" dirty="0" smtClean="0">
                <a:solidFill>
                  <a:srgbClr val="5F5F5F"/>
                </a:solidFill>
              </a:rPr>
              <a:t>技术支持交流或者该部分工作量较大</a:t>
            </a:r>
            <a:endParaRPr lang="en-US" altLang="zh-CN" dirty="0" smtClean="0">
              <a:solidFill>
                <a:srgbClr val="5F5F5F"/>
              </a:solidFill>
            </a:endParaRPr>
          </a:p>
        </p:txBody>
      </p:sp>
      <p:sp>
        <p:nvSpPr>
          <p:cNvPr id="13" name="内容占位符 17"/>
          <p:cNvSpPr>
            <a:spLocks noGrp="1"/>
          </p:cNvSpPr>
          <p:nvPr>
            <p:ph idx="10"/>
          </p:nvPr>
        </p:nvSpPr>
        <p:spPr>
          <a:xfrm>
            <a:off x="5940152" y="2060848"/>
            <a:ext cx="2016224" cy="360040"/>
          </a:xfrm>
        </p:spPr>
        <p:txBody>
          <a:bodyPr/>
          <a:lstStyle/>
          <a:p>
            <a:r>
              <a:rPr lang="zh-CN" altLang="en-US" dirty="0" smtClean="0"/>
              <a:t>软件工作方面</a:t>
            </a:r>
            <a:endParaRPr lang="zh-CN" altLang="en-US" dirty="0"/>
          </a:p>
        </p:txBody>
      </p:sp>
      <p:sp>
        <p:nvSpPr>
          <p:cNvPr id="14" name="矩形 13"/>
          <p:cNvSpPr/>
          <p:nvPr/>
        </p:nvSpPr>
        <p:spPr>
          <a:xfrm>
            <a:off x="2771800" y="2636912"/>
            <a:ext cx="504056" cy="720080"/>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600" dirty="0" smtClean="0"/>
              <a:t>MCU</a:t>
            </a:r>
            <a:endParaRPr lang="zh-CN" altLang="en-US" sz="8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wipe(down)">
                                      <p:cBhvr>
                                        <p:cTn id="10" dur="500"/>
                                        <p:tgtEl>
                                          <p:spTgt spid="1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2000"/>
                                        <p:tgtEl>
                                          <p:spTgt spid="12">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fade">
                                      <p:cBhvr>
                                        <p:cTn id="18" dur="2000"/>
                                        <p:tgtEl>
                                          <p:spTgt spid="1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animEffect transition="in" filter="fade">
                                      <p:cBhvr>
                                        <p:cTn id="23" dur="2000"/>
                                        <p:tgtEl>
                                          <p:spTgt spid="20">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2000"/>
                                        <p:tgtEl>
                                          <p:spTgt spid="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xEl>
                                              <p:pRg st="0" end="0"/>
                                            </p:txEl>
                                          </p:spTgt>
                                        </p:tgtEl>
                                        <p:attrNameLst>
                                          <p:attrName>style.visibility</p:attrName>
                                        </p:attrNameLst>
                                      </p:cBhvr>
                                      <p:to>
                                        <p:strVal val="visible"/>
                                      </p:to>
                                    </p:set>
                                    <p:animEffect transition="in" filter="fade">
                                      <p:cBhvr>
                                        <p:cTn id="31" dur="2000"/>
                                        <p:tgtEl>
                                          <p:spTgt spid="22">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xEl>
                                              <p:pRg st="0" end="0"/>
                                            </p:txEl>
                                          </p:spTgt>
                                        </p:tgtEl>
                                        <p:attrNameLst>
                                          <p:attrName>style.visibility</p:attrName>
                                        </p:attrNameLst>
                                      </p:cBhvr>
                                      <p:to>
                                        <p:strVal val="visible"/>
                                      </p:to>
                                    </p:set>
                                    <p:animEffect transition="in" filter="fade">
                                      <p:cBhvr>
                                        <p:cTn id="34" dur="2000"/>
                                        <p:tgtEl>
                                          <p:spTgt spid="2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7">
                                            <p:txEl>
                                              <p:pRg st="0" end="0"/>
                                            </p:txEl>
                                          </p:spTgt>
                                        </p:tgtEl>
                                        <p:attrNameLst>
                                          <p:attrName>style.visibility</p:attrName>
                                        </p:attrNameLst>
                                      </p:cBhvr>
                                      <p:to>
                                        <p:strVal val="visible"/>
                                      </p:to>
                                    </p:set>
                                    <p:animEffect transition="in" filter="wipe(down)">
                                      <p:cBhvr>
                                        <p:cTn id="39" dur="500"/>
                                        <p:tgtEl>
                                          <p:spTgt spid="27">
                                            <p:txEl>
                                              <p:pRg st="0" end="0"/>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7">
                                            <p:txEl>
                                              <p:pRg st="1" end="1"/>
                                            </p:txEl>
                                          </p:spTgt>
                                        </p:tgtEl>
                                        <p:attrNameLst>
                                          <p:attrName>style.visibility</p:attrName>
                                        </p:attrNameLst>
                                      </p:cBhvr>
                                      <p:to>
                                        <p:strVal val="visible"/>
                                      </p:to>
                                    </p:set>
                                    <p:animEffect transition="in" filter="wipe(down)">
                                      <p:cBhvr>
                                        <p:cTn id="42"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18" grpId="0" build="allAtOnce"/>
      <p:bldP spid="19" grpId="0" build="allAtOnce"/>
      <p:bldP spid="20" grpId="0" build="allAtOnce"/>
      <p:bldP spid="21" grpId="0" build="allAtOnce"/>
      <p:bldP spid="22" grpId="0" build="allAtOnce"/>
      <p:bldP spid="27" grpId="0" build="allAtOnce"/>
      <p:bldP spid="12" grpId="0" build="allAtOnce"/>
      <p:bldP spid="1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5940152" y="1412776"/>
            <a:ext cx="2448272" cy="720080"/>
          </a:xfrm>
        </p:spPr>
        <p:txBody>
          <a:bodyPr/>
          <a:lstStyle/>
          <a:p>
            <a:r>
              <a:rPr lang="zh-CN" altLang="en-US" dirty="0" smtClean="0">
                <a:solidFill>
                  <a:srgbClr val="5F5F5F"/>
                </a:solidFill>
              </a:rPr>
              <a:t>无需数据转换，仅作为配置链路，与</a:t>
            </a:r>
            <a:r>
              <a:rPr lang="en-US" altLang="zh-CN" dirty="0" smtClean="0">
                <a:solidFill>
                  <a:srgbClr val="5F5F5F"/>
                </a:solidFill>
              </a:rPr>
              <a:t>NVR</a:t>
            </a:r>
            <a:r>
              <a:rPr lang="zh-CN" altLang="en-US" dirty="0" smtClean="0">
                <a:solidFill>
                  <a:srgbClr val="5F5F5F"/>
                </a:solidFill>
              </a:rPr>
              <a:t>或者</a:t>
            </a:r>
            <a:r>
              <a:rPr lang="en-US" altLang="zh-CN" dirty="0" smtClean="0">
                <a:solidFill>
                  <a:srgbClr val="5F5F5F"/>
                </a:solidFill>
              </a:rPr>
              <a:t>IPC</a:t>
            </a:r>
            <a:r>
              <a:rPr lang="zh-CN" altLang="en-US" dirty="0" smtClean="0">
                <a:solidFill>
                  <a:srgbClr val="5F5F5F"/>
                </a:solidFill>
              </a:rPr>
              <a:t>通信数据量小，</a:t>
            </a:r>
            <a:r>
              <a:rPr lang="en-US" altLang="zh-CN" dirty="0" smtClean="0">
                <a:solidFill>
                  <a:srgbClr val="5F5F5F"/>
                </a:solidFill>
              </a:rPr>
              <a:t>IT9315</a:t>
            </a:r>
            <a:r>
              <a:rPr lang="zh-CN" altLang="en-US" dirty="0" smtClean="0">
                <a:solidFill>
                  <a:srgbClr val="5F5F5F"/>
                </a:solidFill>
              </a:rPr>
              <a:t>和</a:t>
            </a:r>
            <a:r>
              <a:rPr lang="en-US" altLang="zh-CN" dirty="0" smtClean="0">
                <a:solidFill>
                  <a:srgbClr val="5F5F5F"/>
                </a:solidFill>
              </a:rPr>
              <a:t>Si4463</a:t>
            </a:r>
            <a:r>
              <a:rPr lang="zh-CN" altLang="en-US" dirty="0" smtClean="0">
                <a:solidFill>
                  <a:srgbClr val="5F5F5F"/>
                </a:solidFill>
              </a:rPr>
              <a:t>控制程序较简单</a:t>
            </a:r>
            <a:endParaRPr lang="es-ES" altLang="zh-CN" dirty="0" smtClean="0">
              <a:solidFill>
                <a:srgbClr val="5F5F5F"/>
              </a:solidFill>
            </a:endParaRPr>
          </a:p>
        </p:txBody>
      </p:sp>
      <p:sp>
        <p:nvSpPr>
          <p:cNvPr id="18" name="内容占位符 17"/>
          <p:cNvSpPr>
            <a:spLocks noGrp="1"/>
          </p:cNvSpPr>
          <p:nvPr>
            <p:ph idx="10"/>
          </p:nvPr>
        </p:nvSpPr>
        <p:spPr>
          <a:xfrm>
            <a:off x="5940152" y="1124744"/>
            <a:ext cx="2016224" cy="360040"/>
          </a:xfrm>
        </p:spPr>
        <p:txBody>
          <a:bodyPr/>
          <a:lstStyle/>
          <a:p>
            <a:r>
              <a:rPr lang="zh-CN" altLang="en-US" dirty="0" smtClean="0"/>
              <a:t>处理性能方面</a:t>
            </a:r>
            <a:endParaRPr lang="zh-CN" altLang="en-US" dirty="0"/>
          </a:p>
        </p:txBody>
      </p:sp>
      <p:sp>
        <p:nvSpPr>
          <p:cNvPr id="19" name="内容占位符 18"/>
          <p:cNvSpPr>
            <a:spLocks noGrp="1"/>
          </p:cNvSpPr>
          <p:nvPr>
            <p:ph idx="11"/>
          </p:nvPr>
        </p:nvSpPr>
        <p:spPr>
          <a:xfrm>
            <a:off x="5940152" y="3429000"/>
            <a:ext cx="2448272" cy="720080"/>
          </a:xfrm>
        </p:spPr>
        <p:txBody>
          <a:bodyPr/>
          <a:lstStyle/>
          <a:p>
            <a:pPr lvl="0">
              <a:lnSpc>
                <a:spcPct val="120000"/>
              </a:lnSpc>
            </a:pPr>
            <a:r>
              <a:rPr lang="zh-CN" altLang="en-US" dirty="0" smtClean="0">
                <a:solidFill>
                  <a:srgbClr val="5F5F5F"/>
                </a:solidFill>
              </a:rPr>
              <a:t>与</a:t>
            </a:r>
            <a:r>
              <a:rPr lang="en-US" altLang="zh-CN" dirty="0" smtClean="0">
                <a:solidFill>
                  <a:srgbClr val="5F5F5F"/>
                </a:solidFill>
              </a:rPr>
              <a:t>NVR</a:t>
            </a:r>
            <a:r>
              <a:rPr lang="zh-CN" altLang="en-US" dirty="0" smtClean="0">
                <a:solidFill>
                  <a:srgbClr val="5F5F5F"/>
                </a:solidFill>
              </a:rPr>
              <a:t>或者</a:t>
            </a:r>
            <a:r>
              <a:rPr lang="en-US" altLang="zh-CN" dirty="0" smtClean="0">
                <a:solidFill>
                  <a:srgbClr val="5F5F5F"/>
                </a:solidFill>
              </a:rPr>
              <a:t>IPC</a:t>
            </a:r>
            <a:r>
              <a:rPr lang="zh-CN" altLang="en-US" dirty="0" smtClean="0">
                <a:solidFill>
                  <a:srgbClr val="5F5F5F"/>
                </a:solidFill>
              </a:rPr>
              <a:t>通信采用网络接口，</a:t>
            </a:r>
            <a:r>
              <a:rPr lang="en-US" altLang="zh-CN" dirty="0" smtClean="0">
                <a:solidFill>
                  <a:srgbClr val="5F5F5F"/>
                </a:solidFill>
              </a:rPr>
              <a:t>IT9315</a:t>
            </a:r>
            <a:r>
              <a:rPr lang="zh-CN" altLang="en-US" dirty="0" smtClean="0">
                <a:solidFill>
                  <a:srgbClr val="5F5F5F"/>
                </a:solidFill>
              </a:rPr>
              <a:t>通信</a:t>
            </a:r>
            <a:r>
              <a:rPr lang="en-US" altLang="zh-CN" dirty="0" smtClean="0">
                <a:solidFill>
                  <a:srgbClr val="5F5F5F"/>
                </a:solidFill>
              </a:rPr>
              <a:t>I2C</a:t>
            </a:r>
            <a:r>
              <a:rPr lang="zh-CN" altLang="en-US" dirty="0" smtClean="0">
                <a:solidFill>
                  <a:srgbClr val="5F5F5F"/>
                </a:solidFill>
              </a:rPr>
              <a:t>接口，</a:t>
            </a:r>
            <a:r>
              <a:rPr lang="en-US" altLang="zh-CN" dirty="0" smtClean="0">
                <a:solidFill>
                  <a:srgbClr val="5F5F5F"/>
                </a:solidFill>
              </a:rPr>
              <a:t>Si4463</a:t>
            </a:r>
            <a:r>
              <a:rPr lang="zh-CN" altLang="en-US" dirty="0" smtClean="0">
                <a:solidFill>
                  <a:srgbClr val="5F5F5F"/>
                </a:solidFill>
              </a:rPr>
              <a:t>需要</a:t>
            </a:r>
            <a:r>
              <a:rPr lang="en-US" altLang="zh-CN" dirty="0" smtClean="0">
                <a:solidFill>
                  <a:srgbClr val="5F5F5F"/>
                </a:solidFill>
              </a:rPr>
              <a:t>SPI</a:t>
            </a:r>
            <a:r>
              <a:rPr lang="zh-CN" altLang="en-US" dirty="0" smtClean="0">
                <a:solidFill>
                  <a:srgbClr val="5F5F5F"/>
                </a:solidFill>
              </a:rPr>
              <a:t>接口</a:t>
            </a:r>
            <a:endParaRPr lang="en-US" altLang="zh-CN" dirty="0" smtClean="0">
              <a:solidFill>
                <a:srgbClr val="5F5F5F"/>
              </a:solidFill>
            </a:endParaRPr>
          </a:p>
          <a:p>
            <a:pPr lvl="0">
              <a:lnSpc>
                <a:spcPct val="120000"/>
              </a:lnSpc>
            </a:pPr>
            <a:endParaRPr lang="es-ES" altLang="zh-CN" dirty="0" smtClean="0">
              <a:solidFill>
                <a:srgbClr val="5F5F5F"/>
              </a:solidFill>
            </a:endParaRPr>
          </a:p>
        </p:txBody>
      </p:sp>
      <p:sp>
        <p:nvSpPr>
          <p:cNvPr id="20" name="内容占位符 19"/>
          <p:cNvSpPr>
            <a:spLocks noGrp="1"/>
          </p:cNvSpPr>
          <p:nvPr>
            <p:ph idx="12"/>
          </p:nvPr>
        </p:nvSpPr>
        <p:spPr>
          <a:xfrm>
            <a:off x="5940152" y="3140968"/>
            <a:ext cx="2016224" cy="360040"/>
          </a:xfrm>
        </p:spPr>
        <p:txBody>
          <a:bodyPr/>
          <a:lstStyle/>
          <a:p>
            <a:r>
              <a:rPr lang="zh-CN" altLang="en-US" dirty="0" smtClean="0"/>
              <a:t>接口方面</a:t>
            </a:r>
            <a:endParaRPr lang="zh-CN" altLang="en-US" dirty="0"/>
          </a:p>
        </p:txBody>
      </p:sp>
      <p:sp>
        <p:nvSpPr>
          <p:cNvPr id="21" name="内容占位符 20"/>
          <p:cNvSpPr>
            <a:spLocks noGrp="1"/>
          </p:cNvSpPr>
          <p:nvPr>
            <p:ph idx="13"/>
          </p:nvPr>
        </p:nvSpPr>
        <p:spPr>
          <a:xfrm>
            <a:off x="5940152" y="4421088"/>
            <a:ext cx="2448272" cy="448072"/>
          </a:xfrm>
        </p:spPr>
        <p:txBody>
          <a:bodyPr/>
          <a:lstStyle/>
          <a:p>
            <a:pPr lvl="0">
              <a:lnSpc>
                <a:spcPct val="120000"/>
              </a:lnSpc>
            </a:pPr>
            <a:r>
              <a:rPr lang="zh-CN" altLang="en-US" dirty="0" smtClean="0">
                <a:solidFill>
                  <a:srgbClr val="5F5F5F"/>
                </a:solidFill>
              </a:rPr>
              <a:t>数据量较小，但是需要网络通信，可以采用较简单的</a:t>
            </a:r>
            <a:r>
              <a:rPr lang="en-US" altLang="zh-CN" dirty="0" smtClean="0">
                <a:solidFill>
                  <a:srgbClr val="5F5F5F"/>
                </a:solidFill>
              </a:rPr>
              <a:t>RTOS</a:t>
            </a:r>
            <a:endParaRPr lang="es-ES" altLang="zh-CN" dirty="0" smtClean="0">
              <a:solidFill>
                <a:srgbClr val="5F5F5F"/>
              </a:solidFill>
            </a:endParaRPr>
          </a:p>
        </p:txBody>
      </p:sp>
      <p:sp>
        <p:nvSpPr>
          <p:cNvPr id="22" name="内容占位符 21"/>
          <p:cNvSpPr>
            <a:spLocks noGrp="1"/>
          </p:cNvSpPr>
          <p:nvPr>
            <p:ph idx="14"/>
          </p:nvPr>
        </p:nvSpPr>
        <p:spPr>
          <a:xfrm>
            <a:off x="5940152" y="4133056"/>
            <a:ext cx="2016224" cy="360040"/>
          </a:xfrm>
        </p:spPr>
        <p:txBody>
          <a:bodyPr/>
          <a:lstStyle/>
          <a:p>
            <a:r>
              <a:rPr lang="zh-CN" altLang="en-US" dirty="0" smtClean="0"/>
              <a:t>系统方面</a:t>
            </a:r>
            <a:endParaRPr lang="zh-CN" altLang="en-US" dirty="0"/>
          </a:p>
        </p:txBody>
      </p:sp>
      <p:sp>
        <p:nvSpPr>
          <p:cNvPr id="25" name="标题 1"/>
          <p:cNvSpPr txBox="1">
            <a:spLocks/>
          </p:cNvSpPr>
          <p:nvPr/>
        </p:nvSpPr>
        <p:spPr bwMode="auto">
          <a:xfrm>
            <a:off x="251520" y="260648"/>
            <a:ext cx="8532472" cy="65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altLang="zh-CN" sz="3200" b="1" kern="0" dirty="0" smtClean="0">
                <a:solidFill>
                  <a:srgbClr val="C00000"/>
                </a:solidFill>
                <a:latin typeface="微软雅黑" pitchFamily="34" charset="-122"/>
                <a:ea typeface="微软雅黑" pitchFamily="34" charset="-122"/>
              </a:rPr>
              <a:t>1.3 </a:t>
            </a:r>
            <a:r>
              <a:rPr lang="zh-CN" altLang="en-US" sz="3200" b="1" kern="0" dirty="0" smtClean="0">
                <a:solidFill>
                  <a:srgbClr val="C00000"/>
                </a:solidFill>
                <a:latin typeface="微软雅黑" pitchFamily="34" charset="-122"/>
                <a:ea typeface="微软雅黑" pitchFamily="34" charset="-122"/>
              </a:rPr>
              <a:t>选型方案三</a:t>
            </a:r>
            <a:r>
              <a:rPr lang="zh-CN" altLang="en-US" sz="3200" b="1" kern="0" dirty="0" smtClean="0">
                <a:solidFill>
                  <a:schemeClr val="tx1">
                    <a:lumMod val="75000"/>
                    <a:lumOff val="25000"/>
                  </a:schemeClr>
                </a:solidFill>
                <a:latin typeface="微软雅黑" pitchFamily="34" charset="-122"/>
                <a:ea typeface="微软雅黑" pitchFamily="34" charset="-122"/>
              </a:rPr>
              <a:t> </a:t>
            </a:r>
          </a:p>
        </p:txBody>
      </p:sp>
      <p:sp>
        <p:nvSpPr>
          <p:cNvPr id="15" name="内容占位符 17"/>
          <p:cNvSpPr txBox="1">
            <a:spLocks/>
          </p:cNvSpPr>
          <p:nvPr/>
        </p:nvSpPr>
        <p:spPr>
          <a:xfrm>
            <a:off x="323528" y="908720"/>
            <a:ext cx="5760640" cy="576064"/>
          </a:xfrm>
          <a:prstGeom prst="rect">
            <a:avLst/>
          </a:prstGeom>
        </p:spPr>
        <p:txBody>
          <a:bodyPr numCol="1" spcCol="720000"/>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schemeClr val="tx1">
                    <a:lumMod val="75000"/>
                    <a:lumOff val="25000"/>
                  </a:schemeClr>
                </a:solidFill>
                <a:latin typeface="微软雅黑" pitchFamily="34" charset="-122"/>
                <a:ea typeface="微软雅黑" pitchFamily="34" charset="-122"/>
              </a:rPr>
              <a:t>       选型背景：方案三中，</a:t>
            </a:r>
            <a:r>
              <a:rPr lang="en-US" altLang="zh-CN" sz="1400" b="1" dirty="0" smtClean="0">
                <a:solidFill>
                  <a:schemeClr val="tx1">
                    <a:lumMod val="75000"/>
                    <a:lumOff val="25000"/>
                  </a:schemeClr>
                </a:solidFill>
                <a:latin typeface="微软雅黑" pitchFamily="34" charset="-122"/>
                <a:ea typeface="微软雅黑" pitchFamily="34" charset="-122"/>
              </a:rPr>
              <a:t>MCU</a:t>
            </a:r>
            <a:r>
              <a:rPr lang="zh-CN" altLang="en-US" sz="1400" b="1" dirty="0" smtClean="0">
                <a:solidFill>
                  <a:schemeClr val="tx1">
                    <a:lumMod val="75000"/>
                    <a:lumOff val="25000"/>
                  </a:schemeClr>
                </a:solidFill>
                <a:latin typeface="微软雅黑" pitchFamily="34" charset="-122"/>
                <a:ea typeface="微软雅黑" pitchFamily="34" charset="-122"/>
              </a:rPr>
              <a:t>不对数据进行转换，仅作为配置信息使用，但是需要与</a:t>
            </a:r>
            <a:r>
              <a:rPr lang="en-US" altLang="zh-CN" sz="1400" b="1" dirty="0" smtClean="0">
                <a:solidFill>
                  <a:schemeClr val="tx1">
                    <a:lumMod val="75000"/>
                    <a:lumOff val="25000"/>
                  </a:schemeClr>
                </a:solidFill>
                <a:latin typeface="微软雅黑" pitchFamily="34" charset="-122"/>
                <a:ea typeface="微软雅黑" pitchFamily="34" charset="-122"/>
              </a:rPr>
              <a:t>NVR</a:t>
            </a:r>
            <a:r>
              <a:rPr lang="zh-CN" altLang="en-US" sz="1400" b="1" dirty="0" smtClean="0">
                <a:solidFill>
                  <a:schemeClr val="tx1">
                    <a:lumMod val="75000"/>
                    <a:lumOff val="25000"/>
                  </a:schemeClr>
                </a:solidFill>
                <a:latin typeface="微软雅黑" pitchFamily="34" charset="-122"/>
                <a:ea typeface="微软雅黑" pitchFamily="34" charset="-122"/>
              </a:rPr>
              <a:t>或者</a:t>
            </a:r>
            <a:r>
              <a:rPr lang="en-US" altLang="zh-CN" sz="1400" b="1" dirty="0" smtClean="0">
                <a:solidFill>
                  <a:schemeClr val="tx1">
                    <a:lumMod val="75000"/>
                    <a:lumOff val="25000"/>
                  </a:schemeClr>
                </a:solidFill>
                <a:latin typeface="微软雅黑" pitchFamily="34" charset="-122"/>
                <a:ea typeface="微软雅黑" pitchFamily="34" charset="-122"/>
              </a:rPr>
              <a:t>IPC</a:t>
            </a:r>
            <a:r>
              <a:rPr lang="zh-CN" altLang="en-US" sz="1400" b="1" dirty="0" smtClean="0">
                <a:solidFill>
                  <a:schemeClr val="tx1">
                    <a:lumMod val="75000"/>
                    <a:lumOff val="25000"/>
                  </a:schemeClr>
                </a:solidFill>
                <a:latin typeface="微软雅黑" pitchFamily="34" charset="-122"/>
                <a:ea typeface="微软雅黑" pitchFamily="34" charset="-122"/>
              </a:rPr>
              <a:t>通过网络通信，并且通过</a:t>
            </a:r>
            <a:r>
              <a:rPr lang="en-US" altLang="zh-CN" sz="1400" b="1" dirty="0" smtClean="0">
                <a:solidFill>
                  <a:schemeClr val="tx1">
                    <a:lumMod val="75000"/>
                    <a:lumOff val="25000"/>
                  </a:schemeClr>
                </a:solidFill>
                <a:latin typeface="微软雅黑" pitchFamily="34" charset="-122"/>
                <a:ea typeface="微软雅黑" pitchFamily="34" charset="-122"/>
              </a:rPr>
              <a:t>I2C</a:t>
            </a:r>
            <a:r>
              <a:rPr lang="zh-CN" altLang="en-US" sz="1400" b="1" dirty="0" smtClean="0">
                <a:solidFill>
                  <a:schemeClr val="tx1">
                    <a:lumMod val="75000"/>
                    <a:lumOff val="25000"/>
                  </a:schemeClr>
                </a:solidFill>
                <a:latin typeface="微软雅黑" pitchFamily="34" charset="-122"/>
                <a:ea typeface="微软雅黑" pitchFamily="34" charset="-122"/>
              </a:rPr>
              <a:t>控制</a:t>
            </a:r>
            <a:r>
              <a:rPr lang="en-US" altLang="zh-CN" sz="1400" b="1" dirty="0" smtClean="0">
                <a:solidFill>
                  <a:schemeClr val="tx1">
                    <a:lumMod val="75000"/>
                    <a:lumOff val="25000"/>
                  </a:schemeClr>
                </a:solidFill>
                <a:latin typeface="微软雅黑" pitchFamily="34" charset="-122"/>
                <a:ea typeface="微软雅黑" pitchFamily="34" charset="-122"/>
              </a:rPr>
              <a:t>IT9315</a:t>
            </a:r>
            <a:r>
              <a:rPr lang="zh-CN" altLang="en-US" sz="1400" b="1" dirty="0" smtClean="0">
                <a:solidFill>
                  <a:schemeClr val="tx1">
                    <a:lumMod val="75000"/>
                    <a:lumOff val="25000"/>
                  </a:schemeClr>
                </a:solidFill>
                <a:latin typeface="微软雅黑" pitchFamily="34" charset="-122"/>
                <a:ea typeface="微软雅黑" pitchFamily="34" charset="-122"/>
              </a:rPr>
              <a:t>进行配置，</a:t>
            </a:r>
            <a:r>
              <a:rPr lang="en-US" altLang="zh-CN" sz="1400" b="1" dirty="0" smtClean="0">
                <a:solidFill>
                  <a:schemeClr val="tx1">
                    <a:lumMod val="75000"/>
                    <a:lumOff val="25000"/>
                  </a:schemeClr>
                </a:solidFill>
                <a:latin typeface="微软雅黑" pitchFamily="34" charset="-122"/>
                <a:ea typeface="微软雅黑" pitchFamily="34" charset="-122"/>
              </a:rPr>
              <a:t>SPI</a:t>
            </a:r>
            <a:r>
              <a:rPr lang="zh-CN" altLang="en-US" sz="1400" b="1" dirty="0" smtClean="0">
                <a:solidFill>
                  <a:schemeClr val="tx1">
                    <a:lumMod val="75000"/>
                    <a:lumOff val="25000"/>
                  </a:schemeClr>
                </a:solidFill>
                <a:latin typeface="微软雅黑" pitchFamily="34" charset="-122"/>
                <a:ea typeface="微软雅黑" pitchFamily="34" charset="-122"/>
              </a:rPr>
              <a:t>接口控制</a:t>
            </a:r>
            <a:r>
              <a:rPr lang="en-US" altLang="zh-CN" sz="1400" b="1" dirty="0" smtClean="0">
                <a:solidFill>
                  <a:schemeClr val="tx1">
                    <a:lumMod val="75000"/>
                    <a:lumOff val="25000"/>
                  </a:schemeClr>
                </a:solidFill>
                <a:latin typeface="微软雅黑" pitchFamily="34" charset="-122"/>
                <a:ea typeface="微软雅黑" pitchFamily="34" charset="-122"/>
              </a:rPr>
              <a:t>Si4463</a:t>
            </a:r>
          </a:p>
        </p:txBody>
      </p:sp>
      <p:sp>
        <p:nvSpPr>
          <p:cNvPr id="27" name="内容占位符 20"/>
          <p:cNvSpPr>
            <a:spLocks noGrp="1"/>
          </p:cNvSpPr>
          <p:nvPr>
            <p:ph idx="13"/>
          </p:nvPr>
        </p:nvSpPr>
        <p:spPr>
          <a:xfrm>
            <a:off x="395536" y="4941168"/>
            <a:ext cx="7920880" cy="720080"/>
          </a:xfrm>
        </p:spPr>
        <p:txBody>
          <a:bodyPr/>
          <a:lstStyle/>
          <a:p>
            <a:pPr lvl="0">
              <a:lnSpc>
                <a:spcPct val="120000"/>
              </a:lnSpc>
            </a:pPr>
            <a:r>
              <a:rPr lang="zh-CN" altLang="en-US" dirty="0" smtClean="0">
                <a:solidFill>
                  <a:srgbClr val="5F5F5F"/>
                </a:solidFill>
              </a:rPr>
              <a:t>       此方案中选型新唐科技</a:t>
            </a:r>
            <a:r>
              <a:rPr lang="en-US" altLang="zh-CN" dirty="0" smtClean="0">
                <a:solidFill>
                  <a:srgbClr val="5F5F5F"/>
                </a:solidFill>
              </a:rPr>
              <a:t>M487</a:t>
            </a:r>
            <a:r>
              <a:rPr lang="zh-CN" altLang="en-US" dirty="0" smtClean="0">
                <a:solidFill>
                  <a:srgbClr val="5F5F5F"/>
                </a:solidFill>
              </a:rPr>
              <a:t>系列，具有网络接口，</a:t>
            </a:r>
            <a:r>
              <a:rPr lang="en-US" altLang="zh-CN" dirty="0" smtClean="0">
                <a:solidFill>
                  <a:srgbClr val="5F5F5F"/>
                </a:solidFill>
              </a:rPr>
              <a:t>I2C</a:t>
            </a:r>
            <a:r>
              <a:rPr lang="zh-CN" altLang="en-US" dirty="0" smtClean="0">
                <a:solidFill>
                  <a:srgbClr val="5F5F5F"/>
                </a:solidFill>
              </a:rPr>
              <a:t>、</a:t>
            </a:r>
            <a:r>
              <a:rPr lang="en-US" altLang="zh-CN" dirty="0" smtClean="0">
                <a:solidFill>
                  <a:srgbClr val="5F5F5F"/>
                </a:solidFill>
              </a:rPr>
              <a:t>SPI</a:t>
            </a:r>
            <a:r>
              <a:rPr lang="zh-CN" altLang="en-US" dirty="0" smtClean="0">
                <a:solidFill>
                  <a:srgbClr val="5F5F5F"/>
                </a:solidFill>
              </a:rPr>
              <a:t>接口，接口形式满足；处理能力方面，采用</a:t>
            </a:r>
            <a:r>
              <a:rPr lang="en-US" altLang="zh-CN" dirty="0" smtClean="0">
                <a:solidFill>
                  <a:srgbClr val="5F5F5F"/>
                </a:solidFill>
              </a:rPr>
              <a:t>ARM CM4</a:t>
            </a:r>
            <a:r>
              <a:rPr lang="zh-CN" altLang="en-US" dirty="0" smtClean="0">
                <a:solidFill>
                  <a:srgbClr val="5F5F5F"/>
                </a:solidFill>
              </a:rPr>
              <a:t>内核，主频</a:t>
            </a:r>
            <a:r>
              <a:rPr lang="en-US" altLang="zh-CN" dirty="0" smtClean="0">
                <a:solidFill>
                  <a:srgbClr val="5F5F5F"/>
                </a:solidFill>
              </a:rPr>
              <a:t>192MHz</a:t>
            </a:r>
            <a:r>
              <a:rPr lang="zh-CN" altLang="en-US" dirty="0" smtClean="0">
                <a:solidFill>
                  <a:srgbClr val="5F5F5F"/>
                </a:solidFill>
              </a:rPr>
              <a:t>，官方具有移植的</a:t>
            </a:r>
            <a:r>
              <a:rPr lang="en-US" altLang="zh-CN" dirty="0" smtClean="0">
                <a:solidFill>
                  <a:srgbClr val="5F5F5F"/>
                </a:solidFill>
              </a:rPr>
              <a:t>LWIP</a:t>
            </a:r>
            <a:r>
              <a:rPr lang="zh-CN" altLang="en-US" dirty="0" smtClean="0">
                <a:solidFill>
                  <a:srgbClr val="5F5F5F"/>
                </a:solidFill>
              </a:rPr>
              <a:t>网络协议和</a:t>
            </a:r>
            <a:r>
              <a:rPr lang="en-US" altLang="zh-CN" dirty="0" err="1" smtClean="0">
                <a:solidFill>
                  <a:srgbClr val="5F5F5F"/>
                </a:solidFill>
              </a:rPr>
              <a:t>FreeRTOS</a:t>
            </a:r>
            <a:r>
              <a:rPr lang="zh-CN" altLang="en-US" dirty="0" smtClean="0">
                <a:solidFill>
                  <a:srgbClr val="5F5F5F"/>
                </a:solidFill>
              </a:rPr>
              <a:t>系统，可以实现网络通信功能。</a:t>
            </a:r>
            <a:endParaRPr lang="en-US" altLang="zh-CN" dirty="0" smtClean="0">
              <a:solidFill>
                <a:srgbClr val="5F5F5F"/>
              </a:solidFill>
            </a:endParaRPr>
          </a:p>
          <a:p>
            <a:pPr lvl="0">
              <a:lnSpc>
                <a:spcPct val="120000"/>
              </a:lnSpc>
            </a:pPr>
            <a:r>
              <a:rPr lang="en-US" altLang="zh-CN" dirty="0" smtClean="0">
                <a:solidFill>
                  <a:srgbClr val="5F5F5F"/>
                </a:solidFill>
              </a:rPr>
              <a:t>       IT9315</a:t>
            </a:r>
            <a:r>
              <a:rPr lang="zh-CN" altLang="en-US" dirty="0" smtClean="0">
                <a:solidFill>
                  <a:srgbClr val="5F5F5F"/>
                </a:solidFill>
              </a:rPr>
              <a:t>配置和</a:t>
            </a:r>
            <a:r>
              <a:rPr lang="en-US" altLang="zh-CN" dirty="0" smtClean="0">
                <a:solidFill>
                  <a:srgbClr val="5F5F5F"/>
                </a:solidFill>
              </a:rPr>
              <a:t>Si4463</a:t>
            </a:r>
            <a:r>
              <a:rPr lang="zh-CN" altLang="en-US" dirty="0" smtClean="0">
                <a:solidFill>
                  <a:srgbClr val="5F5F5F"/>
                </a:solidFill>
              </a:rPr>
              <a:t>控制数据量小，</a:t>
            </a:r>
            <a:r>
              <a:rPr lang="en-US" altLang="zh-CN" dirty="0" smtClean="0">
                <a:solidFill>
                  <a:srgbClr val="5F5F5F"/>
                </a:solidFill>
              </a:rPr>
              <a:t>M487</a:t>
            </a:r>
            <a:r>
              <a:rPr lang="zh-CN" altLang="en-US" dirty="0" smtClean="0">
                <a:solidFill>
                  <a:srgbClr val="5F5F5F"/>
                </a:solidFill>
              </a:rPr>
              <a:t>可以满足</a:t>
            </a:r>
            <a:endParaRPr lang="en-US" altLang="zh-CN" dirty="0" smtClean="0">
              <a:solidFill>
                <a:srgbClr val="5F5F5F"/>
              </a:solidFill>
            </a:endParaRPr>
          </a:p>
        </p:txBody>
      </p:sp>
      <p:sp>
        <p:nvSpPr>
          <p:cNvPr id="12" name="矩形 11"/>
          <p:cNvSpPr/>
          <p:nvPr/>
        </p:nvSpPr>
        <p:spPr>
          <a:xfrm>
            <a:off x="467544" y="2259196"/>
            <a:ext cx="93610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IPC</a:t>
            </a:r>
            <a:endParaRPr lang="zh-CN" altLang="en-US" dirty="0"/>
          </a:p>
        </p:txBody>
      </p:sp>
      <p:cxnSp>
        <p:nvCxnSpPr>
          <p:cNvPr id="14" name="直接箭头连接符 13"/>
          <p:cNvCxnSpPr>
            <a:stCxn id="12" idx="3"/>
            <a:endCxn id="16" idx="1"/>
          </p:cNvCxnSpPr>
          <p:nvPr/>
        </p:nvCxnSpPr>
        <p:spPr>
          <a:xfrm>
            <a:off x="1403648" y="2907268"/>
            <a:ext cx="43204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835696" y="2619236"/>
            <a:ext cx="108012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MII HUB</a:t>
            </a:r>
            <a:endParaRPr lang="zh-CN" altLang="en-US" dirty="0"/>
          </a:p>
        </p:txBody>
      </p:sp>
      <p:sp>
        <p:nvSpPr>
          <p:cNvPr id="23" name="矩形 22"/>
          <p:cNvSpPr/>
          <p:nvPr/>
        </p:nvSpPr>
        <p:spPr>
          <a:xfrm>
            <a:off x="2915816" y="1971164"/>
            <a:ext cx="86409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IT9315</a:t>
            </a:r>
            <a:endParaRPr lang="zh-CN" altLang="en-US" dirty="0"/>
          </a:p>
        </p:txBody>
      </p:sp>
      <p:sp>
        <p:nvSpPr>
          <p:cNvPr id="24" name="矩形 23"/>
          <p:cNvSpPr/>
          <p:nvPr/>
        </p:nvSpPr>
        <p:spPr>
          <a:xfrm>
            <a:off x="2915816" y="3339316"/>
            <a:ext cx="86409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MCU</a:t>
            </a:r>
            <a:endParaRPr lang="zh-CN" altLang="en-US" dirty="0"/>
          </a:p>
        </p:txBody>
      </p:sp>
      <p:sp>
        <p:nvSpPr>
          <p:cNvPr id="26" name="矩形 25"/>
          <p:cNvSpPr/>
          <p:nvPr/>
        </p:nvSpPr>
        <p:spPr>
          <a:xfrm>
            <a:off x="4572000" y="1971164"/>
            <a:ext cx="86409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IT9567</a:t>
            </a:r>
            <a:endParaRPr lang="zh-CN" altLang="en-US" dirty="0"/>
          </a:p>
        </p:txBody>
      </p:sp>
      <p:sp>
        <p:nvSpPr>
          <p:cNvPr id="28" name="矩形 27"/>
          <p:cNvSpPr/>
          <p:nvPr/>
        </p:nvSpPr>
        <p:spPr>
          <a:xfrm>
            <a:off x="4572000" y="3339316"/>
            <a:ext cx="86409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SI4463</a:t>
            </a:r>
            <a:endParaRPr lang="zh-CN" altLang="en-US" dirty="0"/>
          </a:p>
        </p:txBody>
      </p:sp>
      <p:cxnSp>
        <p:nvCxnSpPr>
          <p:cNvPr id="30" name="形状 29"/>
          <p:cNvCxnSpPr>
            <a:stCxn id="23" idx="1"/>
            <a:endCxn id="16" idx="0"/>
          </p:cNvCxnSpPr>
          <p:nvPr/>
        </p:nvCxnSpPr>
        <p:spPr>
          <a:xfrm rot="10800000" flipV="1">
            <a:off x="2375756" y="2259196"/>
            <a:ext cx="540060" cy="36004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形状 31"/>
          <p:cNvCxnSpPr>
            <a:stCxn id="24" idx="1"/>
            <a:endCxn id="16" idx="2"/>
          </p:cNvCxnSpPr>
          <p:nvPr/>
        </p:nvCxnSpPr>
        <p:spPr>
          <a:xfrm rot="10800000">
            <a:off x="2375756" y="3195300"/>
            <a:ext cx="540060" cy="432048"/>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3" idx="2"/>
            <a:endCxn id="24" idx="0"/>
          </p:cNvCxnSpPr>
          <p:nvPr/>
        </p:nvCxnSpPr>
        <p:spPr>
          <a:xfrm>
            <a:off x="3347864" y="2547228"/>
            <a:ext cx="0"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26" idx="1"/>
          </p:cNvCxnSpPr>
          <p:nvPr/>
        </p:nvCxnSpPr>
        <p:spPr>
          <a:xfrm>
            <a:off x="3779912" y="2259196"/>
            <a:ext cx="79208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24" idx="3"/>
            <a:endCxn id="28" idx="1"/>
          </p:cNvCxnSpPr>
          <p:nvPr/>
        </p:nvCxnSpPr>
        <p:spPr>
          <a:xfrm>
            <a:off x="3779912" y="3627348"/>
            <a:ext cx="79208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形状 48"/>
          <p:cNvCxnSpPr>
            <a:stCxn id="26" idx="3"/>
          </p:cNvCxnSpPr>
          <p:nvPr/>
        </p:nvCxnSpPr>
        <p:spPr>
          <a:xfrm flipV="1">
            <a:off x="5436096" y="1755140"/>
            <a:ext cx="360040" cy="5040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形状 50"/>
          <p:cNvCxnSpPr>
            <a:stCxn id="28" idx="3"/>
          </p:cNvCxnSpPr>
          <p:nvPr/>
        </p:nvCxnSpPr>
        <p:spPr>
          <a:xfrm flipV="1">
            <a:off x="5436096" y="3123292"/>
            <a:ext cx="360040" cy="5040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75856" y="2763252"/>
            <a:ext cx="482824" cy="369332"/>
          </a:xfrm>
          <a:prstGeom prst="rect">
            <a:avLst/>
          </a:prstGeom>
          <a:noFill/>
        </p:spPr>
        <p:txBody>
          <a:bodyPr wrap="none" rtlCol="0">
            <a:spAutoFit/>
          </a:bodyPr>
          <a:lstStyle/>
          <a:p>
            <a:r>
              <a:rPr lang="en-US" altLang="zh-CN" dirty="0" smtClean="0"/>
              <a:t>I2C</a:t>
            </a:r>
            <a:endParaRPr lang="zh-CN" altLang="en-US" dirty="0"/>
          </a:p>
        </p:txBody>
      </p:sp>
      <p:sp>
        <p:nvSpPr>
          <p:cNvPr id="53" name="TextBox 52"/>
          <p:cNvSpPr txBox="1"/>
          <p:nvPr/>
        </p:nvSpPr>
        <p:spPr>
          <a:xfrm>
            <a:off x="3923928" y="3339316"/>
            <a:ext cx="466794" cy="369332"/>
          </a:xfrm>
          <a:prstGeom prst="rect">
            <a:avLst/>
          </a:prstGeom>
          <a:noFill/>
        </p:spPr>
        <p:txBody>
          <a:bodyPr wrap="none" rtlCol="0">
            <a:spAutoFit/>
          </a:bodyPr>
          <a:lstStyle/>
          <a:p>
            <a:r>
              <a:rPr lang="en-US" altLang="zh-CN" dirty="0" smtClean="0"/>
              <a:t>SPI</a:t>
            </a:r>
            <a:endParaRPr lang="zh-CN" altLang="en-US" dirty="0"/>
          </a:p>
        </p:txBody>
      </p:sp>
      <p:sp>
        <p:nvSpPr>
          <p:cNvPr id="54" name="TextBox 53"/>
          <p:cNvSpPr txBox="1"/>
          <p:nvPr/>
        </p:nvSpPr>
        <p:spPr>
          <a:xfrm>
            <a:off x="3707904" y="1961872"/>
            <a:ext cx="869597" cy="369332"/>
          </a:xfrm>
          <a:prstGeom prst="rect">
            <a:avLst/>
          </a:prstGeom>
          <a:noFill/>
        </p:spPr>
        <p:txBody>
          <a:bodyPr wrap="square" rtlCol="0">
            <a:spAutoFit/>
          </a:bodyPr>
          <a:lstStyle/>
          <a:p>
            <a:r>
              <a:rPr lang="en-US" altLang="zh-CN" dirty="0" smtClean="0"/>
              <a:t>TS/USB</a:t>
            </a:r>
            <a:endParaRPr lang="zh-CN" altLang="en-US" dirty="0"/>
          </a:p>
        </p:txBody>
      </p:sp>
      <p:sp>
        <p:nvSpPr>
          <p:cNvPr id="69" name="TextBox 68"/>
          <p:cNvSpPr txBox="1"/>
          <p:nvPr/>
        </p:nvSpPr>
        <p:spPr>
          <a:xfrm>
            <a:off x="1403648" y="2547228"/>
            <a:ext cx="497252" cy="369332"/>
          </a:xfrm>
          <a:prstGeom prst="rect">
            <a:avLst/>
          </a:prstGeom>
          <a:noFill/>
        </p:spPr>
        <p:txBody>
          <a:bodyPr wrap="none" rtlCol="0">
            <a:spAutoFit/>
          </a:bodyPr>
          <a:lstStyle/>
          <a:p>
            <a:r>
              <a:rPr lang="en-US" altLang="zh-CN" dirty="0" smtClean="0"/>
              <a:t>MII</a:t>
            </a:r>
            <a:endParaRPr lang="zh-CN" altLang="en-US" dirty="0"/>
          </a:p>
        </p:txBody>
      </p:sp>
      <p:sp>
        <p:nvSpPr>
          <p:cNvPr id="70" name="TextBox 69"/>
          <p:cNvSpPr txBox="1"/>
          <p:nvPr/>
        </p:nvSpPr>
        <p:spPr>
          <a:xfrm>
            <a:off x="2267744" y="1899156"/>
            <a:ext cx="505636" cy="377716"/>
          </a:xfrm>
          <a:prstGeom prst="rect">
            <a:avLst/>
          </a:prstGeom>
          <a:noFill/>
        </p:spPr>
        <p:txBody>
          <a:bodyPr wrap="square" rtlCol="0">
            <a:spAutoFit/>
          </a:bodyPr>
          <a:lstStyle/>
          <a:p>
            <a:r>
              <a:rPr lang="en-US" altLang="zh-CN" dirty="0" smtClean="0"/>
              <a:t>MII</a:t>
            </a:r>
            <a:endParaRPr lang="zh-CN" altLang="en-US" dirty="0"/>
          </a:p>
        </p:txBody>
      </p:sp>
      <p:sp>
        <p:nvSpPr>
          <p:cNvPr id="71" name="TextBox 70"/>
          <p:cNvSpPr txBox="1"/>
          <p:nvPr/>
        </p:nvSpPr>
        <p:spPr>
          <a:xfrm>
            <a:off x="2267744" y="3555340"/>
            <a:ext cx="505636" cy="377716"/>
          </a:xfrm>
          <a:prstGeom prst="rect">
            <a:avLst/>
          </a:prstGeom>
          <a:noFill/>
        </p:spPr>
        <p:txBody>
          <a:bodyPr wrap="square" rtlCol="0">
            <a:spAutoFit/>
          </a:bodyPr>
          <a:lstStyle/>
          <a:p>
            <a:r>
              <a:rPr lang="en-US" altLang="zh-CN" dirty="0" smtClean="0"/>
              <a:t>MII</a:t>
            </a:r>
            <a:endParaRPr lang="zh-CN" altLang="en-US" dirty="0"/>
          </a:p>
        </p:txBody>
      </p:sp>
      <p:sp>
        <p:nvSpPr>
          <p:cNvPr id="31" name="内容占位符 16"/>
          <p:cNvSpPr>
            <a:spLocks noGrp="1"/>
          </p:cNvSpPr>
          <p:nvPr>
            <p:ph idx="1"/>
          </p:nvPr>
        </p:nvSpPr>
        <p:spPr>
          <a:xfrm>
            <a:off x="5940152" y="2420888"/>
            <a:ext cx="2448272" cy="720080"/>
          </a:xfrm>
        </p:spPr>
        <p:txBody>
          <a:bodyPr/>
          <a:lstStyle/>
          <a:p>
            <a:r>
              <a:rPr lang="es-ES" altLang="zh-CN" dirty="0" smtClean="0">
                <a:solidFill>
                  <a:srgbClr val="5F5F5F"/>
                </a:solidFill>
              </a:rPr>
              <a:t>MCU</a:t>
            </a:r>
            <a:r>
              <a:rPr lang="zh-CN" altLang="en-US" dirty="0" smtClean="0">
                <a:solidFill>
                  <a:srgbClr val="5F5F5F"/>
                </a:solidFill>
              </a:rPr>
              <a:t>通过网络接收</a:t>
            </a:r>
            <a:r>
              <a:rPr lang="en-US" altLang="zh-CN" dirty="0" smtClean="0">
                <a:solidFill>
                  <a:srgbClr val="5F5F5F"/>
                </a:solidFill>
              </a:rPr>
              <a:t>NVR</a:t>
            </a:r>
            <a:r>
              <a:rPr lang="zh-CN" altLang="en-US" dirty="0" smtClean="0">
                <a:solidFill>
                  <a:srgbClr val="5F5F5F"/>
                </a:solidFill>
              </a:rPr>
              <a:t>或者</a:t>
            </a:r>
            <a:r>
              <a:rPr lang="en-US" altLang="zh-CN" dirty="0" smtClean="0">
                <a:solidFill>
                  <a:srgbClr val="5F5F5F"/>
                </a:solidFill>
              </a:rPr>
              <a:t>IPC</a:t>
            </a:r>
            <a:r>
              <a:rPr lang="zh-CN" altLang="en-US" dirty="0" smtClean="0">
                <a:solidFill>
                  <a:srgbClr val="5F5F5F"/>
                </a:solidFill>
              </a:rPr>
              <a:t>信息，进行组网相关工作，控制</a:t>
            </a:r>
            <a:r>
              <a:rPr lang="en-US" altLang="zh-CN" dirty="0" smtClean="0">
                <a:solidFill>
                  <a:srgbClr val="5F5F5F"/>
                </a:solidFill>
              </a:rPr>
              <a:t>IT9315</a:t>
            </a:r>
            <a:r>
              <a:rPr lang="zh-CN" altLang="en-US" dirty="0" smtClean="0">
                <a:solidFill>
                  <a:srgbClr val="5F5F5F"/>
                </a:solidFill>
              </a:rPr>
              <a:t>进行信道获取及配置，工作量较小</a:t>
            </a:r>
            <a:endParaRPr lang="en-US" altLang="zh-CN" dirty="0" smtClean="0">
              <a:solidFill>
                <a:srgbClr val="5F5F5F"/>
              </a:solidFill>
            </a:endParaRPr>
          </a:p>
        </p:txBody>
      </p:sp>
      <p:sp>
        <p:nvSpPr>
          <p:cNvPr id="33" name="内容占位符 17"/>
          <p:cNvSpPr>
            <a:spLocks noGrp="1"/>
          </p:cNvSpPr>
          <p:nvPr>
            <p:ph idx="10"/>
          </p:nvPr>
        </p:nvSpPr>
        <p:spPr>
          <a:xfrm>
            <a:off x="5940152" y="2132856"/>
            <a:ext cx="2016224" cy="360040"/>
          </a:xfrm>
        </p:spPr>
        <p:txBody>
          <a:bodyPr/>
          <a:lstStyle/>
          <a:p>
            <a:r>
              <a:rPr lang="zh-CN" altLang="en-US" dirty="0" smtClean="0"/>
              <a:t>软件工作方面</a:t>
            </a:r>
            <a:endParaRPr lang="zh-CN" altLang="en-US" dirty="0"/>
          </a:p>
        </p:txBody>
      </p:sp>
      <p:sp>
        <p:nvSpPr>
          <p:cNvPr id="34" name="矩形 33"/>
          <p:cNvSpPr/>
          <p:nvPr/>
        </p:nvSpPr>
        <p:spPr>
          <a:xfrm>
            <a:off x="2915816" y="3356992"/>
            <a:ext cx="864096" cy="576064"/>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600" dirty="0" smtClean="0"/>
              <a:t>MCU</a:t>
            </a:r>
            <a:endParaRPr lang="zh-CN" altLang="en-US" sz="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down)">
                                      <p:cBhvr>
                                        <p:cTn id="7" dur="500"/>
                                        <p:tgtEl>
                                          <p:spTgt spid="18">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wipe(down)">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fade">
                                      <p:cBhvr>
                                        <p:cTn id="15" dur="2000"/>
                                        <p:tgtEl>
                                          <p:spTgt spid="3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xEl>
                                              <p:pRg st="0" end="0"/>
                                            </p:txEl>
                                          </p:spTgt>
                                        </p:tgtEl>
                                        <p:attrNameLst>
                                          <p:attrName>style.visibility</p:attrName>
                                        </p:attrNameLst>
                                      </p:cBhvr>
                                      <p:to>
                                        <p:strVal val="visible"/>
                                      </p:to>
                                    </p:set>
                                    <p:animEffect transition="in" filter="fade">
                                      <p:cBhvr>
                                        <p:cTn id="18" dur="2000"/>
                                        <p:tgtEl>
                                          <p:spTgt spid="3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animEffect transition="in" filter="wipe(down)">
                                      <p:cBhvr>
                                        <p:cTn id="23" dur="500"/>
                                        <p:tgtEl>
                                          <p:spTgt spid="20">
                                            <p:txEl>
                                              <p:pRg st="0" end="0"/>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wipe(down)">
                                      <p:cBhvr>
                                        <p:cTn id="26" dur="500"/>
                                        <p:tgtEl>
                                          <p:spTgt spid="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xEl>
                                              <p:pRg st="0" end="0"/>
                                            </p:txEl>
                                          </p:spTgt>
                                        </p:tgtEl>
                                        <p:attrNameLst>
                                          <p:attrName>style.visibility</p:attrName>
                                        </p:attrNameLst>
                                      </p:cBhvr>
                                      <p:to>
                                        <p:strVal val="visible"/>
                                      </p:to>
                                    </p:set>
                                    <p:animEffect transition="in" filter="wipe(down)">
                                      <p:cBhvr>
                                        <p:cTn id="31" dur="500"/>
                                        <p:tgtEl>
                                          <p:spTgt spid="22">
                                            <p:txEl>
                                              <p:pRg st="0" end="0"/>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1">
                                            <p:txEl>
                                              <p:pRg st="0" end="0"/>
                                            </p:txEl>
                                          </p:spTgt>
                                        </p:tgtEl>
                                        <p:attrNameLst>
                                          <p:attrName>style.visibility</p:attrName>
                                        </p:attrNameLst>
                                      </p:cBhvr>
                                      <p:to>
                                        <p:strVal val="visible"/>
                                      </p:to>
                                    </p:set>
                                    <p:animEffect transition="in" filter="wipe(down)">
                                      <p:cBhvr>
                                        <p:cTn id="34" dur="500"/>
                                        <p:tgtEl>
                                          <p:spTgt spid="2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7">
                                            <p:txEl>
                                              <p:pRg st="0" end="0"/>
                                            </p:txEl>
                                          </p:spTgt>
                                        </p:tgtEl>
                                        <p:attrNameLst>
                                          <p:attrName>style.visibility</p:attrName>
                                        </p:attrNameLst>
                                      </p:cBhvr>
                                      <p:to>
                                        <p:strVal val="visible"/>
                                      </p:to>
                                    </p:set>
                                    <p:animEffect transition="in" filter="wipe(down)">
                                      <p:cBhvr>
                                        <p:cTn id="39" dur="500"/>
                                        <p:tgtEl>
                                          <p:spTgt spid="27">
                                            <p:txEl>
                                              <p:pRg st="0" end="0"/>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7">
                                            <p:txEl>
                                              <p:pRg st="1" end="1"/>
                                            </p:txEl>
                                          </p:spTgt>
                                        </p:tgtEl>
                                        <p:attrNameLst>
                                          <p:attrName>style.visibility</p:attrName>
                                        </p:attrNameLst>
                                      </p:cBhvr>
                                      <p:to>
                                        <p:strVal val="visible"/>
                                      </p:to>
                                    </p:set>
                                    <p:animEffect transition="in" filter="wipe(down)">
                                      <p:cBhvr>
                                        <p:cTn id="42"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18" grpId="0" build="allAtOnce"/>
      <p:bldP spid="19" grpId="0" build="allAtOnce"/>
      <p:bldP spid="20" grpId="0" build="allAtOnce"/>
      <p:bldP spid="21" grpId="0" build="allAtOnce"/>
      <p:bldP spid="22" grpId="0" build="allAtOnce"/>
      <p:bldP spid="27" grpId="0" build="allAtOnce"/>
      <p:bldP spid="31" grpId="0" build="allAtOnce"/>
      <p:bldP spid="3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395536" y="1772816"/>
            <a:ext cx="7632848" cy="3312368"/>
          </a:xfrm>
        </p:spPr>
        <p:txBody>
          <a:bodyPr/>
          <a:lstStyle/>
          <a:p>
            <a:r>
              <a:rPr lang="zh-CN" altLang="en-US" sz="1200" dirty="0" smtClean="0">
                <a:solidFill>
                  <a:srgbClr val="5F5F5F"/>
                </a:solidFill>
              </a:rPr>
              <a:t>在图传项目中关于</a:t>
            </a:r>
            <a:r>
              <a:rPr lang="en-US" altLang="zh-CN" sz="1200" dirty="0" smtClean="0">
                <a:solidFill>
                  <a:srgbClr val="5F5F5F"/>
                </a:solidFill>
              </a:rPr>
              <a:t>MCU</a:t>
            </a:r>
            <a:r>
              <a:rPr lang="zh-CN" altLang="en-US" sz="1200" dirty="0" smtClean="0">
                <a:solidFill>
                  <a:srgbClr val="5F5F5F"/>
                </a:solidFill>
              </a:rPr>
              <a:t>的选型，主要关注于处理器性能，接口形式等方面。</a:t>
            </a:r>
            <a:endParaRPr lang="en-US" altLang="zh-CN" sz="1200" dirty="0" smtClean="0">
              <a:solidFill>
                <a:srgbClr val="5F5F5F"/>
              </a:solidFill>
            </a:endParaRPr>
          </a:p>
          <a:p>
            <a:endParaRPr lang="en-US" altLang="zh-CN" sz="1200" dirty="0" smtClean="0">
              <a:solidFill>
                <a:srgbClr val="5F5F5F"/>
              </a:solidFill>
            </a:endParaRPr>
          </a:p>
          <a:p>
            <a:r>
              <a:rPr lang="zh-CN" altLang="en-US" sz="1200" dirty="0" smtClean="0">
                <a:solidFill>
                  <a:srgbClr val="5F5F5F"/>
                </a:solidFill>
              </a:rPr>
              <a:t>方案一中，数据量较小，并且主要的无线收发芯片</a:t>
            </a:r>
            <a:r>
              <a:rPr lang="en-US" altLang="zh-CN" sz="1200" dirty="0" smtClean="0">
                <a:solidFill>
                  <a:srgbClr val="5F5F5F"/>
                </a:solidFill>
              </a:rPr>
              <a:t>Si4463</a:t>
            </a:r>
            <a:r>
              <a:rPr lang="zh-CN" altLang="en-US" sz="1200" dirty="0" smtClean="0">
                <a:solidFill>
                  <a:srgbClr val="5F5F5F"/>
                </a:solidFill>
              </a:rPr>
              <a:t>可以采用性能较低的</a:t>
            </a:r>
            <a:r>
              <a:rPr lang="en-US" altLang="zh-CN" sz="1200" dirty="0" smtClean="0">
                <a:solidFill>
                  <a:srgbClr val="5F5F5F"/>
                </a:solidFill>
              </a:rPr>
              <a:t>8051</a:t>
            </a:r>
            <a:r>
              <a:rPr lang="zh-CN" altLang="en-US" sz="1200" dirty="0" smtClean="0">
                <a:solidFill>
                  <a:srgbClr val="5F5F5F"/>
                </a:solidFill>
              </a:rPr>
              <a:t>系列单片机实现（官方评估板），故对</a:t>
            </a:r>
            <a:r>
              <a:rPr lang="en-US" altLang="zh-CN" sz="1200" dirty="0" smtClean="0">
                <a:solidFill>
                  <a:srgbClr val="5F5F5F"/>
                </a:solidFill>
              </a:rPr>
              <a:t>Si4463</a:t>
            </a:r>
            <a:r>
              <a:rPr lang="zh-CN" altLang="en-US" sz="1200" dirty="0" smtClean="0">
                <a:solidFill>
                  <a:srgbClr val="5F5F5F"/>
                </a:solidFill>
              </a:rPr>
              <a:t>的评估工作减少，主要侧重与</a:t>
            </a:r>
            <a:r>
              <a:rPr lang="en-US" altLang="zh-CN" sz="1200" dirty="0" smtClean="0">
                <a:solidFill>
                  <a:srgbClr val="5F5F5F"/>
                </a:solidFill>
              </a:rPr>
              <a:t>USB</a:t>
            </a:r>
            <a:r>
              <a:rPr lang="zh-CN" altLang="en-US" sz="1200" dirty="0" smtClean="0">
                <a:solidFill>
                  <a:srgbClr val="5F5F5F"/>
                </a:solidFill>
              </a:rPr>
              <a:t>接口方面的数据。选型时可以选择一款成熟的带有</a:t>
            </a:r>
            <a:r>
              <a:rPr lang="en-US" altLang="zh-CN" sz="1200" dirty="0" smtClean="0">
                <a:solidFill>
                  <a:srgbClr val="5F5F5F"/>
                </a:solidFill>
              </a:rPr>
              <a:t>USB</a:t>
            </a:r>
            <a:r>
              <a:rPr lang="zh-CN" altLang="en-US" sz="1200" dirty="0" smtClean="0">
                <a:solidFill>
                  <a:srgbClr val="5F5F5F"/>
                </a:solidFill>
              </a:rPr>
              <a:t>接口，官方具有</a:t>
            </a:r>
            <a:r>
              <a:rPr lang="en-US" altLang="zh-CN" sz="1200" dirty="0" smtClean="0">
                <a:solidFill>
                  <a:srgbClr val="5F5F5F"/>
                </a:solidFill>
              </a:rPr>
              <a:t>USB</a:t>
            </a:r>
            <a:r>
              <a:rPr lang="zh-CN" altLang="en-US" sz="1200" dirty="0" smtClean="0">
                <a:solidFill>
                  <a:srgbClr val="5F5F5F"/>
                </a:solidFill>
              </a:rPr>
              <a:t>库移植的</a:t>
            </a:r>
            <a:r>
              <a:rPr lang="en-US" altLang="zh-CN" sz="1200" dirty="0" smtClean="0">
                <a:solidFill>
                  <a:srgbClr val="5F5F5F"/>
                </a:solidFill>
              </a:rPr>
              <a:t>MCU</a:t>
            </a:r>
            <a:r>
              <a:rPr lang="zh-CN" altLang="en-US" sz="1200" dirty="0" smtClean="0">
                <a:solidFill>
                  <a:srgbClr val="5F5F5F"/>
                </a:solidFill>
              </a:rPr>
              <a:t>。</a:t>
            </a:r>
            <a:endParaRPr lang="en-US" altLang="zh-CN" sz="1200" dirty="0" smtClean="0">
              <a:solidFill>
                <a:srgbClr val="5F5F5F"/>
              </a:solidFill>
            </a:endParaRPr>
          </a:p>
          <a:p>
            <a:endParaRPr lang="en-US" altLang="zh-CN" dirty="0" smtClean="0">
              <a:solidFill>
                <a:srgbClr val="5F5F5F"/>
              </a:solidFill>
            </a:endParaRPr>
          </a:p>
          <a:p>
            <a:r>
              <a:rPr lang="zh-CN" altLang="en-US" sz="1200" dirty="0" smtClean="0">
                <a:solidFill>
                  <a:srgbClr val="5F5F5F"/>
                </a:solidFill>
              </a:rPr>
              <a:t>方案二中，</a:t>
            </a:r>
            <a:r>
              <a:rPr lang="en-US" altLang="zh-CN" sz="1200" dirty="0" smtClean="0">
                <a:solidFill>
                  <a:srgbClr val="5F5F5F"/>
                </a:solidFill>
              </a:rPr>
              <a:t>MCU</a:t>
            </a:r>
            <a:r>
              <a:rPr lang="zh-CN" altLang="en-US" sz="1200" dirty="0" smtClean="0">
                <a:solidFill>
                  <a:srgbClr val="5F5F5F"/>
                </a:solidFill>
              </a:rPr>
              <a:t>的主要工作在数据处理方面，并且根据</a:t>
            </a:r>
            <a:r>
              <a:rPr lang="en-US" altLang="zh-CN" sz="1200" dirty="0" smtClean="0">
                <a:solidFill>
                  <a:srgbClr val="5F5F5F"/>
                </a:solidFill>
              </a:rPr>
              <a:t>ITE</a:t>
            </a:r>
            <a:r>
              <a:rPr lang="zh-CN" altLang="en-US" sz="1200" dirty="0" smtClean="0">
                <a:solidFill>
                  <a:srgbClr val="5F5F5F"/>
                </a:solidFill>
              </a:rPr>
              <a:t>人员介绍，数据处理需要消耗大量</a:t>
            </a:r>
            <a:r>
              <a:rPr lang="en-US" altLang="zh-CN" sz="1200" dirty="0" smtClean="0">
                <a:solidFill>
                  <a:srgbClr val="5F5F5F"/>
                </a:solidFill>
              </a:rPr>
              <a:t>CPU</a:t>
            </a:r>
            <a:r>
              <a:rPr lang="zh-CN" altLang="en-US" sz="1200" dirty="0" smtClean="0">
                <a:solidFill>
                  <a:srgbClr val="5F5F5F"/>
                </a:solidFill>
              </a:rPr>
              <a:t>资源，需要选用性能较强的</a:t>
            </a:r>
            <a:r>
              <a:rPr lang="en-US" altLang="zh-CN" sz="1200" dirty="0" smtClean="0">
                <a:solidFill>
                  <a:srgbClr val="5F5F5F"/>
                </a:solidFill>
              </a:rPr>
              <a:t>MCU</a:t>
            </a:r>
            <a:r>
              <a:rPr lang="zh-CN" altLang="en-US" sz="1200" dirty="0" smtClean="0">
                <a:solidFill>
                  <a:srgbClr val="5F5F5F"/>
                </a:solidFill>
              </a:rPr>
              <a:t>；并且需要支持网络通信，可以选用支持</a:t>
            </a:r>
            <a:r>
              <a:rPr lang="en-US" altLang="zh-CN" sz="1200" dirty="0" err="1" smtClean="0">
                <a:solidFill>
                  <a:srgbClr val="5F5F5F"/>
                </a:solidFill>
              </a:rPr>
              <a:t>linux</a:t>
            </a:r>
            <a:r>
              <a:rPr lang="zh-CN" altLang="en-US" sz="1200" dirty="0" smtClean="0">
                <a:solidFill>
                  <a:srgbClr val="5F5F5F"/>
                </a:solidFill>
              </a:rPr>
              <a:t>系统的</a:t>
            </a:r>
            <a:r>
              <a:rPr lang="en-US" altLang="zh-CN" sz="1200" dirty="0" smtClean="0">
                <a:solidFill>
                  <a:srgbClr val="5F5F5F"/>
                </a:solidFill>
              </a:rPr>
              <a:t>MCU</a:t>
            </a:r>
            <a:r>
              <a:rPr lang="zh-CN" altLang="en-US" sz="1200" dirty="0" smtClean="0">
                <a:solidFill>
                  <a:srgbClr val="5F5F5F"/>
                </a:solidFill>
              </a:rPr>
              <a:t>。</a:t>
            </a:r>
            <a:endParaRPr lang="en-US" altLang="zh-CN" sz="1200" dirty="0" smtClean="0">
              <a:solidFill>
                <a:srgbClr val="5F5F5F"/>
              </a:solidFill>
            </a:endParaRPr>
          </a:p>
          <a:p>
            <a:endParaRPr lang="en-US" altLang="zh-CN" sz="1200" dirty="0" smtClean="0">
              <a:solidFill>
                <a:srgbClr val="5F5F5F"/>
              </a:solidFill>
            </a:endParaRPr>
          </a:p>
          <a:p>
            <a:r>
              <a:rPr lang="zh-CN" altLang="en-US" sz="1200" dirty="0" smtClean="0">
                <a:solidFill>
                  <a:srgbClr val="5F5F5F"/>
                </a:solidFill>
              </a:rPr>
              <a:t>方案三中，</a:t>
            </a:r>
            <a:r>
              <a:rPr lang="en-US" altLang="zh-CN" sz="1200" dirty="0" smtClean="0">
                <a:solidFill>
                  <a:srgbClr val="5F5F5F"/>
                </a:solidFill>
              </a:rPr>
              <a:t>MCU</a:t>
            </a:r>
            <a:r>
              <a:rPr lang="zh-CN" altLang="en-US" sz="1200" dirty="0" smtClean="0">
                <a:solidFill>
                  <a:srgbClr val="5F5F5F"/>
                </a:solidFill>
              </a:rPr>
              <a:t>无需处理大量数据，但需要进行网络通信，数据量小，采用支持网络的</a:t>
            </a:r>
            <a:r>
              <a:rPr lang="en-US" altLang="zh-CN" sz="1200" dirty="0" smtClean="0">
                <a:solidFill>
                  <a:srgbClr val="5F5F5F"/>
                </a:solidFill>
              </a:rPr>
              <a:t>MCU</a:t>
            </a:r>
            <a:r>
              <a:rPr lang="zh-CN" altLang="en-US" sz="1200" dirty="0" smtClean="0">
                <a:solidFill>
                  <a:srgbClr val="5F5F5F"/>
                </a:solidFill>
              </a:rPr>
              <a:t>。</a:t>
            </a:r>
            <a:endParaRPr lang="es-ES" altLang="zh-CN" sz="1200" dirty="0" smtClean="0">
              <a:solidFill>
                <a:srgbClr val="5F5F5F"/>
              </a:solidFill>
            </a:endParaRPr>
          </a:p>
        </p:txBody>
      </p:sp>
      <p:sp>
        <p:nvSpPr>
          <p:cNvPr id="25" name="标题 1"/>
          <p:cNvSpPr txBox="1">
            <a:spLocks/>
          </p:cNvSpPr>
          <p:nvPr/>
        </p:nvSpPr>
        <p:spPr bwMode="auto">
          <a:xfrm>
            <a:off x="251520" y="260648"/>
            <a:ext cx="8532472" cy="65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fontAlgn="base" hangingPunct="0">
              <a:spcBef>
                <a:spcPct val="0"/>
              </a:spcBef>
              <a:spcAft>
                <a:spcPct val="0"/>
              </a:spcAft>
            </a:pPr>
            <a:r>
              <a:rPr lang="en-US" altLang="zh-CN" sz="3200" b="1" kern="0" dirty="0" smtClean="0">
                <a:solidFill>
                  <a:srgbClr val="C00000"/>
                </a:solidFill>
                <a:latin typeface="微软雅黑" pitchFamily="34" charset="-122"/>
                <a:ea typeface="微软雅黑" pitchFamily="34" charset="-122"/>
              </a:rPr>
              <a:t>1.4 </a:t>
            </a:r>
            <a:r>
              <a:rPr lang="zh-CN" altLang="en-US" sz="3200" b="1" kern="0" dirty="0" smtClean="0">
                <a:solidFill>
                  <a:srgbClr val="C00000"/>
                </a:solidFill>
                <a:latin typeface="微软雅黑" pitchFamily="34" charset="-122"/>
                <a:ea typeface="微软雅黑" pitchFamily="34" charset="-122"/>
              </a:rPr>
              <a:t>选型总结</a:t>
            </a:r>
            <a:r>
              <a:rPr lang="zh-CN" altLang="en-US" sz="3200" b="1" kern="0" dirty="0" smtClean="0">
                <a:solidFill>
                  <a:schemeClr val="tx1">
                    <a:lumMod val="75000"/>
                    <a:lumOff val="25000"/>
                  </a:schemeClr>
                </a:solidFill>
                <a:latin typeface="微软雅黑" pitchFamily="34" charset="-122"/>
                <a:ea typeface="微软雅黑" pitchFamily="34" charset="-122"/>
              </a:rPr>
              <a:t> </a:t>
            </a:r>
          </a:p>
        </p:txBody>
      </p:sp>
      <p:sp>
        <p:nvSpPr>
          <p:cNvPr id="15" name="内容占位符 17"/>
          <p:cNvSpPr txBox="1">
            <a:spLocks/>
          </p:cNvSpPr>
          <p:nvPr/>
        </p:nvSpPr>
        <p:spPr>
          <a:xfrm>
            <a:off x="323528" y="908720"/>
            <a:ext cx="7776864" cy="648072"/>
          </a:xfrm>
          <a:prstGeom prst="rect">
            <a:avLst/>
          </a:prstGeom>
        </p:spPr>
        <p:txBody>
          <a:bodyPr numCol="1" spcCol="720000"/>
          <a:lstStyle/>
          <a:p>
            <a:r>
              <a:rPr lang="zh-CN" altLang="en-US" sz="1400" b="1" dirty="0" smtClean="0">
                <a:solidFill>
                  <a:schemeClr val="tx1">
                    <a:lumMod val="75000"/>
                    <a:lumOff val="25000"/>
                  </a:schemeClr>
                </a:solidFill>
                <a:latin typeface="微软雅黑" pitchFamily="34" charset="-122"/>
                <a:ea typeface="微软雅黑" pitchFamily="34" charset="-122"/>
              </a:rPr>
              <a:t>       随着方案的不断讨论、修改，选型也不断改动、遇到不同的问题。在选型过程中，因为所要实现的功能、数据处理量、对外接口等的不同，所要关注的点也不同。</a:t>
            </a:r>
            <a:endParaRPr lang="en-US" altLang="zh-CN" sz="1400" b="1" dirty="0" smtClean="0">
              <a:solidFill>
                <a:schemeClr val="tx1">
                  <a:lumMod val="75000"/>
                  <a:lumOff val="25000"/>
                </a:schemeClr>
              </a:solidFill>
              <a:latin typeface="微软雅黑" pitchFamily="34" charset="-122"/>
              <a:ea typeface="微软雅黑" pitchFamily="34" charset="-122"/>
            </a:endParaRPr>
          </a:p>
          <a:p>
            <a:r>
              <a:rPr lang="zh-CN" altLang="en-US" sz="1400" b="1" dirty="0" smtClean="0">
                <a:solidFill>
                  <a:schemeClr val="tx1">
                    <a:lumMod val="75000"/>
                    <a:lumOff val="25000"/>
                  </a:schemeClr>
                </a:solidFill>
                <a:latin typeface="微软雅黑" pitchFamily="34" charset="-122"/>
                <a:ea typeface="微软雅黑" pitchFamily="34" charset="-122"/>
              </a:rPr>
              <a:t>       在图传项目中关于</a:t>
            </a:r>
            <a:r>
              <a:rPr lang="en-US" altLang="zh-CN" sz="1400" b="1" dirty="0" smtClean="0">
                <a:solidFill>
                  <a:schemeClr val="tx1">
                    <a:lumMod val="75000"/>
                    <a:lumOff val="25000"/>
                  </a:schemeClr>
                </a:solidFill>
                <a:latin typeface="微软雅黑" pitchFamily="34" charset="-122"/>
                <a:ea typeface="微软雅黑" pitchFamily="34" charset="-122"/>
              </a:rPr>
              <a:t>MCU</a:t>
            </a:r>
            <a:r>
              <a:rPr lang="zh-CN" altLang="en-US" sz="1400" b="1" dirty="0" smtClean="0">
                <a:solidFill>
                  <a:schemeClr val="tx1">
                    <a:lumMod val="75000"/>
                    <a:lumOff val="25000"/>
                  </a:schemeClr>
                </a:solidFill>
                <a:latin typeface="微软雅黑" pitchFamily="34" charset="-122"/>
                <a:ea typeface="微软雅黑" pitchFamily="34" charset="-122"/>
              </a:rPr>
              <a:t>的选型，主要关注于处理器性能，接口形式等方面。</a:t>
            </a:r>
            <a:endParaRPr lang="en-US" altLang="zh-CN" sz="1400" b="1" dirty="0" smtClean="0">
              <a:solidFill>
                <a:schemeClr val="tx1">
                  <a:lumMod val="75000"/>
                  <a:lumOff val="25000"/>
                </a:schemeClr>
              </a:solidFill>
              <a:latin typeface="微软雅黑" pitchFamily="34" charset="-122"/>
              <a:ea typeface="微软雅黑" pitchFamily="34" charset="-122"/>
            </a:endParaRPr>
          </a:p>
          <a:p>
            <a:endParaRPr lang="zh-CN" altLang="en-US" sz="1400" b="1" dirty="0" smtClean="0">
              <a:solidFill>
                <a:schemeClr val="tx1">
                  <a:lumMod val="75000"/>
                  <a:lumOff val="25000"/>
                </a:schemeClr>
              </a:solidFill>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431541" y="1844824"/>
          <a:ext cx="8100900" cy="3068960"/>
        </p:xfrm>
        <a:graphic>
          <a:graphicData uri="http://schemas.openxmlformats.org/drawingml/2006/table">
            <a:tbl>
              <a:tblPr firstRow="1" bandRow="1">
                <a:tableStyleId>{5C22544A-7EE6-4342-B048-85BDC9FD1C3A}</a:tableStyleId>
              </a:tblPr>
              <a:tblGrid>
                <a:gridCol w="1022444"/>
                <a:gridCol w="2202914"/>
                <a:gridCol w="2100234"/>
                <a:gridCol w="1983219"/>
                <a:gridCol w="792089"/>
              </a:tblGrid>
              <a:tr h="430397">
                <a:tc>
                  <a:txBody>
                    <a:bodyPr/>
                    <a:lstStyle/>
                    <a:p>
                      <a:endParaRPr lang="zh-CN" altLang="en-US" dirty="0"/>
                    </a:p>
                  </a:txBody>
                  <a:tcPr/>
                </a:tc>
                <a:tc>
                  <a:txBody>
                    <a:bodyPr/>
                    <a:lstStyle/>
                    <a:p>
                      <a:r>
                        <a:rPr lang="zh-CN" altLang="en-US" dirty="0" smtClean="0"/>
                        <a:t>性能</a:t>
                      </a:r>
                      <a:endParaRPr lang="zh-CN" altLang="en-US" dirty="0"/>
                    </a:p>
                  </a:txBody>
                  <a:tcPr/>
                </a:tc>
                <a:tc>
                  <a:txBody>
                    <a:bodyPr/>
                    <a:lstStyle/>
                    <a:p>
                      <a:r>
                        <a:rPr lang="zh-CN" altLang="en-US" dirty="0" smtClean="0"/>
                        <a:t>接口</a:t>
                      </a:r>
                      <a:endParaRPr lang="zh-CN" altLang="en-US" dirty="0"/>
                    </a:p>
                  </a:txBody>
                  <a:tcPr/>
                </a:tc>
                <a:tc>
                  <a:txBody>
                    <a:bodyPr/>
                    <a:lstStyle/>
                    <a:p>
                      <a:r>
                        <a:rPr lang="zh-CN" altLang="en-US" dirty="0" smtClean="0"/>
                        <a:t>系统</a:t>
                      </a:r>
                      <a:endParaRPr lang="zh-CN" altLang="en-US" dirty="0"/>
                    </a:p>
                  </a:txBody>
                  <a:tcPr/>
                </a:tc>
                <a:tc>
                  <a:txBody>
                    <a:bodyPr/>
                    <a:lstStyle/>
                    <a:p>
                      <a:r>
                        <a:rPr lang="zh-CN" altLang="en-US" dirty="0" smtClean="0"/>
                        <a:t>选型</a:t>
                      </a:r>
                      <a:endParaRPr lang="zh-CN" altLang="en-US" dirty="0"/>
                    </a:p>
                  </a:txBody>
                  <a:tcPr/>
                </a:tc>
              </a:tr>
              <a:tr h="496149">
                <a:tc>
                  <a:txBody>
                    <a:bodyPr/>
                    <a:lstStyle/>
                    <a:p>
                      <a:r>
                        <a:rPr lang="zh-CN" altLang="en-US" dirty="0" smtClean="0"/>
                        <a:t>方案一</a:t>
                      </a:r>
                      <a:endParaRPr lang="en-US" altLang="zh-CN" dirty="0" smtClean="0"/>
                    </a:p>
                  </a:txBody>
                  <a:tcPr/>
                </a:tc>
                <a:tc>
                  <a:txBody>
                    <a:bodyPr/>
                    <a:lstStyle/>
                    <a:p>
                      <a:r>
                        <a:rPr lang="zh-CN" altLang="en-US" sz="1200" dirty="0" smtClean="0">
                          <a:solidFill>
                            <a:srgbClr val="6E6E6E"/>
                          </a:solidFill>
                          <a:latin typeface="微软雅黑" pitchFamily="34" charset="-122"/>
                          <a:ea typeface="微软雅黑" pitchFamily="34" charset="-122"/>
                        </a:rPr>
                        <a:t>数据量小，性能要求低</a:t>
                      </a:r>
                      <a:endParaRPr lang="zh-CN" altLang="en-US" sz="1200" dirty="0">
                        <a:solidFill>
                          <a:srgbClr val="6E6E6E"/>
                        </a:solidFill>
                        <a:latin typeface="微软雅黑" pitchFamily="34" charset="-122"/>
                        <a:ea typeface="微软雅黑" pitchFamily="34" charset="-122"/>
                      </a:endParaRPr>
                    </a:p>
                  </a:txBody>
                  <a:tcPr/>
                </a:tc>
                <a:tc>
                  <a:txBody>
                    <a:bodyPr/>
                    <a:lstStyle/>
                    <a:p>
                      <a:r>
                        <a:rPr lang="en-US" altLang="zh-CN" sz="1200" dirty="0" smtClean="0">
                          <a:solidFill>
                            <a:srgbClr val="6E6E6E"/>
                          </a:solidFill>
                          <a:latin typeface="微软雅黑" pitchFamily="34" charset="-122"/>
                          <a:ea typeface="微软雅黑" pitchFamily="34" charset="-122"/>
                        </a:rPr>
                        <a:t>USB</a:t>
                      </a:r>
                      <a:r>
                        <a:rPr lang="zh-CN" altLang="en-US" sz="1200" dirty="0" smtClean="0">
                          <a:solidFill>
                            <a:srgbClr val="6E6E6E"/>
                          </a:solidFill>
                          <a:latin typeface="微软雅黑" pitchFamily="34" charset="-122"/>
                          <a:ea typeface="微软雅黑" pitchFamily="34" charset="-122"/>
                        </a:rPr>
                        <a:t>、</a:t>
                      </a:r>
                      <a:r>
                        <a:rPr lang="en-US" altLang="zh-CN" sz="1200" dirty="0" smtClean="0">
                          <a:solidFill>
                            <a:srgbClr val="6E6E6E"/>
                          </a:solidFill>
                          <a:latin typeface="微软雅黑" pitchFamily="34" charset="-122"/>
                          <a:ea typeface="微软雅黑" pitchFamily="34" charset="-122"/>
                        </a:rPr>
                        <a:t>SPI</a:t>
                      </a:r>
                      <a:endParaRPr lang="zh-CN" altLang="en-US" sz="1200" dirty="0">
                        <a:solidFill>
                          <a:srgbClr val="6E6E6E"/>
                        </a:solidFill>
                        <a:latin typeface="微软雅黑" pitchFamily="34" charset="-122"/>
                        <a:ea typeface="微软雅黑" pitchFamily="34" charset="-122"/>
                      </a:endParaRPr>
                    </a:p>
                  </a:txBody>
                  <a:tcPr/>
                </a:tc>
                <a:tc>
                  <a:txBody>
                    <a:bodyPr/>
                    <a:lstStyle/>
                    <a:p>
                      <a:r>
                        <a:rPr lang="zh-CN" altLang="en-US" sz="1200" dirty="0" smtClean="0">
                          <a:solidFill>
                            <a:srgbClr val="6E6E6E"/>
                          </a:solidFill>
                          <a:latin typeface="微软雅黑" pitchFamily="34" charset="-122"/>
                          <a:ea typeface="微软雅黑" pitchFamily="34" charset="-122"/>
                        </a:rPr>
                        <a:t>不必要</a:t>
                      </a:r>
                      <a:endParaRPr lang="zh-CN" altLang="en-US" sz="1200" dirty="0">
                        <a:solidFill>
                          <a:srgbClr val="6E6E6E"/>
                        </a:solidFill>
                        <a:latin typeface="微软雅黑" pitchFamily="34" charset="-122"/>
                        <a:ea typeface="微软雅黑" pitchFamily="34" charset="-122"/>
                      </a:endParaRPr>
                    </a:p>
                  </a:txBody>
                  <a:tcPr/>
                </a:tc>
                <a:tc>
                  <a:txBody>
                    <a:bodyPr/>
                    <a:lstStyle/>
                    <a:p>
                      <a:r>
                        <a:rPr lang="en-US" altLang="zh-CN" sz="1200" dirty="0" smtClean="0">
                          <a:solidFill>
                            <a:srgbClr val="6E6E6E"/>
                          </a:solidFill>
                          <a:latin typeface="微软雅黑" pitchFamily="34" charset="-122"/>
                          <a:ea typeface="微软雅黑" pitchFamily="34" charset="-122"/>
                        </a:rPr>
                        <a:t>M451</a:t>
                      </a:r>
                      <a:endParaRPr lang="zh-CN" altLang="en-US" sz="1200" dirty="0">
                        <a:solidFill>
                          <a:srgbClr val="6E6E6E"/>
                        </a:solidFill>
                        <a:latin typeface="微软雅黑" pitchFamily="34" charset="-122"/>
                        <a:ea typeface="微软雅黑" pitchFamily="34" charset="-122"/>
                      </a:endParaRPr>
                    </a:p>
                  </a:txBody>
                  <a:tcPr/>
                </a:tc>
              </a:tr>
              <a:tr h="694609">
                <a:tc>
                  <a:txBody>
                    <a:bodyPr/>
                    <a:lstStyle/>
                    <a:p>
                      <a:r>
                        <a:rPr lang="zh-CN" altLang="en-US" dirty="0" smtClean="0"/>
                        <a:t>方案二</a:t>
                      </a:r>
                      <a:endParaRPr lang="zh-CN" altLang="en-US" dirty="0"/>
                    </a:p>
                  </a:txBody>
                  <a:tcPr/>
                </a:tc>
                <a:tc>
                  <a:txBody>
                    <a:bodyPr/>
                    <a:lstStyle/>
                    <a:p>
                      <a:r>
                        <a:rPr lang="zh-CN" altLang="en-US" sz="1200" dirty="0" smtClean="0">
                          <a:solidFill>
                            <a:srgbClr val="6E6E6E"/>
                          </a:solidFill>
                          <a:latin typeface="微软雅黑" pitchFamily="34" charset="-122"/>
                          <a:ea typeface="微软雅黑" pitchFamily="34" charset="-122"/>
                        </a:rPr>
                        <a:t>数据量大，需拆包打包，性能要求高</a:t>
                      </a:r>
                      <a:endParaRPr lang="zh-CN" altLang="en-US" sz="1200" dirty="0">
                        <a:solidFill>
                          <a:srgbClr val="6E6E6E"/>
                        </a:solidFill>
                        <a:latin typeface="微软雅黑" pitchFamily="34" charset="-122"/>
                        <a:ea typeface="微软雅黑" pitchFamily="34" charset="-122"/>
                      </a:endParaRPr>
                    </a:p>
                  </a:txBody>
                  <a:tcPr/>
                </a:tc>
                <a:tc>
                  <a:txBody>
                    <a:bodyPr/>
                    <a:lstStyle/>
                    <a:p>
                      <a:r>
                        <a:rPr lang="en-US" altLang="zh-CN" sz="1200" dirty="0" smtClean="0">
                          <a:solidFill>
                            <a:srgbClr val="6E6E6E"/>
                          </a:solidFill>
                          <a:latin typeface="微软雅黑" pitchFamily="34" charset="-122"/>
                          <a:ea typeface="微软雅黑" pitchFamily="34" charset="-122"/>
                        </a:rPr>
                        <a:t>USB(TS)</a:t>
                      </a:r>
                      <a:r>
                        <a:rPr lang="zh-CN" altLang="en-US" sz="1200" dirty="0" smtClean="0">
                          <a:solidFill>
                            <a:srgbClr val="6E6E6E"/>
                          </a:solidFill>
                          <a:latin typeface="微软雅黑" pitchFamily="34" charset="-122"/>
                          <a:ea typeface="微软雅黑" pitchFamily="34" charset="-122"/>
                        </a:rPr>
                        <a:t>、</a:t>
                      </a:r>
                      <a:r>
                        <a:rPr lang="en-US" altLang="zh-CN" sz="1200" dirty="0" smtClean="0">
                          <a:solidFill>
                            <a:srgbClr val="6E6E6E"/>
                          </a:solidFill>
                          <a:latin typeface="微软雅黑" pitchFamily="34" charset="-122"/>
                          <a:ea typeface="微软雅黑" pitchFamily="34" charset="-122"/>
                        </a:rPr>
                        <a:t>I2C</a:t>
                      </a:r>
                      <a:r>
                        <a:rPr lang="zh-CN" altLang="en-US" sz="1200" dirty="0" smtClean="0">
                          <a:solidFill>
                            <a:srgbClr val="6E6E6E"/>
                          </a:solidFill>
                          <a:latin typeface="微软雅黑" pitchFamily="34" charset="-122"/>
                          <a:ea typeface="微软雅黑" pitchFamily="34" charset="-122"/>
                        </a:rPr>
                        <a:t>，</a:t>
                      </a:r>
                      <a:r>
                        <a:rPr lang="en-US" altLang="zh-CN" sz="1200" dirty="0" smtClean="0">
                          <a:solidFill>
                            <a:srgbClr val="6E6E6E"/>
                          </a:solidFill>
                          <a:latin typeface="微软雅黑" pitchFamily="34" charset="-122"/>
                          <a:ea typeface="微软雅黑" pitchFamily="34" charset="-122"/>
                        </a:rPr>
                        <a:t>SPI</a:t>
                      </a:r>
                      <a:r>
                        <a:rPr lang="zh-CN" altLang="en-US" sz="1200" dirty="0" smtClean="0">
                          <a:solidFill>
                            <a:srgbClr val="6E6E6E"/>
                          </a:solidFill>
                          <a:latin typeface="微软雅黑" pitchFamily="34" charset="-122"/>
                          <a:ea typeface="微软雅黑" pitchFamily="34" charset="-122"/>
                        </a:rPr>
                        <a:t>、</a:t>
                      </a:r>
                      <a:r>
                        <a:rPr lang="en-US" altLang="zh-CN" sz="1200" dirty="0" smtClean="0">
                          <a:solidFill>
                            <a:srgbClr val="6E6E6E"/>
                          </a:solidFill>
                          <a:latin typeface="微软雅黑" pitchFamily="34" charset="-122"/>
                          <a:ea typeface="微软雅黑" pitchFamily="34" charset="-122"/>
                        </a:rPr>
                        <a:t>MII</a:t>
                      </a:r>
                      <a:endParaRPr lang="zh-CN" altLang="en-US" sz="1200" dirty="0">
                        <a:solidFill>
                          <a:srgbClr val="6E6E6E"/>
                        </a:solidFill>
                        <a:latin typeface="微软雅黑" pitchFamily="34" charset="-122"/>
                        <a:ea typeface="微软雅黑" pitchFamily="34" charset="-122"/>
                      </a:endParaRPr>
                    </a:p>
                  </a:txBody>
                  <a:tcPr/>
                </a:tc>
                <a:tc>
                  <a:txBody>
                    <a:bodyPr/>
                    <a:lstStyle/>
                    <a:p>
                      <a:r>
                        <a:rPr lang="en-US" altLang="zh-CN" sz="1200" dirty="0" err="1" smtClean="0">
                          <a:solidFill>
                            <a:srgbClr val="6E6E6E"/>
                          </a:solidFill>
                          <a:latin typeface="微软雅黑" pitchFamily="34" charset="-122"/>
                          <a:ea typeface="微软雅黑" pitchFamily="34" charset="-122"/>
                        </a:rPr>
                        <a:t>linux</a:t>
                      </a:r>
                      <a:endParaRPr lang="zh-CN" altLang="en-US" sz="1200" dirty="0">
                        <a:solidFill>
                          <a:srgbClr val="6E6E6E"/>
                        </a:solidFill>
                        <a:latin typeface="微软雅黑" pitchFamily="34" charset="-122"/>
                        <a:ea typeface="微软雅黑" pitchFamily="34" charset="-122"/>
                      </a:endParaRPr>
                    </a:p>
                  </a:txBody>
                  <a:tcPr/>
                </a:tc>
                <a:tc>
                  <a:txBody>
                    <a:bodyPr/>
                    <a:lstStyle/>
                    <a:p>
                      <a:r>
                        <a:rPr lang="en-US" altLang="zh-CN" sz="1200" dirty="0" smtClean="0">
                          <a:solidFill>
                            <a:srgbClr val="6E6E6E"/>
                          </a:solidFill>
                          <a:latin typeface="微软雅黑" pitchFamily="34" charset="-122"/>
                          <a:ea typeface="微软雅黑" pitchFamily="34" charset="-122"/>
                        </a:rPr>
                        <a:t>NUC970(</a:t>
                      </a:r>
                      <a:r>
                        <a:rPr lang="zh-CN" altLang="en-US" sz="1200" dirty="0" smtClean="0">
                          <a:solidFill>
                            <a:srgbClr val="6E6E6E"/>
                          </a:solidFill>
                          <a:latin typeface="微软雅黑" pitchFamily="34" charset="-122"/>
                          <a:ea typeface="微软雅黑" pitchFamily="34" charset="-122"/>
                        </a:rPr>
                        <a:t>不满足</a:t>
                      </a:r>
                      <a:r>
                        <a:rPr lang="en-US" altLang="zh-CN" sz="1200" dirty="0" smtClean="0">
                          <a:solidFill>
                            <a:srgbClr val="6E6E6E"/>
                          </a:solidFill>
                          <a:latin typeface="微软雅黑" pitchFamily="34" charset="-122"/>
                          <a:ea typeface="微软雅黑" pitchFamily="34" charset="-122"/>
                        </a:rPr>
                        <a:t>)</a:t>
                      </a:r>
                      <a:endParaRPr lang="zh-CN" altLang="en-US" sz="1200" dirty="0">
                        <a:solidFill>
                          <a:srgbClr val="6E6E6E"/>
                        </a:solidFill>
                        <a:latin typeface="微软雅黑" pitchFamily="34" charset="-122"/>
                        <a:ea typeface="微软雅黑" pitchFamily="34" charset="-122"/>
                      </a:endParaRPr>
                    </a:p>
                  </a:txBody>
                  <a:tcPr/>
                </a:tc>
              </a:tr>
              <a:tr h="694609">
                <a:tc>
                  <a:txBody>
                    <a:bodyPr/>
                    <a:lstStyle/>
                    <a:p>
                      <a:r>
                        <a:rPr lang="zh-CN" altLang="en-US" dirty="0" smtClean="0"/>
                        <a:t>方案三</a:t>
                      </a:r>
                      <a:endParaRPr lang="zh-CN" altLang="en-US" dirty="0"/>
                    </a:p>
                  </a:txBody>
                  <a:tcPr/>
                </a:tc>
                <a:tc>
                  <a:txBody>
                    <a:bodyPr/>
                    <a:lstStyle/>
                    <a:p>
                      <a:r>
                        <a:rPr lang="zh-CN" altLang="en-US" sz="1200" dirty="0" smtClean="0">
                          <a:solidFill>
                            <a:srgbClr val="6E6E6E"/>
                          </a:solidFill>
                          <a:latin typeface="微软雅黑" pitchFamily="34" charset="-122"/>
                          <a:ea typeface="微软雅黑" pitchFamily="34" charset="-122"/>
                        </a:rPr>
                        <a:t>数据量小，需简单网络通信，性能要求较低</a:t>
                      </a:r>
                      <a:endParaRPr lang="zh-CN" altLang="en-US" sz="1200" dirty="0">
                        <a:solidFill>
                          <a:srgbClr val="6E6E6E"/>
                        </a:solidFill>
                        <a:latin typeface="微软雅黑" pitchFamily="34" charset="-122"/>
                        <a:ea typeface="微软雅黑" pitchFamily="34" charset="-122"/>
                      </a:endParaRPr>
                    </a:p>
                  </a:txBody>
                  <a:tcPr/>
                </a:tc>
                <a:tc>
                  <a:txBody>
                    <a:bodyPr/>
                    <a:lstStyle/>
                    <a:p>
                      <a:r>
                        <a:rPr lang="en-US" altLang="zh-CN" sz="1200" dirty="0" smtClean="0">
                          <a:solidFill>
                            <a:srgbClr val="6E6E6E"/>
                          </a:solidFill>
                          <a:latin typeface="微软雅黑" pitchFamily="34" charset="-122"/>
                          <a:ea typeface="微软雅黑" pitchFamily="34" charset="-122"/>
                        </a:rPr>
                        <a:t>MII</a:t>
                      </a:r>
                      <a:r>
                        <a:rPr lang="zh-CN" altLang="en-US" sz="1200" dirty="0" smtClean="0">
                          <a:solidFill>
                            <a:srgbClr val="6E6E6E"/>
                          </a:solidFill>
                          <a:latin typeface="微软雅黑" pitchFamily="34" charset="-122"/>
                          <a:ea typeface="微软雅黑" pitchFamily="34" charset="-122"/>
                        </a:rPr>
                        <a:t>、</a:t>
                      </a:r>
                      <a:r>
                        <a:rPr lang="en-US" altLang="zh-CN" sz="1200" dirty="0" smtClean="0">
                          <a:solidFill>
                            <a:srgbClr val="6E6E6E"/>
                          </a:solidFill>
                          <a:latin typeface="微软雅黑" pitchFamily="34" charset="-122"/>
                          <a:ea typeface="微软雅黑" pitchFamily="34" charset="-122"/>
                        </a:rPr>
                        <a:t>SPI</a:t>
                      </a:r>
                      <a:r>
                        <a:rPr lang="zh-CN" altLang="en-US" sz="1200" dirty="0" smtClean="0">
                          <a:solidFill>
                            <a:srgbClr val="6E6E6E"/>
                          </a:solidFill>
                          <a:latin typeface="微软雅黑" pitchFamily="34" charset="-122"/>
                          <a:ea typeface="微软雅黑" pitchFamily="34" charset="-122"/>
                        </a:rPr>
                        <a:t>、</a:t>
                      </a:r>
                      <a:r>
                        <a:rPr lang="en-US" altLang="zh-CN" sz="1200" dirty="0" smtClean="0">
                          <a:solidFill>
                            <a:srgbClr val="6E6E6E"/>
                          </a:solidFill>
                          <a:latin typeface="微软雅黑" pitchFamily="34" charset="-122"/>
                          <a:ea typeface="微软雅黑" pitchFamily="34" charset="-122"/>
                        </a:rPr>
                        <a:t>I2C</a:t>
                      </a:r>
                      <a:endParaRPr lang="zh-CN" altLang="en-US" sz="1200" dirty="0">
                        <a:solidFill>
                          <a:srgbClr val="6E6E6E"/>
                        </a:solidFill>
                        <a:latin typeface="微软雅黑" pitchFamily="34" charset="-122"/>
                        <a:ea typeface="微软雅黑" pitchFamily="34" charset="-122"/>
                      </a:endParaRPr>
                    </a:p>
                  </a:txBody>
                  <a:tcPr/>
                </a:tc>
                <a:tc>
                  <a:txBody>
                    <a:bodyPr/>
                    <a:lstStyle/>
                    <a:p>
                      <a:r>
                        <a:rPr lang="en-US" altLang="zh-CN" sz="1200" dirty="0" err="1" smtClean="0">
                          <a:solidFill>
                            <a:srgbClr val="6E6E6E"/>
                          </a:solidFill>
                          <a:latin typeface="微软雅黑" pitchFamily="34" charset="-122"/>
                          <a:ea typeface="微软雅黑" pitchFamily="34" charset="-122"/>
                        </a:rPr>
                        <a:t>FreeRTOS</a:t>
                      </a:r>
                      <a:r>
                        <a:rPr lang="zh-CN" altLang="en-US" sz="1200" dirty="0" smtClean="0">
                          <a:solidFill>
                            <a:srgbClr val="6E6E6E"/>
                          </a:solidFill>
                          <a:latin typeface="微软雅黑" pitchFamily="34" charset="-122"/>
                          <a:ea typeface="微软雅黑" pitchFamily="34" charset="-122"/>
                        </a:rPr>
                        <a:t>等小系统</a:t>
                      </a:r>
                      <a:endParaRPr lang="zh-CN" altLang="en-US" sz="1200" dirty="0">
                        <a:solidFill>
                          <a:srgbClr val="6E6E6E"/>
                        </a:solidFill>
                        <a:latin typeface="微软雅黑" pitchFamily="34" charset="-122"/>
                        <a:ea typeface="微软雅黑" pitchFamily="34" charset="-122"/>
                      </a:endParaRPr>
                    </a:p>
                  </a:txBody>
                  <a:tcPr/>
                </a:tc>
                <a:tc>
                  <a:txBody>
                    <a:bodyPr/>
                    <a:lstStyle/>
                    <a:p>
                      <a:r>
                        <a:rPr lang="en-US" altLang="zh-CN" sz="1200" dirty="0" smtClean="0">
                          <a:solidFill>
                            <a:srgbClr val="6E6E6E"/>
                          </a:solidFill>
                          <a:latin typeface="微软雅黑" pitchFamily="34" charset="-122"/>
                          <a:ea typeface="微软雅黑" pitchFamily="34" charset="-122"/>
                        </a:rPr>
                        <a:t>M487</a:t>
                      </a:r>
                      <a:endParaRPr lang="zh-CN" altLang="en-US" sz="1200" dirty="0">
                        <a:solidFill>
                          <a:srgbClr val="6E6E6E"/>
                        </a:solidFill>
                        <a:latin typeface="微软雅黑" pitchFamily="34" charset="-122"/>
                        <a:ea typeface="微软雅黑" pitchFamily="34" charset="-122"/>
                      </a:endParaRPr>
                    </a:p>
                  </a:txBody>
                  <a:tcPr/>
                </a:tc>
              </a:tr>
              <a:tr h="753196">
                <a:tc>
                  <a:txBody>
                    <a:bodyPr/>
                    <a:lstStyle/>
                    <a:p>
                      <a:endParaRPr lang="zh-CN" altLang="en-US" dirty="0">
                        <a:solidFill>
                          <a:schemeClr val="tx1">
                            <a:lumMod val="65000"/>
                            <a:lumOff val="35000"/>
                          </a:schemeClr>
                        </a:solidFill>
                      </a:endParaRPr>
                    </a:p>
                  </a:txBody>
                  <a:tcPr>
                    <a:solidFill>
                      <a:schemeClr val="tx2">
                        <a:lumMod val="40000"/>
                        <a:lumOff val="60000"/>
                      </a:schemeClr>
                    </a:solidFill>
                  </a:tcPr>
                </a:tc>
                <a:tc>
                  <a:txBody>
                    <a:bodyPr/>
                    <a:lstStyle/>
                    <a:p>
                      <a:r>
                        <a:rPr lang="zh-CN" altLang="en-US" sz="1200" dirty="0" smtClean="0">
                          <a:solidFill>
                            <a:schemeClr val="tx1">
                              <a:lumMod val="65000"/>
                              <a:lumOff val="35000"/>
                            </a:schemeClr>
                          </a:solidFill>
                          <a:latin typeface="微软雅黑" pitchFamily="34" charset="-122"/>
                          <a:ea typeface="微软雅黑" pitchFamily="34" charset="-122"/>
                        </a:rPr>
                        <a:t>需结合项目中对数据量、处理速度等的评估进行分析</a:t>
                      </a:r>
                      <a:endParaRPr lang="zh-CN" altLang="en-US" sz="1200" dirty="0">
                        <a:solidFill>
                          <a:schemeClr val="tx1">
                            <a:lumMod val="65000"/>
                            <a:lumOff val="35000"/>
                          </a:schemeClr>
                        </a:solidFill>
                        <a:latin typeface="微软雅黑" pitchFamily="34" charset="-122"/>
                        <a:ea typeface="微软雅黑" pitchFamily="34" charset="-122"/>
                      </a:endParaRPr>
                    </a:p>
                  </a:txBody>
                  <a:tcPr>
                    <a:solidFill>
                      <a:schemeClr val="tx2">
                        <a:lumMod val="40000"/>
                        <a:lumOff val="60000"/>
                      </a:schemeClr>
                    </a:solidFill>
                  </a:tcPr>
                </a:tc>
                <a:tc>
                  <a:txBody>
                    <a:bodyPr/>
                    <a:lstStyle/>
                    <a:p>
                      <a:r>
                        <a:rPr lang="zh-CN" altLang="en-US" sz="1200" dirty="0" smtClean="0">
                          <a:solidFill>
                            <a:schemeClr val="tx1">
                              <a:lumMod val="65000"/>
                              <a:lumOff val="35000"/>
                            </a:schemeClr>
                          </a:solidFill>
                          <a:latin typeface="微软雅黑" pitchFamily="34" charset="-122"/>
                          <a:ea typeface="微软雅黑" pitchFamily="34" charset="-122"/>
                        </a:rPr>
                        <a:t>复杂接口形式</a:t>
                      </a:r>
                      <a:r>
                        <a:rPr lang="en-US" altLang="zh-CN" sz="1200" dirty="0" smtClean="0">
                          <a:solidFill>
                            <a:schemeClr val="tx1">
                              <a:lumMod val="65000"/>
                              <a:lumOff val="35000"/>
                            </a:schemeClr>
                          </a:solidFill>
                          <a:latin typeface="微软雅黑" pitchFamily="34" charset="-122"/>
                          <a:ea typeface="微软雅黑" pitchFamily="34" charset="-122"/>
                        </a:rPr>
                        <a:t>USB</a:t>
                      </a:r>
                      <a:r>
                        <a:rPr lang="zh-CN" altLang="en-US" sz="1200" dirty="0" smtClean="0">
                          <a:solidFill>
                            <a:schemeClr val="tx1">
                              <a:lumMod val="65000"/>
                              <a:lumOff val="35000"/>
                            </a:schemeClr>
                          </a:solidFill>
                          <a:latin typeface="微软雅黑" pitchFamily="34" charset="-122"/>
                          <a:ea typeface="微软雅黑" pitchFamily="34" charset="-122"/>
                        </a:rPr>
                        <a:t>、</a:t>
                      </a:r>
                      <a:r>
                        <a:rPr lang="en-US" altLang="zh-CN" sz="1200" dirty="0" smtClean="0">
                          <a:solidFill>
                            <a:schemeClr val="tx1">
                              <a:lumMod val="65000"/>
                              <a:lumOff val="35000"/>
                            </a:schemeClr>
                          </a:solidFill>
                          <a:latin typeface="微软雅黑" pitchFamily="34" charset="-122"/>
                          <a:ea typeface="微软雅黑" pitchFamily="34" charset="-122"/>
                        </a:rPr>
                        <a:t>MII</a:t>
                      </a:r>
                      <a:r>
                        <a:rPr lang="zh-CN" altLang="en-US" sz="1200" dirty="0" smtClean="0">
                          <a:solidFill>
                            <a:schemeClr val="tx1">
                              <a:lumMod val="65000"/>
                              <a:lumOff val="35000"/>
                            </a:schemeClr>
                          </a:solidFill>
                          <a:latin typeface="微软雅黑" pitchFamily="34" charset="-122"/>
                          <a:ea typeface="微软雅黑" pitchFamily="34" charset="-122"/>
                        </a:rPr>
                        <a:t>等使用硬件接口，</a:t>
                      </a:r>
                      <a:r>
                        <a:rPr lang="en-US" altLang="zh-CN" sz="1200" dirty="0" smtClean="0">
                          <a:solidFill>
                            <a:schemeClr val="tx1">
                              <a:lumMod val="65000"/>
                              <a:lumOff val="35000"/>
                            </a:schemeClr>
                          </a:solidFill>
                          <a:latin typeface="微软雅黑" pitchFamily="34" charset="-122"/>
                          <a:ea typeface="微软雅黑" pitchFamily="34" charset="-122"/>
                        </a:rPr>
                        <a:t>SPI</a:t>
                      </a:r>
                      <a:r>
                        <a:rPr lang="zh-CN" altLang="en-US" sz="1200" dirty="0" smtClean="0">
                          <a:solidFill>
                            <a:schemeClr val="tx1">
                              <a:lumMod val="65000"/>
                              <a:lumOff val="35000"/>
                            </a:schemeClr>
                          </a:solidFill>
                          <a:latin typeface="微软雅黑" pitchFamily="34" charset="-122"/>
                          <a:ea typeface="微软雅黑" pitchFamily="34" charset="-122"/>
                        </a:rPr>
                        <a:t>、</a:t>
                      </a:r>
                      <a:r>
                        <a:rPr lang="en-US" altLang="zh-CN" sz="1200" dirty="0" smtClean="0">
                          <a:solidFill>
                            <a:schemeClr val="tx1">
                              <a:lumMod val="65000"/>
                              <a:lumOff val="35000"/>
                            </a:schemeClr>
                          </a:solidFill>
                          <a:latin typeface="微软雅黑" pitchFamily="34" charset="-122"/>
                          <a:ea typeface="微软雅黑" pitchFamily="34" charset="-122"/>
                        </a:rPr>
                        <a:t>I2C</a:t>
                      </a:r>
                      <a:r>
                        <a:rPr lang="zh-CN" altLang="en-US" sz="1200" dirty="0" smtClean="0">
                          <a:solidFill>
                            <a:schemeClr val="tx1">
                              <a:lumMod val="65000"/>
                              <a:lumOff val="35000"/>
                            </a:schemeClr>
                          </a:solidFill>
                          <a:latin typeface="微软雅黑" pitchFamily="34" charset="-122"/>
                          <a:ea typeface="微软雅黑" pitchFamily="34" charset="-122"/>
                        </a:rPr>
                        <a:t>等可模拟</a:t>
                      </a:r>
                      <a:endParaRPr lang="zh-CN" altLang="en-US" sz="1200" dirty="0">
                        <a:solidFill>
                          <a:schemeClr val="tx1">
                            <a:lumMod val="65000"/>
                            <a:lumOff val="35000"/>
                          </a:schemeClr>
                        </a:solidFill>
                        <a:latin typeface="微软雅黑" pitchFamily="34" charset="-122"/>
                        <a:ea typeface="微软雅黑" pitchFamily="34" charset="-122"/>
                      </a:endParaRPr>
                    </a:p>
                  </a:txBody>
                  <a:tcPr>
                    <a:solidFill>
                      <a:schemeClr val="tx2">
                        <a:lumMod val="40000"/>
                        <a:lumOff val="60000"/>
                      </a:schemeClr>
                    </a:solidFill>
                  </a:tcPr>
                </a:tc>
                <a:tc>
                  <a:txBody>
                    <a:bodyPr/>
                    <a:lstStyle/>
                    <a:p>
                      <a:r>
                        <a:rPr lang="zh-CN" altLang="en-US" sz="1200" dirty="0" smtClean="0">
                          <a:solidFill>
                            <a:schemeClr val="tx1">
                              <a:lumMod val="65000"/>
                              <a:lumOff val="35000"/>
                            </a:schemeClr>
                          </a:solidFill>
                          <a:latin typeface="微软雅黑" pitchFamily="34" charset="-122"/>
                          <a:ea typeface="微软雅黑" pitchFamily="34" charset="-122"/>
                        </a:rPr>
                        <a:t>业务量大，需要网络等情况时需要系统</a:t>
                      </a:r>
                      <a:endParaRPr lang="zh-CN" altLang="en-US" sz="1200" dirty="0">
                        <a:solidFill>
                          <a:schemeClr val="tx1">
                            <a:lumMod val="65000"/>
                            <a:lumOff val="35000"/>
                          </a:schemeClr>
                        </a:solidFill>
                        <a:latin typeface="微软雅黑" pitchFamily="34" charset="-122"/>
                        <a:ea typeface="微软雅黑" pitchFamily="34" charset="-122"/>
                      </a:endParaRPr>
                    </a:p>
                  </a:txBody>
                  <a:tcPr>
                    <a:solidFill>
                      <a:schemeClr val="tx2">
                        <a:lumMod val="40000"/>
                        <a:lumOff val="60000"/>
                      </a:schemeClr>
                    </a:solidFill>
                  </a:tcPr>
                </a:tc>
                <a:tc>
                  <a:txBody>
                    <a:bodyPr/>
                    <a:lstStyle/>
                    <a:p>
                      <a:endParaRPr lang="zh-CN" altLang="en-US" sz="1200" dirty="0">
                        <a:solidFill>
                          <a:schemeClr val="tx1">
                            <a:lumMod val="65000"/>
                            <a:lumOff val="35000"/>
                          </a:schemeClr>
                        </a:solidFill>
                        <a:latin typeface="微软雅黑" pitchFamily="34" charset="-122"/>
                        <a:ea typeface="微软雅黑" pitchFamily="34" charset="-122"/>
                      </a:endParaRPr>
                    </a:p>
                  </a:txBody>
                  <a:tcPr>
                    <a:solidFill>
                      <a:schemeClr val="tx2">
                        <a:lumMod val="40000"/>
                        <a:lumOff val="60000"/>
                      </a:schemeClr>
                    </a:solidFill>
                  </a:tcPr>
                </a:tc>
              </a:tr>
            </a:tbl>
          </a:graphicData>
        </a:graphic>
      </p:graphicFrame>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PPT模板】平时交流-彩色版（适用于投影）">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Autofit/>
      </a:bodyPr>
      <a:lstStyle>
        <a:defPPr marL="342900" marR="0" indent="-342900" algn="l" defTabSz="914400" rtl="0" eaLnBrk="1" fontAlgn="auto" latinLnBrk="0" hangingPunct="1">
          <a:lnSpc>
            <a:spcPct val="100000"/>
          </a:lnSpc>
          <a:spcBef>
            <a:spcPct val="20000"/>
          </a:spcBef>
          <a:spcAft>
            <a:spcPts val="0"/>
          </a:spcAft>
          <a:buClrTx/>
          <a:buSzTx/>
          <a:tabLst/>
          <a:defRPr kumimoji="0" sz="3600" b="0"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【PPT模板】平时交流-彩色版（适用于投影）</Template>
  <TotalTime>1710</TotalTime>
  <Words>2629</Words>
  <Application>Microsoft Office PowerPoint</Application>
  <PresentationFormat>全屏显示(4:3)</PresentationFormat>
  <Paragraphs>306</Paragraphs>
  <Slides>21</Slides>
  <Notes>12</Notes>
  <HiddenSlides>0</HiddenSlides>
  <MMClips>0</MMClips>
  <ScaleCrop>false</ScaleCrop>
  <HeadingPairs>
    <vt:vector size="4" baseType="variant">
      <vt:variant>
        <vt:lpstr>主题</vt:lpstr>
      </vt:variant>
      <vt:variant>
        <vt:i4>2</vt:i4>
      </vt:variant>
      <vt:variant>
        <vt:lpstr>幻灯片标题</vt:lpstr>
      </vt:variant>
      <vt:variant>
        <vt:i4>21</vt:i4>
      </vt:variant>
    </vt:vector>
  </HeadingPairs>
  <TitlesOfParts>
    <vt:vector size="23" baseType="lpstr">
      <vt:lpstr>【PPT模板】平时交流-彩色版（适用于投影）</vt:lpstr>
      <vt:lpstr>1_Office 主题</vt:lpstr>
      <vt:lpstr>新员工上岗答辩</vt:lpstr>
      <vt:lpstr>个人情况简介</vt:lpstr>
      <vt:lpstr>幻灯片 3</vt:lpstr>
      <vt:lpstr>幻灯片 4</vt:lpstr>
      <vt:lpstr>幻灯片 5</vt:lpstr>
      <vt:lpstr>幻灯片 6</vt:lpstr>
      <vt:lpstr>幻灯片 7</vt:lpstr>
      <vt:lpstr>幻灯片 8</vt:lpstr>
      <vt:lpstr>幻灯片 9</vt:lpstr>
      <vt:lpstr>工作任务——数传通信协议 </vt:lpstr>
      <vt:lpstr>工作任务——数传通信协议 </vt:lpstr>
      <vt:lpstr>2.1 Si4463特性及配置 </vt:lpstr>
      <vt:lpstr>2.2 Si4463 API函数分析 </vt:lpstr>
      <vt:lpstr>2.3 数传通信协议流程 </vt:lpstr>
      <vt:lpstr>工作任务——M487资料学习 </vt:lpstr>
      <vt:lpstr>幻灯片 16</vt:lpstr>
      <vt:lpstr>工作任务——linux并发与竞态学习 </vt:lpstr>
      <vt:lpstr>幻灯片 18</vt:lpstr>
      <vt:lpstr>后续工作及问题 </vt:lpstr>
      <vt:lpstr>学习工作中的收获和建议</vt:lpstr>
      <vt:lpstr>幻灯片 21</vt:lpstr>
    </vt:vector>
  </TitlesOfParts>
  <Company>Lenovo (Beijing)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新员工转正答辩</dc:title>
  <dc:creator>y00190</dc:creator>
  <cp:lastModifiedBy>g04271</cp:lastModifiedBy>
  <cp:revision>809</cp:revision>
  <dcterms:created xsi:type="dcterms:W3CDTF">2012-02-16T05:56:05Z</dcterms:created>
  <dcterms:modified xsi:type="dcterms:W3CDTF">2017-11-23T12:41:49Z</dcterms:modified>
</cp:coreProperties>
</file>