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0"/>
  </p:notesMasterIdLst>
  <p:sldIdLst>
    <p:sldId id="273" r:id="rId3"/>
    <p:sldId id="290" r:id="rId4"/>
    <p:sldId id="292" r:id="rId5"/>
    <p:sldId id="282" r:id="rId6"/>
    <p:sldId id="294" r:id="rId7"/>
    <p:sldId id="287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33" autoAdjust="0"/>
    <p:restoredTop sz="86919" autoAdjust="0"/>
  </p:normalViewPr>
  <p:slideViewPr>
    <p:cSldViewPr showGuides="1">
      <p:cViewPr varScale="1">
        <p:scale>
          <a:sx n="62" d="100"/>
          <a:sy n="62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2012-3-29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封面指导规范，不是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目录指导规范，不是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内页指导规范，不是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内页指导规范，不是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表格指导规范，不是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rId3" action="ppaction://hlinksldjump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员工</a:t>
            </a:r>
            <a:r>
              <a:rPr lang="zh-CN" altLang="en-US" dirty="0" smtClean="0"/>
              <a:t>上岗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副标题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4248" y="2348880"/>
            <a:ext cx="2448272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（微软雅黑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36</a:t>
            </a: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磅，颜色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R192</a:t>
            </a: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2780928"/>
            <a:ext cx="3168352" cy="2160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（微软雅黑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18</a:t>
            </a: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磅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,</a:t>
            </a: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颜色</a:t>
            </a:r>
            <a:r>
              <a:rPr lang="en-US" altLang="zh-CN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itchFamily="2" charset="-122"/>
                <a:ea typeface="微软雅黑" pitchFamily="34" charset="-122"/>
              </a:rPr>
              <a:t>R64 G64 B64 </a:t>
            </a:r>
            <a:r>
              <a:rPr lang="zh-CN" alt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-122"/>
                <a:ea typeface="宋体" charset="-122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906300"/>
            <a:ext cx="2664296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密级：对内公开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62950" cy="609600"/>
          </a:xfrm>
          <a:noFill/>
          <a:ln/>
        </p:spPr>
        <p:txBody>
          <a:bodyPr/>
          <a:lstStyle/>
          <a:p>
            <a:pPr algn="l"/>
            <a:r>
              <a:rPr lang="zh-CN" altLang="en-US" dirty="0"/>
              <a:t>个人情况简介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755576" y="1495325"/>
            <a:ext cx="36830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姓名：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工号：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入职时间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部门：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项目组：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思想导师：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直接主管：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356100" y="1557338"/>
            <a:ext cx="4038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n"/>
            </a:pPr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  <a:t>最高学历：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n"/>
            </a:pPr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  <a:t>专业：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n"/>
            </a:pPr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  <a:t>毕业院校：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n"/>
            </a:pPr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  <a:t>毕业时间：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n"/>
            </a:pPr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  <a:t>入职前研发项目经历：</a:t>
            </a:r>
            <a:br>
              <a:rPr kumimoji="0"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  <a:t/>
            </a:r>
            <a:b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</a:br>
            <a: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  <a:t/>
            </a:r>
            <a:b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</a:br>
            <a: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  <a:t/>
            </a:r>
            <a:b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</a:br>
            <a: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  <a:t/>
            </a:r>
            <a:b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</a:br>
            <a: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  <a:t/>
            </a:r>
            <a:br>
              <a:rPr kumimoji="0" lang="zh-CN" altLang="en-US" sz="1400" b="1" dirty="0">
                <a:latin typeface="华文中宋" pitchFamily="2" charset="-122"/>
                <a:ea typeface="华文细黑" pitchFamily="2" charset="-122"/>
              </a:rPr>
            </a:br>
            <a:endParaRPr kumimoji="0" lang="zh-CN" altLang="en-US" sz="1400" b="1" dirty="0">
              <a:latin typeface="华文中宋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80288" y="6092825"/>
            <a:ext cx="1966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</a:rPr>
              <a:t>责任人：杨洪刚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0" lang="zh-CN" altLang="en-US" sz="3200" b="1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学习内容及体会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9750" y="1700213"/>
            <a:ext cx="7559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1800">
                <a:solidFill>
                  <a:schemeClr val="tx2"/>
                </a:solidFill>
                <a:latin typeface="Arial" charset="0"/>
              </a:rPr>
              <a:t>（含专业知识、产品知识、开发规范等方面的培训课程及成绩、文档等）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00034" y="2214554"/>
            <a:ext cx="7848600" cy="39608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kumimoji="0" lang="zh-CN" altLang="en-US" sz="2000" dirty="0">
                <a:latin typeface="宋体" charset="-122"/>
                <a:ea typeface="华文细黑" pitchFamily="2" charset="-122"/>
              </a:rPr>
              <a:t>新员工培训，成绩**分；</a:t>
            </a:r>
          </a:p>
          <a:p>
            <a:pPr marL="342900" indent="-34290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kumimoji="0" lang="zh-CN" altLang="en-US" sz="2000" dirty="0" smtClean="0">
                <a:latin typeface="宋体" charset="-122"/>
                <a:ea typeface="华文细黑" pitchFamily="2" charset="-122"/>
              </a:rPr>
              <a:t>**</a:t>
            </a:r>
            <a:r>
              <a:rPr kumimoji="0" lang="zh-CN" altLang="en-US" sz="2000" dirty="0">
                <a:latin typeface="宋体" charset="-122"/>
                <a:ea typeface="华文细黑" pitchFamily="2" charset="-122"/>
              </a:rPr>
              <a:t>培训，总结文档：</a:t>
            </a:r>
            <a:r>
              <a:rPr kumimoji="0" lang="en-US" altLang="zh-CN" sz="2000" dirty="0">
                <a:latin typeface="宋体" charset="-122"/>
                <a:ea typeface="华文细黑" pitchFamily="2" charset="-122"/>
              </a:rPr>
              <a:t>《**》</a:t>
            </a: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kumimoji="0" lang="en-US" altLang="zh-CN" sz="1600" b="1" dirty="0">
              <a:latin typeface="宋体" charset="-122"/>
              <a:ea typeface="华文细黑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kumimoji="0" lang="en-US" altLang="zh-CN" sz="1600" b="1" dirty="0">
              <a:latin typeface="宋体" charset="-122"/>
              <a:ea typeface="华文细黑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endParaRPr kumimoji="0" lang="en-US" altLang="zh-CN" sz="1600" b="1" dirty="0">
              <a:latin typeface="宋体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28613"/>
            <a:ext cx="8129587" cy="973137"/>
          </a:xfrm>
          <a:noFill/>
          <a:ln/>
        </p:spPr>
        <p:txBody>
          <a:bodyPr/>
          <a:lstStyle/>
          <a:p>
            <a:pPr algn="l"/>
            <a:r>
              <a:rPr lang="zh-CN" altLang="en-US" dirty="0"/>
              <a:t>工作任务及完成情况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1188" y="1700213"/>
            <a:ext cx="498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1800">
                <a:solidFill>
                  <a:schemeClr val="tx2"/>
                </a:solidFill>
                <a:latin typeface="Arial" charset="0"/>
              </a:rPr>
              <a:t>（工作量、完成情况、完成时间、创新及改进）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188" y="2276475"/>
            <a:ext cx="7993062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r>
              <a:rPr lang="zh-CN" altLang="en-US">
                <a:latin typeface="宋体" charset="-122"/>
              </a:rPr>
              <a:t>参加**项目组，承担***工作，完成</a:t>
            </a:r>
            <a:r>
              <a:rPr lang="en-US" altLang="zh-CN">
                <a:latin typeface="宋体" charset="-122"/>
              </a:rPr>
              <a:t>……</a:t>
            </a:r>
            <a:r>
              <a:rPr lang="zh-CN" altLang="en-US">
                <a:latin typeface="宋体" charset="-122"/>
              </a:rPr>
              <a:t>；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2">
              <a:lnSpc>
                <a:spcPct val="120000"/>
              </a:lnSpc>
              <a:buClr>
                <a:srgbClr val="FF0000"/>
              </a:buClr>
              <a:buSzPct val="80000"/>
              <a:buFontTx/>
              <a:buChar char="•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2">
              <a:lnSpc>
                <a:spcPct val="120000"/>
              </a:lnSpc>
              <a:buClr>
                <a:srgbClr val="FF0000"/>
              </a:buClr>
              <a:buSzPct val="80000"/>
              <a:buFontTx/>
              <a:buChar char="•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endParaRPr lang="en-US" altLang="zh-CN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28613"/>
            <a:ext cx="8129587" cy="973137"/>
          </a:xfrm>
          <a:noFill/>
          <a:ln/>
        </p:spPr>
        <p:txBody>
          <a:bodyPr/>
          <a:lstStyle/>
          <a:p>
            <a:pPr algn="l"/>
            <a:r>
              <a:rPr lang="zh-CN" altLang="en-US" dirty="0"/>
              <a:t>工作任务及完成情况（二）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1188" y="1700213"/>
            <a:ext cx="498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1800">
                <a:solidFill>
                  <a:schemeClr val="tx2"/>
                </a:solidFill>
                <a:latin typeface="Arial" charset="0"/>
              </a:rPr>
              <a:t>（工作量、完成情况、完成时间、创新及改进）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188" y="2276475"/>
            <a:ext cx="7993062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r>
              <a:rPr lang="zh-CN" altLang="en-US">
                <a:latin typeface="宋体" charset="-122"/>
              </a:rPr>
              <a:t>参加**项目组，承担***工作，完成</a:t>
            </a:r>
            <a:r>
              <a:rPr lang="en-US" altLang="zh-CN">
                <a:latin typeface="宋体" charset="-122"/>
              </a:rPr>
              <a:t>……</a:t>
            </a:r>
            <a:r>
              <a:rPr lang="zh-CN" altLang="en-US">
                <a:latin typeface="宋体" charset="-122"/>
              </a:rPr>
              <a:t>；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2">
              <a:lnSpc>
                <a:spcPct val="120000"/>
              </a:lnSpc>
              <a:buClr>
                <a:srgbClr val="FF0000"/>
              </a:buClr>
              <a:buSzPct val="80000"/>
              <a:buFontTx/>
              <a:buChar char="•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2">
              <a:lnSpc>
                <a:spcPct val="120000"/>
              </a:lnSpc>
              <a:buClr>
                <a:srgbClr val="FF0000"/>
              </a:buClr>
              <a:buSzPct val="80000"/>
              <a:buFontTx/>
              <a:buChar char="•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endParaRPr lang="en-US" altLang="zh-CN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59650" y="6092825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</a:rPr>
              <a:t>责任人：杨洪刚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328613"/>
            <a:ext cx="8129587" cy="973137"/>
          </a:xfrm>
          <a:noFill/>
          <a:ln/>
        </p:spPr>
        <p:txBody>
          <a:bodyPr/>
          <a:lstStyle/>
          <a:p>
            <a:pPr algn="l"/>
            <a:r>
              <a:rPr lang="zh-CN" altLang="en-US" dirty="0"/>
              <a:t>学习工作中的收获和建议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750" y="1557338"/>
            <a:ext cx="7993063" cy="4035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r>
              <a:rPr lang="zh-CN" altLang="en-US" b="1">
                <a:latin typeface="宋体" charset="-122"/>
              </a:rPr>
              <a:t>收获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endParaRPr lang="zh-CN" altLang="en-US">
              <a:latin typeface="宋体" charset="-122"/>
            </a:endParaRPr>
          </a:p>
          <a:p>
            <a:pPr marL="274638" indent="-274638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r>
              <a:rPr lang="zh-CN" altLang="en-US" b="1">
                <a:latin typeface="宋体" charset="-122"/>
              </a:rPr>
              <a:t>建议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latin typeface="宋体" charset="-122"/>
              </a:rPr>
              <a:t>**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SzPct val="80000"/>
              <a:buFont typeface="Wingdings 2" pitchFamily="18" charset="2"/>
              <a:buChar char="¢"/>
            </a:pPr>
            <a:endParaRPr lang="en-US" altLang="zh-CN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PPT模板】平时交流-彩色版（适用于投影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【PPT模板】平时交流-彩色版（适用于投影）</Template>
  <TotalTime>6</TotalTime>
  <Words>261</Words>
  <Application>Microsoft Office PowerPoint</Application>
  <PresentationFormat>全屏显示(4:3)</PresentationFormat>
  <Paragraphs>63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【PPT模板】平时交流-彩色版（适用于投影）</vt:lpstr>
      <vt:lpstr>1_Office 主题</vt:lpstr>
      <vt:lpstr>新员工上岗 答辩</vt:lpstr>
      <vt:lpstr>个人情况简介</vt:lpstr>
      <vt:lpstr>幻灯片 3</vt:lpstr>
      <vt:lpstr>工作任务及完成情况（一）</vt:lpstr>
      <vt:lpstr>工作任务及完成情况（二）</vt:lpstr>
      <vt:lpstr>学习工作中的收获和建议</vt:lpstr>
      <vt:lpstr>幻灯片 7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</dc:title>
  <dc:creator>y00190</dc:creator>
  <cp:lastModifiedBy>l00059</cp:lastModifiedBy>
  <cp:revision>2</cp:revision>
  <dcterms:created xsi:type="dcterms:W3CDTF">2012-02-16T05:56:05Z</dcterms:created>
  <dcterms:modified xsi:type="dcterms:W3CDTF">2012-03-29T09:35:15Z</dcterms:modified>
</cp:coreProperties>
</file>