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0" r:id="rId7"/>
    <p:sldId id="261" r:id="rId8"/>
    <p:sldId id="268" r:id="rId9"/>
    <p:sldId id="262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6CEAD-8D4E-F64C-A0DA-09834535122E}" v="46" dt="2023-10-02T03:41:49.901"/>
    <p1510:client id="{1A99510B-519C-4576-8BA0-A6F8660478A0}" v="45" dt="2023-10-02T03:42:21.923"/>
    <p1510:client id="{50E5A508-95B5-4CC6-A359-6E62E7101874}" v="61" dt="2023-10-02T02:12:34.248"/>
    <p1510:client id="{51F41857-2399-4758-B3B5-157FDD6F314B}" v="11" dt="2023-10-02T01:59:33.746"/>
    <p1510:client id="{7B40B456-9130-43DD-A8FC-84A55269532B}" v="25" dt="2023-10-03T12:08:29.895"/>
    <p1510:client id="{8004F5B8-C104-4B81-AE1D-6EC15EA2908D}" v="3" dt="2023-10-03T11:03:41.540"/>
    <p1510:client id="{F4813825-3E1B-4FA4-A375-E65F7E87A0E8}" v="19" dt="2023-10-02T03:58:4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yu Zhang" userId="S::z5394117@ad.unsw.edu.au::32d5c89e-1605-4125-8d63-1f5b34836669" providerId="AD" clId="Web-{7B40B456-9130-43DD-A8FC-84A55269532B}"/>
    <pc:docChg chg="delSld modSld sldOrd">
      <pc:chgData name="Zhaoyu Zhang" userId="S::z5394117@ad.unsw.edu.au::32d5c89e-1605-4125-8d63-1f5b34836669" providerId="AD" clId="Web-{7B40B456-9130-43DD-A8FC-84A55269532B}" dt="2023-10-03T12:08:23.848" v="22" actId="20577"/>
      <pc:docMkLst>
        <pc:docMk/>
      </pc:docMkLst>
      <pc:sldChg chg="modSp">
        <pc:chgData name="Zhaoyu Zhang" userId="S::z5394117@ad.unsw.edu.au::32d5c89e-1605-4125-8d63-1f5b34836669" providerId="AD" clId="Web-{7B40B456-9130-43DD-A8FC-84A55269532B}" dt="2023-10-03T12:07:30.347" v="13" actId="20577"/>
        <pc:sldMkLst>
          <pc:docMk/>
          <pc:sldMk cId="109857222" sldId="256"/>
        </pc:sldMkLst>
        <pc:spChg chg="mod">
          <ac:chgData name="Zhaoyu Zhang" userId="S::z5394117@ad.unsw.edu.au::32d5c89e-1605-4125-8d63-1f5b34836669" providerId="AD" clId="Web-{7B40B456-9130-43DD-A8FC-84A55269532B}" dt="2023-10-03T12:07:24.769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haoyu Zhang" userId="S::z5394117@ad.unsw.edu.au::32d5c89e-1605-4125-8d63-1f5b34836669" providerId="AD" clId="Web-{7B40B456-9130-43DD-A8FC-84A55269532B}" dt="2023-10-03T12:07:30.347" v="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Zhaoyu Zhang" userId="S::z5394117@ad.unsw.edu.au::32d5c89e-1605-4125-8d63-1f5b34836669" providerId="AD" clId="Web-{7B40B456-9130-43DD-A8FC-84A55269532B}" dt="2023-10-03T12:07:48.300" v="15"/>
        <pc:sldMkLst>
          <pc:docMk/>
          <pc:sldMk cId="2457302503" sldId="257"/>
        </pc:sldMkLst>
      </pc:sldChg>
      <pc:sldChg chg="modSp">
        <pc:chgData name="Zhaoyu Zhang" userId="S::z5394117@ad.unsw.edu.au::32d5c89e-1605-4125-8d63-1f5b34836669" providerId="AD" clId="Web-{7B40B456-9130-43DD-A8FC-84A55269532B}" dt="2023-10-03T12:07:09.815" v="5" actId="20577"/>
        <pc:sldMkLst>
          <pc:docMk/>
          <pc:sldMk cId="840306707" sldId="258"/>
        </pc:sldMkLst>
        <pc:spChg chg="mod">
          <ac:chgData name="Zhaoyu Zhang" userId="S::z5394117@ad.unsw.edu.au::32d5c89e-1605-4125-8d63-1f5b34836669" providerId="AD" clId="Web-{7B40B456-9130-43DD-A8FC-84A55269532B}" dt="2023-10-03T12:07:09.815" v="5" actId="20577"/>
          <ac:spMkLst>
            <pc:docMk/>
            <pc:sldMk cId="840306707" sldId="258"/>
            <ac:spMk id="3" creationId="{7A7C4E2D-55CC-9BCA-530B-3E2F1FB549CD}"/>
          </ac:spMkLst>
        </pc:spChg>
      </pc:sldChg>
      <pc:sldChg chg="ord">
        <pc:chgData name="Zhaoyu Zhang" userId="S::z5394117@ad.unsw.edu.au::32d5c89e-1605-4125-8d63-1f5b34836669" providerId="AD" clId="Web-{7B40B456-9130-43DD-A8FC-84A55269532B}" dt="2023-10-03T12:07:35.191" v="14"/>
        <pc:sldMkLst>
          <pc:docMk/>
          <pc:sldMk cId="1740281816" sldId="262"/>
        </pc:sldMkLst>
      </pc:sldChg>
      <pc:sldChg chg="modSp">
        <pc:chgData name="Zhaoyu Zhang" userId="S::z5394117@ad.unsw.edu.au::32d5c89e-1605-4125-8d63-1f5b34836669" providerId="AD" clId="Web-{7B40B456-9130-43DD-A8FC-84A55269532B}" dt="2023-10-03T12:08:23.848" v="22" actId="20577"/>
        <pc:sldMkLst>
          <pc:docMk/>
          <pc:sldMk cId="498493324" sldId="264"/>
        </pc:sldMkLst>
        <pc:spChg chg="mod">
          <ac:chgData name="Zhaoyu Zhang" userId="S::z5394117@ad.unsw.edu.au::32d5c89e-1605-4125-8d63-1f5b34836669" providerId="AD" clId="Web-{7B40B456-9130-43DD-A8FC-84A55269532B}" dt="2023-10-03T12:08:23.848" v="22" actId="20577"/>
          <ac:spMkLst>
            <pc:docMk/>
            <pc:sldMk cId="498493324" sldId="264"/>
            <ac:spMk id="3" creationId="{E08BEF93-71AE-AF2E-D81C-A77023EA08D8}"/>
          </ac:spMkLst>
        </pc:spChg>
      </pc:sldChg>
    </pc:docChg>
  </pc:docChgLst>
  <pc:docChgLst>
    <pc:chgData name="Zhaoyu Zhang" userId="S::z5394117@ad.unsw.edu.au::32d5c89e-1605-4125-8d63-1f5b34836669" providerId="AD" clId="Web-{51F41857-2399-4758-B3B5-157FDD6F314B}"/>
    <pc:docChg chg="addSld delSld modSld sldOrd">
      <pc:chgData name="Zhaoyu Zhang" userId="S::z5394117@ad.unsw.edu.au::32d5c89e-1605-4125-8d63-1f5b34836669" providerId="AD" clId="Web-{51F41857-2399-4758-B3B5-157FDD6F314B}" dt="2023-10-02T01:59:33.746" v="10"/>
      <pc:docMkLst>
        <pc:docMk/>
      </pc:docMkLst>
      <pc:sldChg chg="modSp new ord">
        <pc:chgData name="Zhaoyu Zhang" userId="S::z5394117@ad.unsw.edu.au::32d5c89e-1605-4125-8d63-1f5b34836669" providerId="AD" clId="Web-{51F41857-2399-4758-B3B5-157FDD6F314B}" dt="2023-10-02T01:57:37.744" v="9" actId="1076"/>
        <pc:sldMkLst>
          <pc:docMk/>
          <pc:sldMk cId="2457302503" sldId="257"/>
        </pc:sldMkLst>
        <pc:spChg chg="mod">
          <ac:chgData name="Zhaoyu Zhang" userId="S::z5394117@ad.unsw.edu.au::32d5c89e-1605-4125-8d63-1f5b34836669" providerId="AD" clId="Web-{51F41857-2399-4758-B3B5-157FDD6F314B}" dt="2023-10-02T01:55:53.523" v="8" actId="20577"/>
          <ac:spMkLst>
            <pc:docMk/>
            <pc:sldMk cId="2457302503" sldId="257"/>
            <ac:spMk id="2" creationId="{18DC5F5C-F439-A0FC-1E82-8AC3214A464C}"/>
          </ac:spMkLst>
        </pc:spChg>
        <pc:spChg chg="mod">
          <ac:chgData name="Zhaoyu Zhang" userId="S::z5394117@ad.unsw.edu.au::32d5c89e-1605-4125-8d63-1f5b34836669" providerId="AD" clId="Web-{51F41857-2399-4758-B3B5-157FDD6F314B}" dt="2023-10-02T01:57:37.744" v="9" actId="1076"/>
          <ac:spMkLst>
            <pc:docMk/>
            <pc:sldMk cId="2457302503" sldId="257"/>
            <ac:spMk id="3" creationId="{02F6D51D-1F55-BDB7-B444-0435F7A61FB5}"/>
          </ac:spMkLst>
        </pc:spChg>
      </pc:sldChg>
      <pc:sldChg chg="new ord">
        <pc:chgData name="Zhaoyu Zhang" userId="S::z5394117@ad.unsw.edu.au::32d5c89e-1605-4125-8d63-1f5b34836669" providerId="AD" clId="Web-{51F41857-2399-4758-B3B5-157FDD6F314B}" dt="2023-10-02T01:55:45.648" v="4"/>
        <pc:sldMkLst>
          <pc:docMk/>
          <pc:sldMk cId="840306707" sldId="258"/>
        </pc:sldMkLst>
      </pc:sldChg>
      <pc:sldChg chg="new del">
        <pc:chgData name="Zhaoyu Zhang" userId="S::z5394117@ad.unsw.edu.au::32d5c89e-1605-4125-8d63-1f5b34836669" providerId="AD" clId="Web-{51F41857-2399-4758-B3B5-157FDD6F314B}" dt="2023-10-02T01:59:33.746" v="10"/>
        <pc:sldMkLst>
          <pc:docMk/>
          <pc:sldMk cId="3361898634" sldId="259"/>
        </pc:sldMkLst>
      </pc:sldChg>
      <pc:sldChg chg="new">
        <pc:chgData name="Zhaoyu Zhang" userId="S::z5394117@ad.unsw.edu.au::32d5c89e-1605-4125-8d63-1f5b34836669" providerId="AD" clId="Web-{51F41857-2399-4758-B3B5-157FDD6F314B}" dt="2023-10-02T01:55:42.397" v="3"/>
        <pc:sldMkLst>
          <pc:docMk/>
          <pc:sldMk cId="1423605065" sldId="260"/>
        </pc:sldMkLst>
      </pc:sldChg>
    </pc:docChg>
  </pc:docChgLst>
  <pc:docChgLst>
    <pc:chgData name="Zhaoyu Zhang" userId="S::z5394117@ad.unsw.edu.au::32d5c89e-1605-4125-8d63-1f5b34836669" providerId="AD" clId="Web-{50E5A508-95B5-4CC6-A359-6E62E7101874}"/>
    <pc:docChg chg="modSld">
      <pc:chgData name="Zhaoyu Zhang" userId="S::z5394117@ad.unsw.edu.au::32d5c89e-1605-4125-8d63-1f5b34836669" providerId="AD" clId="Web-{50E5A508-95B5-4CC6-A359-6E62E7101874}" dt="2023-10-02T02:12:34.248" v="60" actId="14100"/>
      <pc:docMkLst>
        <pc:docMk/>
      </pc:docMkLst>
      <pc:sldChg chg="modSp">
        <pc:chgData name="Zhaoyu Zhang" userId="S::z5394117@ad.unsw.edu.au::32d5c89e-1605-4125-8d63-1f5b34836669" providerId="AD" clId="Web-{50E5A508-95B5-4CC6-A359-6E62E7101874}" dt="2023-10-02T02:12:34.248" v="60" actId="14100"/>
        <pc:sldMkLst>
          <pc:docMk/>
          <pc:sldMk cId="2457302503" sldId="257"/>
        </pc:sldMkLst>
        <pc:spChg chg="mod">
          <ac:chgData name="Zhaoyu Zhang" userId="S::z5394117@ad.unsw.edu.au::32d5c89e-1605-4125-8d63-1f5b34836669" providerId="AD" clId="Web-{50E5A508-95B5-4CC6-A359-6E62E7101874}" dt="2023-10-02T02:12:16.998" v="57" actId="1076"/>
          <ac:spMkLst>
            <pc:docMk/>
            <pc:sldMk cId="2457302503" sldId="257"/>
            <ac:spMk id="2" creationId="{18DC5F5C-F439-A0FC-1E82-8AC3214A464C}"/>
          </ac:spMkLst>
        </pc:spChg>
        <pc:spChg chg="mod">
          <ac:chgData name="Zhaoyu Zhang" userId="S::z5394117@ad.unsw.edu.au::32d5c89e-1605-4125-8d63-1f5b34836669" providerId="AD" clId="Web-{50E5A508-95B5-4CC6-A359-6E62E7101874}" dt="2023-10-02T02:12:34.248" v="60" actId="14100"/>
          <ac:spMkLst>
            <pc:docMk/>
            <pc:sldMk cId="2457302503" sldId="257"/>
            <ac:spMk id="3" creationId="{02F6D51D-1F55-BDB7-B444-0435F7A61FB5}"/>
          </ac:spMkLst>
        </pc:spChg>
      </pc:sldChg>
    </pc:docChg>
  </pc:docChgLst>
  <pc:docChgLst>
    <pc:chgData name="Zhaoyu Zhang" userId="S::z5394117@ad.unsw.edu.au::32d5c89e-1605-4125-8d63-1f5b34836669" providerId="AD" clId="Web-{8004F5B8-C104-4B81-AE1D-6EC15EA2908D}"/>
    <pc:docChg chg="modSld">
      <pc:chgData name="Zhaoyu Zhang" userId="S::z5394117@ad.unsw.edu.au::32d5c89e-1605-4125-8d63-1f5b34836669" providerId="AD" clId="Web-{8004F5B8-C104-4B81-AE1D-6EC15EA2908D}" dt="2023-10-03T11:03:41.540" v="2" actId="20577"/>
      <pc:docMkLst>
        <pc:docMk/>
      </pc:docMkLst>
      <pc:sldChg chg="modSp">
        <pc:chgData name="Zhaoyu Zhang" userId="S::z5394117@ad.unsw.edu.au::32d5c89e-1605-4125-8d63-1f5b34836669" providerId="AD" clId="Web-{8004F5B8-C104-4B81-AE1D-6EC15EA2908D}" dt="2023-10-03T11:03:41.540" v="2" actId="20577"/>
        <pc:sldMkLst>
          <pc:docMk/>
          <pc:sldMk cId="840306707" sldId="258"/>
        </pc:sldMkLst>
        <pc:spChg chg="mod">
          <ac:chgData name="Zhaoyu Zhang" userId="S::z5394117@ad.unsw.edu.au::32d5c89e-1605-4125-8d63-1f5b34836669" providerId="AD" clId="Web-{8004F5B8-C104-4B81-AE1D-6EC15EA2908D}" dt="2023-10-03T11:03:41.540" v="2" actId="20577"/>
          <ac:spMkLst>
            <pc:docMk/>
            <pc:sldMk cId="840306707" sldId="258"/>
            <ac:spMk id="2" creationId="{36919E72-F222-9FA9-5433-63BBA1C4DD16}"/>
          </ac:spMkLst>
        </pc:spChg>
      </pc:sldChg>
    </pc:docChg>
  </pc:docChgLst>
  <pc:docChgLst>
    <pc:chgData name="Zhaoyu Zhang" userId="32d5c89e-1605-4125-8d63-1f5b34836669" providerId="ADAL" clId="{00A6CEAD-8D4E-F64C-A0DA-09834535122E}"/>
    <pc:docChg chg="undo custSel addSld modSld sldOrd">
      <pc:chgData name="Zhaoyu Zhang" userId="32d5c89e-1605-4125-8d63-1f5b34836669" providerId="ADAL" clId="{00A6CEAD-8D4E-F64C-A0DA-09834535122E}" dt="2023-10-02T03:41:49.901" v="43" actId="20578"/>
      <pc:docMkLst>
        <pc:docMk/>
      </pc:docMkLst>
      <pc:sldChg chg="addSp delSp modSp mod setBg">
        <pc:chgData name="Zhaoyu Zhang" userId="32d5c89e-1605-4125-8d63-1f5b34836669" providerId="ADAL" clId="{00A6CEAD-8D4E-F64C-A0DA-09834535122E}" dt="2023-10-02T03:41:23.001" v="27"/>
        <pc:sldMkLst>
          <pc:docMk/>
          <pc:sldMk cId="2457302503" sldId="257"/>
        </pc:sldMkLst>
        <pc:spChg chg="mod">
          <ac:chgData name="Zhaoyu Zhang" userId="32d5c89e-1605-4125-8d63-1f5b34836669" providerId="ADAL" clId="{00A6CEAD-8D4E-F64C-A0DA-09834535122E}" dt="2023-10-02T03:40:31.792" v="24" actId="26606"/>
          <ac:spMkLst>
            <pc:docMk/>
            <pc:sldMk cId="2457302503" sldId="257"/>
            <ac:spMk id="2" creationId="{18DC5F5C-F439-A0FC-1E82-8AC3214A464C}"/>
          </ac:spMkLst>
        </pc:spChg>
        <pc:spChg chg="mod">
          <ac:chgData name="Zhaoyu Zhang" userId="32d5c89e-1605-4125-8d63-1f5b34836669" providerId="ADAL" clId="{00A6CEAD-8D4E-F64C-A0DA-09834535122E}" dt="2023-10-02T03:40:31.792" v="24" actId="26606"/>
          <ac:spMkLst>
            <pc:docMk/>
            <pc:sldMk cId="2457302503" sldId="257"/>
            <ac:spMk id="3" creationId="{02F6D51D-1F55-BDB7-B444-0435F7A61FB5}"/>
          </ac:spMkLst>
        </pc:spChg>
        <pc:spChg chg="add del mod">
          <ac:chgData name="Zhaoyu Zhang" userId="32d5c89e-1605-4125-8d63-1f5b34836669" providerId="ADAL" clId="{00A6CEAD-8D4E-F64C-A0DA-09834535122E}" dt="2023-10-02T03:41:23.001" v="27"/>
          <ac:spMkLst>
            <pc:docMk/>
            <pc:sldMk cId="2457302503" sldId="257"/>
            <ac:spMk id="4" creationId="{D3C0016D-3ED8-DFDA-2C9D-84713257F63C}"/>
          </ac:spMkLst>
        </pc:spChg>
        <pc:spChg chg="add del">
          <ac:chgData name="Zhaoyu Zhang" userId="32d5c89e-1605-4125-8d63-1f5b34836669" providerId="ADAL" clId="{00A6CEAD-8D4E-F64C-A0DA-09834535122E}" dt="2023-10-02T03:40:10.426" v="1" actId="26606"/>
          <ac:spMkLst>
            <pc:docMk/>
            <pc:sldMk cId="2457302503" sldId="257"/>
            <ac:spMk id="9" creationId="{F13C74B1-5B17-4795-BED0-7140497B445A}"/>
          </ac:spMkLst>
        </pc:spChg>
        <pc:spChg chg="add del">
          <ac:chgData name="Zhaoyu Zhang" userId="32d5c89e-1605-4125-8d63-1f5b34836669" providerId="ADAL" clId="{00A6CEAD-8D4E-F64C-A0DA-09834535122E}" dt="2023-10-02T03:40:15.381" v="9" actId="26606"/>
          <ac:spMkLst>
            <pc:docMk/>
            <pc:sldMk cId="2457302503" sldId="257"/>
            <ac:spMk id="10" creationId="{EDDBB197-D710-4A4F-A9CA-FD2177498BE8}"/>
          </ac:spMkLst>
        </pc:spChg>
        <pc:spChg chg="add del">
          <ac:chgData name="Zhaoyu Zhang" userId="32d5c89e-1605-4125-8d63-1f5b34836669" providerId="ADAL" clId="{00A6CEAD-8D4E-F64C-A0DA-09834535122E}" dt="2023-10-02T03:40:10.426" v="1" actId="26606"/>
          <ac:spMkLst>
            <pc:docMk/>
            <pc:sldMk cId="2457302503" sldId="257"/>
            <ac:spMk id="11" creationId="{D4974D33-8DC5-464E-8C6D-BE58F0669C17}"/>
          </ac:spMkLst>
        </pc:spChg>
        <pc:spChg chg="add del">
          <ac:chgData name="Zhaoyu Zhang" userId="32d5c89e-1605-4125-8d63-1f5b34836669" providerId="ADAL" clId="{00A6CEAD-8D4E-F64C-A0DA-09834535122E}" dt="2023-10-02T03:40:15.381" v="9" actId="26606"/>
          <ac:spMkLst>
            <pc:docMk/>
            <pc:sldMk cId="2457302503" sldId="257"/>
            <ac:spMk id="12" creationId="{975D1CFA-2CDB-4B64-BD9F-85744E8DA12F}"/>
          </ac:spMkLst>
        </pc:spChg>
        <pc:spChg chg="add del">
          <ac:chgData name="Zhaoyu Zhang" userId="32d5c89e-1605-4125-8d63-1f5b34836669" providerId="ADAL" clId="{00A6CEAD-8D4E-F64C-A0DA-09834535122E}" dt="2023-10-02T03:40:11.598" v="3" actId="26606"/>
          <ac:spMkLst>
            <pc:docMk/>
            <pc:sldMk cId="2457302503" sldId="257"/>
            <ac:spMk id="13" creationId="{2C61293E-6EBE-43EF-A52C-9BEBFD7679D4}"/>
          </ac:spMkLst>
        </pc:spChg>
        <pc:spChg chg="add del">
          <ac:chgData name="Zhaoyu Zhang" userId="32d5c89e-1605-4125-8d63-1f5b34836669" providerId="ADAL" clId="{00A6CEAD-8D4E-F64C-A0DA-09834535122E}" dt="2023-10-02T03:40:11.598" v="3" actId="26606"/>
          <ac:spMkLst>
            <pc:docMk/>
            <pc:sldMk cId="2457302503" sldId="257"/>
            <ac:spMk id="15" creationId="{21540236-BFD5-4A9D-8840-4703E7F76825}"/>
          </ac:spMkLst>
        </pc:spChg>
        <pc:spChg chg="add del">
          <ac:chgData name="Zhaoyu Zhang" userId="32d5c89e-1605-4125-8d63-1f5b34836669" providerId="ADAL" clId="{00A6CEAD-8D4E-F64C-A0DA-09834535122E}" dt="2023-10-02T03:40:12.913" v="5" actId="26606"/>
          <ac:spMkLst>
            <pc:docMk/>
            <pc:sldMk cId="2457302503" sldId="257"/>
            <ac:spMk id="17" creationId="{9F7D5CDA-D291-4307-BF55-1381FED29634}"/>
          </ac:spMkLst>
        </pc:spChg>
        <pc:spChg chg="add del">
          <ac:chgData name="Zhaoyu Zhang" userId="32d5c89e-1605-4125-8d63-1f5b34836669" providerId="ADAL" clId="{00A6CEAD-8D4E-F64C-A0DA-09834535122E}" dt="2023-10-02T03:40:14.298" v="7" actId="26606"/>
          <ac:spMkLst>
            <pc:docMk/>
            <pc:sldMk cId="2457302503" sldId="257"/>
            <ac:spMk id="20" creationId="{2C61293E-6EBE-43EF-A52C-9BEBFD7679D4}"/>
          </ac:spMkLst>
        </pc:spChg>
        <pc:spChg chg="add del">
          <ac:chgData name="Zhaoyu Zhang" userId="32d5c89e-1605-4125-8d63-1f5b34836669" providerId="ADAL" clId="{00A6CEAD-8D4E-F64C-A0DA-09834535122E}" dt="2023-10-02T03:40:14.298" v="7" actId="26606"/>
          <ac:spMkLst>
            <pc:docMk/>
            <pc:sldMk cId="2457302503" sldId="257"/>
            <ac:spMk id="22" creationId="{21540236-BFD5-4A9D-8840-4703E7F76825}"/>
          </ac:spMkLst>
        </pc:spChg>
        <pc:spChg chg="add del">
          <ac:chgData name="Zhaoyu Zhang" userId="32d5c89e-1605-4125-8d63-1f5b34836669" providerId="ADAL" clId="{00A6CEAD-8D4E-F64C-A0DA-09834535122E}" dt="2023-10-02T03:40:16.376" v="11" actId="26606"/>
          <ac:spMkLst>
            <pc:docMk/>
            <pc:sldMk cId="2457302503" sldId="257"/>
            <ac:spMk id="29" creationId="{EDDBB197-D710-4A4F-A9CA-FD2177498BE8}"/>
          </ac:spMkLst>
        </pc:spChg>
        <pc:spChg chg="add del">
          <ac:chgData name="Zhaoyu Zhang" userId="32d5c89e-1605-4125-8d63-1f5b34836669" providerId="ADAL" clId="{00A6CEAD-8D4E-F64C-A0DA-09834535122E}" dt="2023-10-02T03:40:16.376" v="11" actId="26606"/>
          <ac:spMkLst>
            <pc:docMk/>
            <pc:sldMk cId="2457302503" sldId="257"/>
            <ac:spMk id="30" creationId="{975D1CFA-2CDB-4B64-BD9F-85744E8DA12F}"/>
          </ac:spMkLst>
        </pc:spChg>
        <pc:spChg chg="add del">
          <ac:chgData name="Zhaoyu Zhang" userId="32d5c89e-1605-4125-8d63-1f5b34836669" providerId="ADAL" clId="{00A6CEAD-8D4E-F64C-A0DA-09834535122E}" dt="2023-10-02T03:40:17.786" v="13" actId="26606"/>
          <ac:spMkLst>
            <pc:docMk/>
            <pc:sldMk cId="2457302503" sldId="257"/>
            <ac:spMk id="38" creationId="{245A9F99-D9B1-4094-A2E2-B90AC1DB7B9C}"/>
          </ac:spMkLst>
        </pc:spChg>
        <pc:spChg chg="add del">
          <ac:chgData name="Zhaoyu Zhang" userId="32d5c89e-1605-4125-8d63-1f5b34836669" providerId="ADAL" clId="{00A6CEAD-8D4E-F64C-A0DA-09834535122E}" dt="2023-10-02T03:40:17.786" v="13" actId="26606"/>
          <ac:spMkLst>
            <pc:docMk/>
            <pc:sldMk cId="2457302503" sldId="257"/>
            <ac:spMk id="39" creationId="{B7FAF607-473A-4A43-A23D-BBFF5C4117BB}"/>
          </ac:spMkLst>
        </pc:spChg>
        <pc:spChg chg="add del">
          <ac:chgData name="Zhaoyu Zhang" userId="32d5c89e-1605-4125-8d63-1f5b34836669" providerId="ADAL" clId="{00A6CEAD-8D4E-F64C-A0DA-09834535122E}" dt="2023-10-02T03:40:18.544" v="15" actId="26606"/>
          <ac:spMkLst>
            <pc:docMk/>
            <pc:sldMk cId="2457302503" sldId="257"/>
            <ac:spMk id="45" creationId="{2C61293E-6EBE-43EF-A52C-9BEBFD7679D4}"/>
          </ac:spMkLst>
        </pc:spChg>
        <pc:spChg chg="add del">
          <ac:chgData name="Zhaoyu Zhang" userId="32d5c89e-1605-4125-8d63-1f5b34836669" providerId="ADAL" clId="{00A6CEAD-8D4E-F64C-A0DA-09834535122E}" dt="2023-10-02T03:40:18.544" v="15" actId="26606"/>
          <ac:spMkLst>
            <pc:docMk/>
            <pc:sldMk cId="2457302503" sldId="257"/>
            <ac:spMk id="47" creationId="{21540236-BFD5-4A9D-8840-4703E7F76825}"/>
          </ac:spMkLst>
        </pc:spChg>
        <pc:spChg chg="add del">
          <ac:chgData name="Zhaoyu Zhang" userId="32d5c89e-1605-4125-8d63-1f5b34836669" providerId="ADAL" clId="{00A6CEAD-8D4E-F64C-A0DA-09834535122E}" dt="2023-10-02T03:40:20.450" v="17" actId="26606"/>
          <ac:spMkLst>
            <pc:docMk/>
            <pc:sldMk cId="2457302503" sldId="257"/>
            <ac:spMk id="49" creationId="{9F7D5CDA-D291-4307-BF55-1381FED29634}"/>
          </ac:spMkLst>
        </pc:spChg>
        <pc:spChg chg="add del">
          <ac:chgData name="Zhaoyu Zhang" userId="32d5c89e-1605-4125-8d63-1f5b34836669" providerId="ADAL" clId="{00A6CEAD-8D4E-F64C-A0DA-09834535122E}" dt="2023-10-02T03:40:28.119" v="19" actId="26606"/>
          <ac:spMkLst>
            <pc:docMk/>
            <pc:sldMk cId="2457302503" sldId="257"/>
            <ac:spMk id="52" creationId="{F13C74B1-5B17-4795-BED0-7140497B445A}"/>
          </ac:spMkLst>
        </pc:spChg>
        <pc:spChg chg="add del">
          <ac:chgData name="Zhaoyu Zhang" userId="32d5c89e-1605-4125-8d63-1f5b34836669" providerId="ADAL" clId="{00A6CEAD-8D4E-F64C-A0DA-09834535122E}" dt="2023-10-02T03:40:28.119" v="19" actId="26606"/>
          <ac:spMkLst>
            <pc:docMk/>
            <pc:sldMk cId="2457302503" sldId="257"/>
            <ac:spMk id="53" creationId="{D4974D33-8DC5-464E-8C6D-BE58F0669C17}"/>
          </ac:spMkLst>
        </pc:spChg>
        <pc:spChg chg="add del">
          <ac:chgData name="Zhaoyu Zhang" userId="32d5c89e-1605-4125-8d63-1f5b34836669" providerId="ADAL" clId="{00A6CEAD-8D4E-F64C-A0DA-09834535122E}" dt="2023-10-02T03:40:30.185" v="21" actId="26606"/>
          <ac:spMkLst>
            <pc:docMk/>
            <pc:sldMk cId="2457302503" sldId="257"/>
            <ac:spMk id="56" creationId="{9F7D5CDA-D291-4307-BF55-1381FED29634}"/>
          </ac:spMkLst>
        </pc:spChg>
        <pc:spChg chg="add del">
          <ac:chgData name="Zhaoyu Zhang" userId="32d5c89e-1605-4125-8d63-1f5b34836669" providerId="ADAL" clId="{00A6CEAD-8D4E-F64C-A0DA-09834535122E}" dt="2023-10-02T03:40:31.779" v="23" actId="26606"/>
          <ac:spMkLst>
            <pc:docMk/>
            <pc:sldMk cId="2457302503" sldId="257"/>
            <ac:spMk id="59" creationId="{2C61293E-6EBE-43EF-A52C-9BEBFD7679D4}"/>
          </ac:spMkLst>
        </pc:spChg>
        <pc:spChg chg="add del">
          <ac:chgData name="Zhaoyu Zhang" userId="32d5c89e-1605-4125-8d63-1f5b34836669" providerId="ADAL" clId="{00A6CEAD-8D4E-F64C-A0DA-09834535122E}" dt="2023-10-02T03:40:31.779" v="23" actId="26606"/>
          <ac:spMkLst>
            <pc:docMk/>
            <pc:sldMk cId="2457302503" sldId="257"/>
            <ac:spMk id="61" creationId="{21540236-BFD5-4A9D-8840-4703E7F76825}"/>
          </ac:spMkLst>
        </pc:spChg>
        <pc:spChg chg="add">
          <ac:chgData name="Zhaoyu Zhang" userId="32d5c89e-1605-4125-8d63-1f5b34836669" providerId="ADAL" clId="{00A6CEAD-8D4E-F64C-A0DA-09834535122E}" dt="2023-10-02T03:40:31.792" v="24" actId="26606"/>
          <ac:spMkLst>
            <pc:docMk/>
            <pc:sldMk cId="2457302503" sldId="257"/>
            <ac:spMk id="63" creationId="{F13C74B1-5B17-4795-BED0-7140497B445A}"/>
          </ac:spMkLst>
        </pc:spChg>
        <pc:spChg chg="add">
          <ac:chgData name="Zhaoyu Zhang" userId="32d5c89e-1605-4125-8d63-1f5b34836669" providerId="ADAL" clId="{00A6CEAD-8D4E-F64C-A0DA-09834535122E}" dt="2023-10-02T03:40:31.792" v="24" actId="26606"/>
          <ac:spMkLst>
            <pc:docMk/>
            <pc:sldMk cId="2457302503" sldId="257"/>
            <ac:spMk id="64" creationId="{D4974D33-8DC5-464E-8C6D-BE58F0669C17}"/>
          </ac:spMkLst>
        </pc:spChg>
        <pc:grpChg chg="add del">
          <ac:chgData name="Zhaoyu Zhang" userId="32d5c89e-1605-4125-8d63-1f5b34836669" providerId="ADAL" clId="{00A6CEAD-8D4E-F64C-A0DA-09834535122E}" dt="2023-10-02T03:40:15.381" v="9" actId="26606"/>
          <ac:grpSpMkLst>
            <pc:docMk/>
            <pc:sldMk cId="2457302503" sldId="257"/>
            <ac:grpSpMk id="24" creationId="{25EE5136-01F1-466C-962D-BA9B4C6757AA}"/>
          </ac:grpSpMkLst>
        </pc:grpChg>
        <pc:grpChg chg="add del">
          <ac:chgData name="Zhaoyu Zhang" userId="32d5c89e-1605-4125-8d63-1f5b34836669" providerId="ADAL" clId="{00A6CEAD-8D4E-F64C-A0DA-09834535122E}" dt="2023-10-02T03:40:16.376" v="11" actId="26606"/>
          <ac:grpSpMkLst>
            <pc:docMk/>
            <pc:sldMk cId="2457302503" sldId="257"/>
            <ac:grpSpMk id="31" creationId="{25EE5136-01F1-466C-962D-BA9B4C6757AA}"/>
          </ac:grpSpMkLst>
        </pc:grpChg>
        <pc:grpChg chg="add del">
          <ac:chgData name="Zhaoyu Zhang" userId="32d5c89e-1605-4125-8d63-1f5b34836669" providerId="ADAL" clId="{00A6CEAD-8D4E-F64C-A0DA-09834535122E}" dt="2023-10-02T03:40:17.786" v="13" actId="26606"/>
          <ac:grpSpMkLst>
            <pc:docMk/>
            <pc:sldMk cId="2457302503" sldId="257"/>
            <ac:grpSpMk id="41" creationId="{C5F6476F-D303-44D3-B30F-1BA348F0F64A}"/>
          </ac:grpSpMkLst>
        </pc:grpChg>
        <pc:picChg chg="add del">
          <ac:chgData name="Zhaoyu Zhang" userId="32d5c89e-1605-4125-8d63-1f5b34836669" providerId="ADAL" clId="{00A6CEAD-8D4E-F64C-A0DA-09834535122E}" dt="2023-10-02T03:40:10.426" v="1" actId="26606"/>
          <ac:picMkLst>
            <pc:docMk/>
            <pc:sldMk cId="2457302503" sldId="257"/>
            <ac:picMk id="5" creationId="{FF92410C-1CE6-78B0-69AD-6165E001775C}"/>
          </ac:picMkLst>
        </pc:picChg>
        <pc:picChg chg="add del">
          <ac:chgData name="Zhaoyu Zhang" userId="32d5c89e-1605-4125-8d63-1f5b34836669" providerId="ADAL" clId="{00A6CEAD-8D4E-F64C-A0DA-09834535122E}" dt="2023-10-02T03:40:15.381" v="9" actId="26606"/>
          <ac:picMkLst>
            <pc:docMk/>
            <pc:sldMk cId="2457302503" sldId="257"/>
            <ac:picMk id="7" creationId="{20D12809-C8C4-42B3-5336-D7D21E42EED5}"/>
          </ac:picMkLst>
        </pc:picChg>
        <pc:picChg chg="add del">
          <ac:chgData name="Zhaoyu Zhang" userId="32d5c89e-1605-4125-8d63-1f5b34836669" providerId="ADAL" clId="{00A6CEAD-8D4E-F64C-A0DA-09834535122E}" dt="2023-10-02T03:40:11.598" v="3" actId="26606"/>
          <ac:picMkLst>
            <pc:docMk/>
            <pc:sldMk cId="2457302503" sldId="257"/>
            <ac:picMk id="14" creationId="{C9F0044C-5EA3-F1E9-993D-AFEA6586DFEA}"/>
          </ac:picMkLst>
        </pc:picChg>
        <pc:picChg chg="add del">
          <ac:chgData name="Zhaoyu Zhang" userId="32d5c89e-1605-4125-8d63-1f5b34836669" providerId="ADAL" clId="{00A6CEAD-8D4E-F64C-A0DA-09834535122E}" dt="2023-10-02T03:40:12.913" v="5" actId="26606"/>
          <ac:picMkLst>
            <pc:docMk/>
            <pc:sldMk cId="2457302503" sldId="257"/>
            <ac:picMk id="18" creationId="{C3298373-E145-D2EB-7C91-062C36F1C24E}"/>
          </ac:picMkLst>
        </pc:picChg>
        <pc:picChg chg="add del">
          <ac:chgData name="Zhaoyu Zhang" userId="32d5c89e-1605-4125-8d63-1f5b34836669" providerId="ADAL" clId="{00A6CEAD-8D4E-F64C-A0DA-09834535122E}" dt="2023-10-02T03:40:14.298" v="7" actId="26606"/>
          <ac:picMkLst>
            <pc:docMk/>
            <pc:sldMk cId="2457302503" sldId="257"/>
            <ac:picMk id="21" creationId="{C9F0044C-5EA3-F1E9-993D-AFEA6586DFEA}"/>
          </ac:picMkLst>
        </pc:picChg>
        <pc:picChg chg="add del">
          <ac:chgData name="Zhaoyu Zhang" userId="32d5c89e-1605-4125-8d63-1f5b34836669" providerId="ADAL" clId="{00A6CEAD-8D4E-F64C-A0DA-09834535122E}" dt="2023-10-02T03:40:16.376" v="11" actId="26606"/>
          <ac:picMkLst>
            <pc:docMk/>
            <pc:sldMk cId="2457302503" sldId="257"/>
            <ac:picMk id="36" creationId="{488F9E1F-F76B-407D-B529-15434847F8AD}"/>
          </ac:picMkLst>
        </pc:picChg>
        <pc:picChg chg="add del">
          <ac:chgData name="Zhaoyu Zhang" userId="32d5c89e-1605-4125-8d63-1f5b34836669" providerId="ADAL" clId="{00A6CEAD-8D4E-F64C-A0DA-09834535122E}" dt="2023-10-02T03:40:17.786" v="13" actId="26606"/>
          <ac:picMkLst>
            <pc:docMk/>
            <pc:sldMk cId="2457302503" sldId="257"/>
            <ac:picMk id="40" creationId="{4DEACFCE-9A67-1A22-82B4-5FC12D9EDDCE}"/>
          </ac:picMkLst>
        </pc:picChg>
        <pc:picChg chg="add del">
          <ac:chgData name="Zhaoyu Zhang" userId="32d5c89e-1605-4125-8d63-1f5b34836669" providerId="ADAL" clId="{00A6CEAD-8D4E-F64C-A0DA-09834535122E}" dt="2023-10-02T03:40:18.544" v="15" actId="26606"/>
          <ac:picMkLst>
            <pc:docMk/>
            <pc:sldMk cId="2457302503" sldId="257"/>
            <ac:picMk id="46" creationId="{C9F0044C-5EA3-F1E9-993D-AFEA6586DFEA}"/>
          </ac:picMkLst>
        </pc:picChg>
        <pc:picChg chg="add del">
          <ac:chgData name="Zhaoyu Zhang" userId="32d5c89e-1605-4125-8d63-1f5b34836669" providerId="ADAL" clId="{00A6CEAD-8D4E-F64C-A0DA-09834535122E}" dt="2023-10-02T03:40:20.450" v="17" actId="26606"/>
          <ac:picMkLst>
            <pc:docMk/>
            <pc:sldMk cId="2457302503" sldId="257"/>
            <ac:picMk id="50" creationId="{C3298373-E145-D2EB-7C91-062C36F1C24E}"/>
          </ac:picMkLst>
        </pc:picChg>
        <pc:picChg chg="add del">
          <ac:chgData name="Zhaoyu Zhang" userId="32d5c89e-1605-4125-8d63-1f5b34836669" providerId="ADAL" clId="{00A6CEAD-8D4E-F64C-A0DA-09834535122E}" dt="2023-10-02T03:40:28.119" v="19" actId="26606"/>
          <ac:picMkLst>
            <pc:docMk/>
            <pc:sldMk cId="2457302503" sldId="257"/>
            <ac:picMk id="54" creationId="{FF92410C-1CE6-78B0-69AD-6165E001775C}"/>
          </ac:picMkLst>
        </pc:picChg>
        <pc:picChg chg="add del">
          <ac:chgData name="Zhaoyu Zhang" userId="32d5c89e-1605-4125-8d63-1f5b34836669" providerId="ADAL" clId="{00A6CEAD-8D4E-F64C-A0DA-09834535122E}" dt="2023-10-02T03:40:30.185" v="21" actId="26606"/>
          <ac:picMkLst>
            <pc:docMk/>
            <pc:sldMk cId="2457302503" sldId="257"/>
            <ac:picMk id="57" creationId="{C3298373-E145-D2EB-7C91-062C36F1C24E}"/>
          </ac:picMkLst>
        </pc:picChg>
        <pc:picChg chg="add del">
          <ac:chgData name="Zhaoyu Zhang" userId="32d5c89e-1605-4125-8d63-1f5b34836669" providerId="ADAL" clId="{00A6CEAD-8D4E-F64C-A0DA-09834535122E}" dt="2023-10-02T03:40:31.779" v="23" actId="26606"/>
          <ac:picMkLst>
            <pc:docMk/>
            <pc:sldMk cId="2457302503" sldId="257"/>
            <ac:picMk id="60" creationId="{C9F0044C-5EA3-F1E9-993D-AFEA6586DFEA}"/>
          </ac:picMkLst>
        </pc:picChg>
        <pc:picChg chg="add">
          <ac:chgData name="Zhaoyu Zhang" userId="32d5c89e-1605-4125-8d63-1f5b34836669" providerId="ADAL" clId="{00A6CEAD-8D4E-F64C-A0DA-09834535122E}" dt="2023-10-02T03:40:31.792" v="24" actId="26606"/>
          <ac:picMkLst>
            <pc:docMk/>
            <pc:sldMk cId="2457302503" sldId="257"/>
            <ac:picMk id="65" creationId="{FF92410C-1CE6-78B0-69AD-6165E001775C}"/>
          </ac:picMkLst>
        </pc:picChg>
      </pc:sldChg>
      <pc:sldChg chg="modSp new mod ord">
        <pc:chgData name="Zhaoyu Zhang" userId="32d5c89e-1605-4125-8d63-1f5b34836669" providerId="ADAL" clId="{00A6CEAD-8D4E-F64C-A0DA-09834535122E}" dt="2023-10-02T03:41:49.901" v="43" actId="20578"/>
        <pc:sldMkLst>
          <pc:docMk/>
          <pc:sldMk cId="498493324" sldId="264"/>
        </pc:sldMkLst>
        <pc:spChg chg="mod">
          <ac:chgData name="Zhaoyu Zhang" userId="32d5c89e-1605-4125-8d63-1f5b34836669" providerId="ADAL" clId="{00A6CEAD-8D4E-F64C-A0DA-09834535122E}" dt="2023-10-02T03:41:37.719" v="42" actId="20577"/>
          <ac:spMkLst>
            <pc:docMk/>
            <pc:sldMk cId="498493324" sldId="264"/>
            <ac:spMk id="2" creationId="{0708DC66-2426-EF5B-D53C-26300C567BE5}"/>
          </ac:spMkLst>
        </pc:spChg>
      </pc:sldChg>
    </pc:docChg>
  </pc:docChgLst>
  <pc:docChgLst>
    <pc:chgData name="Selina Li" userId="S::z5482724@ad.unsw.edu.au::97509e33-b3cb-47fd-9fdd-58f0c25fdb95" providerId="AD" clId="Web-{1A99510B-519C-4576-8BA0-A6F8660478A0}"/>
    <pc:docChg chg="addSld delSld modSld">
      <pc:chgData name="Selina Li" userId="S::z5482724@ad.unsw.edu.au::97509e33-b3cb-47fd-9fdd-58f0c25fdb95" providerId="AD" clId="Web-{1A99510B-519C-4576-8BA0-A6F8660478A0}" dt="2023-10-02T03:42:21.923" v="43"/>
      <pc:docMkLst>
        <pc:docMk/>
      </pc:docMkLst>
      <pc:sldChg chg="modSp">
        <pc:chgData name="Selina Li" userId="S::z5482724@ad.unsw.edu.au::97509e33-b3cb-47fd-9fdd-58f0c25fdb95" providerId="AD" clId="Web-{1A99510B-519C-4576-8BA0-A6F8660478A0}" dt="2023-10-02T03:39:09.025" v="19" actId="20577"/>
        <pc:sldMkLst>
          <pc:docMk/>
          <pc:sldMk cId="1423605065" sldId="260"/>
        </pc:sldMkLst>
        <pc:spChg chg="mod">
          <ac:chgData name="Selina Li" userId="S::z5482724@ad.unsw.edu.au::97509e33-b3cb-47fd-9fdd-58f0c25fdb95" providerId="AD" clId="Web-{1A99510B-519C-4576-8BA0-A6F8660478A0}" dt="2023-10-02T03:39:09.025" v="19" actId="20577"/>
          <ac:spMkLst>
            <pc:docMk/>
            <pc:sldMk cId="1423605065" sldId="260"/>
            <ac:spMk id="3" creationId="{B3FCCDA3-2EFF-1CC4-AB0C-AC099E7587A3}"/>
          </ac:spMkLst>
        </pc:spChg>
      </pc:sldChg>
      <pc:sldChg chg="modSp new">
        <pc:chgData name="Selina Li" userId="S::z5482724@ad.unsw.edu.au::97509e33-b3cb-47fd-9fdd-58f0c25fdb95" providerId="AD" clId="Web-{1A99510B-519C-4576-8BA0-A6F8660478A0}" dt="2023-10-02T03:41:07.717" v="27" actId="20577"/>
        <pc:sldMkLst>
          <pc:docMk/>
          <pc:sldMk cId="1452956610" sldId="261"/>
        </pc:sldMkLst>
        <pc:spChg chg="mod">
          <ac:chgData name="Selina Li" userId="S::z5482724@ad.unsw.edu.au::97509e33-b3cb-47fd-9fdd-58f0c25fdb95" providerId="AD" clId="Web-{1A99510B-519C-4576-8BA0-A6F8660478A0}" dt="2023-10-02T03:40:27.496" v="21" actId="20577"/>
          <ac:spMkLst>
            <pc:docMk/>
            <pc:sldMk cId="1452956610" sldId="261"/>
            <ac:spMk id="2" creationId="{52462E44-DEAA-F4CE-2C91-FE7D12B2B6E0}"/>
          </ac:spMkLst>
        </pc:spChg>
        <pc:spChg chg="mod">
          <ac:chgData name="Selina Li" userId="S::z5482724@ad.unsw.edu.au::97509e33-b3cb-47fd-9fdd-58f0c25fdb95" providerId="AD" clId="Web-{1A99510B-519C-4576-8BA0-A6F8660478A0}" dt="2023-10-02T03:41:07.717" v="27" actId="20577"/>
          <ac:spMkLst>
            <pc:docMk/>
            <pc:sldMk cId="1452956610" sldId="261"/>
            <ac:spMk id="3" creationId="{15410BE2-1538-212F-352C-5D25E44FDE10}"/>
          </ac:spMkLst>
        </pc:spChg>
      </pc:sldChg>
      <pc:sldChg chg="new del">
        <pc:chgData name="Selina Li" userId="S::z5482724@ad.unsw.edu.au::97509e33-b3cb-47fd-9fdd-58f0c25fdb95" providerId="AD" clId="Web-{1A99510B-519C-4576-8BA0-A6F8660478A0}" dt="2023-10-02T03:41:10.482" v="29"/>
        <pc:sldMkLst>
          <pc:docMk/>
          <pc:sldMk cId="413952023" sldId="262"/>
        </pc:sldMkLst>
      </pc:sldChg>
      <pc:sldChg chg="modSp new">
        <pc:chgData name="Selina Li" userId="S::z5482724@ad.unsw.edu.au::97509e33-b3cb-47fd-9fdd-58f0c25fdb95" providerId="AD" clId="Web-{1A99510B-519C-4576-8BA0-A6F8660478A0}" dt="2023-10-02T03:42:21.548" v="42" actId="20577"/>
        <pc:sldMkLst>
          <pc:docMk/>
          <pc:sldMk cId="1740281816" sldId="262"/>
        </pc:sldMkLst>
        <pc:spChg chg="mod">
          <ac:chgData name="Selina Li" userId="S::z5482724@ad.unsw.edu.au::97509e33-b3cb-47fd-9fdd-58f0c25fdb95" providerId="AD" clId="Web-{1A99510B-519C-4576-8BA0-A6F8660478A0}" dt="2023-10-02T03:41:35.327" v="37" actId="20577"/>
          <ac:spMkLst>
            <pc:docMk/>
            <pc:sldMk cId="1740281816" sldId="262"/>
            <ac:spMk id="2" creationId="{D02BAAB6-302E-B347-5111-2D88A0263F3E}"/>
          </ac:spMkLst>
        </pc:spChg>
        <pc:spChg chg="mod">
          <ac:chgData name="Selina Li" userId="S::z5482724@ad.unsw.edu.au::97509e33-b3cb-47fd-9fdd-58f0c25fdb95" providerId="AD" clId="Web-{1A99510B-519C-4576-8BA0-A6F8660478A0}" dt="2023-10-02T03:42:21.548" v="42" actId="20577"/>
          <ac:spMkLst>
            <pc:docMk/>
            <pc:sldMk cId="1740281816" sldId="262"/>
            <ac:spMk id="3" creationId="{2D4DAF76-4DD9-831F-485C-AD9EDB6DAC0A}"/>
          </ac:spMkLst>
        </pc:spChg>
      </pc:sldChg>
      <pc:sldChg chg="new">
        <pc:chgData name="Selina Li" userId="S::z5482724@ad.unsw.edu.au::97509e33-b3cb-47fd-9fdd-58f0c25fdb95" providerId="AD" clId="Web-{1A99510B-519C-4576-8BA0-A6F8660478A0}" dt="2023-10-02T03:42:21.923" v="43"/>
        <pc:sldMkLst>
          <pc:docMk/>
          <pc:sldMk cId="4093901092" sldId="268"/>
        </pc:sldMkLst>
      </pc:sldChg>
    </pc:docChg>
  </pc:docChgLst>
  <pc:docChgLst>
    <pc:chgData name="Michael Shi" userId="c35ba3ae-c615-4f9c-8077-3c5438fa5606" providerId="ADAL" clId="{F4813825-3E1B-4FA4-A375-E65F7E87A0E8}"/>
    <pc:docChg chg="addSld delSld modSld">
      <pc:chgData name="Michael Shi" userId="c35ba3ae-c615-4f9c-8077-3c5438fa5606" providerId="ADAL" clId="{F4813825-3E1B-4FA4-A375-E65F7E87A0E8}" dt="2023-10-02T03:58:44.363" v="7" actId="20577"/>
      <pc:docMkLst>
        <pc:docMk/>
      </pc:docMkLst>
      <pc:sldChg chg="new del">
        <pc:chgData name="Michael Shi" userId="c35ba3ae-c615-4f9c-8077-3c5438fa5606" providerId="ADAL" clId="{F4813825-3E1B-4FA4-A375-E65F7E87A0E8}" dt="2023-10-02T03:41:32.468" v="1" actId="47"/>
        <pc:sldMkLst>
          <pc:docMk/>
          <pc:sldMk cId="3051032859" sldId="263"/>
        </pc:sldMkLst>
      </pc:sldChg>
      <pc:sldChg chg="add">
        <pc:chgData name="Michael Shi" userId="c35ba3ae-c615-4f9c-8077-3c5438fa5606" providerId="ADAL" clId="{F4813825-3E1B-4FA4-A375-E65F7E87A0E8}" dt="2023-10-02T03:41:35.989" v="2"/>
        <pc:sldMkLst>
          <pc:docMk/>
          <pc:sldMk cId="3326213405" sldId="265"/>
        </pc:sldMkLst>
      </pc:sldChg>
      <pc:sldChg chg="add">
        <pc:chgData name="Michael Shi" userId="c35ba3ae-c615-4f9c-8077-3c5438fa5606" providerId="ADAL" clId="{F4813825-3E1B-4FA4-A375-E65F7E87A0E8}" dt="2023-10-02T03:41:56.977" v="5"/>
        <pc:sldMkLst>
          <pc:docMk/>
          <pc:sldMk cId="653097178" sldId="266"/>
        </pc:sldMkLst>
      </pc:sldChg>
      <pc:sldChg chg="add del">
        <pc:chgData name="Michael Shi" userId="c35ba3ae-c615-4f9c-8077-3c5438fa5606" providerId="ADAL" clId="{F4813825-3E1B-4FA4-A375-E65F7E87A0E8}" dt="2023-10-02T03:41:48.003" v="4" actId="47"/>
        <pc:sldMkLst>
          <pc:docMk/>
          <pc:sldMk cId="1017722623" sldId="266"/>
        </pc:sldMkLst>
      </pc:sldChg>
      <pc:sldChg chg="modSp add mod">
        <pc:chgData name="Michael Shi" userId="c35ba3ae-c615-4f9c-8077-3c5438fa5606" providerId="ADAL" clId="{F4813825-3E1B-4FA4-A375-E65F7E87A0E8}" dt="2023-10-02T03:58:44.363" v="7" actId="20577"/>
        <pc:sldMkLst>
          <pc:docMk/>
          <pc:sldMk cId="3863075155" sldId="267"/>
        </pc:sldMkLst>
        <pc:spChg chg="mod">
          <ac:chgData name="Michael Shi" userId="c35ba3ae-c615-4f9c-8077-3c5438fa5606" providerId="ADAL" clId="{F4813825-3E1B-4FA4-A375-E65F7E87A0E8}" dt="2023-10-02T03:58:44.363" v="7" actId="20577"/>
          <ac:spMkLst>
            <pc:docMk/>
            <pc:sldMk cId="3863075155" sldId="267"/>
            <ac:spMk id="6" creationId="{33061549-E997-8BDD-DBD0-C536C03711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DESN 1000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XD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DC66-2426-EF5B-D53C-26300C56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AU" altLang="zh-CN"/>
              <a:t>Conclusion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BEF93-71AE-AF2E-D81C-A77023E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+mn-lt"/>
                <a:cs typeface="+mn-lt"/>
              </a:rPr>
              <a:t>Large walking robots can save lives and improve search and rescue.</a:t>
            </a:r>
            <a:endParaRPr lang="zh-CN" altLang="en-US" dirty="0">
              <a:ea typeface="+mn-lt"/>
              <a:cs typeface="+mn-lt"/>
            </a:endParaRPr>
          </a:p>
          <a:p>
            <a:r>
              <a:rPr lang="en-US" altLang="zh-CN" dirty="0">
                <a:ea typeface="+mn-lt"/>
                <a:cs typeface="+mn-lt"/>
              </a:rPr>
              <a:t>They have the potential to find and carry people to safety.</a:t>
            </a:r>
            <a:endParaRPr lang="zh-CN" altLang="en-US" dirty="0">
              <a:ea typeface="+mn-lt"/>
              <a:cs typeface="+mn-lt"/>
            </a:endParaRPr>
          </a:p>
          <a:p>
            <a:r>
              <a:rPr lang="en-US" altLang="zh-CN" dirty="0">
                <a:ea typeface="+mn-lt"/>
                <a:cs typeface="+mn-lt"/>
              </a:rPr>
              <a:t>Additionally, they can speed up damage assessment and aid in faster community recovery.</a:t>
            </a:r>
            <a:endParaRPr lang="zh-CN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zh-CN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4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9E72-F222-9FA9-5433-63BBA1C4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Problem Statement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C4E2D-55CC-9BCA-530B-3E2F1FB5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GB" altLang="zh-CN" dirty="0">
                <a:ea typeface="+mn-lt"/>
                <a:cs typeface="+mn-lt"/>
              </a:rPr>
              <a:t>fit inside a cylinder 250mm in diameter and 250mm high </a:t>
            </a:r>
            <a:endParaRPr lang="zh-CN" alt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altLang="zh-CN" dirty="0">
                <a:ea typeface="+mn-lt"/>
                <a:cs typeface="+mn-lt"/>
              </a:rPr>
              <a:t>Weigh less than 1000 gm</a:t>
            </a:r>
            <a:endParaRPr lang="zh-CN" alt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altLang="zh-CN" dirty="0">
                <a:ea typeface="+mn-lt"/>
                <a:cs typeface="+mn-lt"/>
              </a:rPr>
              <a:t>Cost less than $120</a:t>
            </a:r>
            <a:endParaRPr lang="zh-CN" alt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altLang="zh-CN" dirty="0">
                <a:ea typeface="+mn-lt"/>
                <a:cs typeface="+mn-lt"/>
              </a:rPr>
              <a:t>OS to be developed on an Arduino Uno microcontroller.</a:t>
            </a:r>
            <a:r>
              <a:rPr lang="en-US" altLang="zh-CN" dirty="0">
                <a:ea typeface="+mn-lt"/>
                <a:cs typeface="+mn-lt"/>
              </a:rPr>
              <a:t> </a:t>
            </a:r>
            <a:endParaRPr lang="zh-CN" alt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altLang="zh-CN" dirty="0">
                <a:ea typeface="+mn-lt"/>
                <a:cs typeface="+mn-lt"/>
              </a:rPr>
              <a:t>Manoeuvre through a complex maze</a:t>
            </a:r>
            <a:endParaRPr lang="zh-CN" alt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altLang="zh-CN" dirty="0">
                <a:ea typeface="+mn-lt"/>
                <a:cs typeface="+mn-lt"/>
              </a:rPr>
              <a:t>Be able to traverse through rough terrain (stairs)</a:t>
            </a:r>
            <a:endParaRPr lang="zh-CN" alt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altLang="zh-CN" dirty="0">
                <a:ea typeface="+mn-lt"/>
                <a:cs typeface="+mn-lt"/>
              </a:rPr>
              <a:t>Locate and retrieve the victim (tennis ball)</a:t>
            </a:r>
            <a:endParaRPr lang="zh-CN" altLang="en-US" dirty="0">
              <a:ea typeface="+mn-lt"/>
              <a:cs typeface="+mn-lt"/>
            </a:endParaRPr>
          </a:p>
          <a:p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3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44694-90C8-27B7-205C-4FD67FA8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CCDA3-2EFF-1CC4-AB0C-AC099E75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+mn-lt"/>
                <a:cs typeface="+mn-lt"/>
              </a:rPr>
              <a:t>extend beyond one concept generation technique</a:t>
            </a:r>
          </a:p>
          <a:p>
            <a:endParaRPr lang="zh-CN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altLang="zh-CN">
                <a:ea typeface="+mn-lt"/>
                <a:cs typeface="+mn-lt"/>
              </a:rPr>
              <a:t>T</a:t>
            </a:r>
            <a:r>
              <a:rPr lang="zh-CN">
                <a:ea typeface="+mn-lt"/>
                <a:cs typeface="+mn-lt"/>
              </a:rPr>
              <a:t>he gallery method</a:t>
            </a:r>
            <a:endParaRPr lang="zh-CN" altLang="en-US">
              <a:ea typeface="宋体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zh-CN">
                <a:ea typeface="+mn-lt"/>
                <a:cs typeface="+mn-lt"/>
              </a:rPr>
              <a:t>6-3-5 brainstorming sessions</a:t>
            </a:r>
            <a:endParaRPr lang="zh-CN" altLang="en-US">
              <a:ea typeface="宋体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zh-CN">
                <a:ea typeface="+mn-lt"/>
                <a:cs typeface="+mn-lt"/>
              </a:rPr>
              <a:t>mind mapping, concept mapping</a:t>
            </a:r>
            <a:endParaRPr lang="zh-CN" altLang="en-US">
              <a:ea typeface="宋体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zh-CN">
                <a:ea typeface="+mn-lt"/>
                <a:cs typeface="+mn-lt"/>
              </a:rPr>
              <a:t>Morth chart</a:t>
            </a:r>
            <a:endParaRPr lang="zh-CN" altLang="en-US">
              <a:ea typeface="宋体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zh-CN" altLang="en-US">
                <a:ea typeface="+mn-lt"/>
                <a:cs typeface="+mn-lt"/>
              </a:rPr>
              <a:t> </a:t>
            </a:r>
            <a:r>
              <a:rPr lang="zh-CN">
                <a:ea typeface="+mn-lt"/>
                <a:cs typeface="+mn-lt"/>
              </a:rPr>
              <a:t>criterion weighting</a:t>
            </a:r>
            <a:endParaRPr lang="zh-CN" altLang="en-US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0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2E44-DEAA-F4CE-2C91-FE7D12B2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gallery method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0BE2-1538-212F-352C-5D25E44F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team member was given a set amount of time to independently brainstorm and sketch their initial design ideas</a:t>
            </a:r>
          </a:p>
          <a:p>
            <a:endParaRPr lang="en-GB">
              <a:ea typeface="Calibri"/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gathered to ask questions, offer critiques, and make suggestions about the posted ideas which directed us to the brainstorming technique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95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FAC0-E65C-2F0C-214F-57A07DE4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F987-E77A-1793-106C-B9C084F2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0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AAB6-302E-B347-5111-2D88A026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brainstorming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AF76-4DD9-831F-485C-AD9EDB6D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generate ideas and solutions in a free-flowing and non-critical environment. The free-flowing nature encouraged creativity and collaboration which were essential for generating innovative concepts. 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mind mapping which helped us organise the ideas that were generated. By constructing a visual representation of the concepts and their relationships, highlighting the bigger picture of the robot design.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2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61EC-8025-2371-CEA6-F5EF1DD6D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Concept Phase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C1865-7934-6169-6CEA-800C434A0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21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FBF-75E7-DF17-35FF-3E125BD5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Saving</a:t>
            </a:r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830E7-530A-CB6E-7C62-F1CB7751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34" y="1345722"/>
            <a:ext cx="6144924" cy="34506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8A550-738F-0260-D65C-67B4C135DB1F}"/>
              </a:ext>
            </a:extLst>
          </p:cNvPr>
          <p:cNvSpPr txBox="1"/>
          <p:nvPr/>
        </p:nvSpPr>
        <p:spPr>
          <a:xfrm>
            <a:off x="189781" y="3513014"/>
            <a:ext cx="5323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Design Concept vs. Prototyping and Production</a:t>
            </a:r>
            <a:endParaRPr lang="en-AU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A9DC3-5F54-9D2E-8E95-242B27B2C8F3}"/>
              </a:ext>
            </a:extLst>
          </p:cNvPr>
          <p:cNvSpPr txBox="1"/>
          <p:nvPr/>
        </p:nvSpPr>
        <p:spPr>
          <a:xfrm>
            <a:off x="189781" y="4257294"/>
            <a:ext cx="6094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2. Exploring alternatives while minimizing cost</a:t>
            </a:r>
            <a:endParaRPr lang="en-AU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DEB1A-6EA3-6758-0D27-A8C356E7DE4E}"/>
              </a:ext>
            </a:extLst>
          </p:cNvPr>
          <p:cNvSpPr txBox="1"/>
          <p:nvPr/>
        </p:nvSpPr>
        <p:spPr>
          <a:xfrm>
            <a:off x="306956" y="5745854"/>
            <a:ext cx="845244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A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Institution of Mechanical Engineers (2012). </a:t>
            </a:r>
            <a:r>
              <a:rPr lang="en-AU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 Vehicle Technologies</a:t>
            </a:r>
            <a:r>
              <a:rPr lang="en-A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Elsevier.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70EF8-6F86-045D-3C9A-C2C292798660}"/>
              </a:ext>
            </a:extLst>
          </p:cNvPr>
          <p:cNvSpPr txBox="1"/>
          <p:nvPr/>
        </p:nvSpPr>
        <p:spPr>
          <a:xfrm>
            <a:off x="6618617" y="4791262"/>
            <a:ext cx="423341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 Committed Costs (Georgiou and Haritos, 2012)</a:t>
            </a:r>
            <a:endParaRPr lang="en-AU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BFB67-BAD2-29AF-694D-BC0CE72DD735}"/>
              </a:ext>
            </a:extLst>
          </p:cNvPr>
          <p:cNvSpPr txBox="1"/>
          <p:nvPr/>
        </p:nvSpPr>
        <p:spPr>
          <a:xfrm>
            <a:off x="753732" y="1824798"/>
            <a:ext cx="41960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“90% to 95% of product costs are committed with late design changes” (Georgiou and Haritos, 2012).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65309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A146-85B5-34AA-64E7-5BCE0658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Among Stakeholders</a:t>
            </a:r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02A10-4DCD-2951-1225-E34F472E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50352"/>
            <a:ext cx="5995654" cy="3357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DB9EB-CED7-358A-F5D0-1CCD51D7E020}"/>
              </a:ext>
            </a:extLst>
          </p:cNvPr>
          <p:cNvSpPr txBox="1"/>
          <p:nvPr/>
        </p:nvSpPr>
        <p:spPr>
          <a:xfrm>
            <a:off x="564311" y="4233085"/>
            <a:ext cx="630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Engineers </a:t>
            </a:r>
            <a:r>
              <a:rPr lang="en-US" sz="2400">
                <a:sym typeface="Wingdings" panose="05000000000000000000" pitchFamily="2" charset="2"/>
              </a:rPr>
              <a:t> Management  Investors</a:t>
            </a: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61549-E997-8BDD-DBD0-C536C03711AF}"/>
              </a:ext>
            </a:extLst>
          </p:cNvPr>
          <p:cNvSpPr txBox="1"/>
          <p:nvPr/>
        </p:nvSpPr>
        <p:spPr>
          <a:xfrm>
            <a:off x="564311" y="2106193"/>
            <a:ext cx="5805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“The success of the product development process heavily depends on the input to the innovation management system that collects, examines, evaluates and selects new concepts and ideas”. - Neumann, Riel, and </a:t>
            </a:r>
            <a:r>
              <a:rPr lang="en-US" sz="180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Brissaud</a:t>
            </a:r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(2011) </a:t>
            </a:r>
          </a:p>
          <a:p>
            <a:endParaRPr lang="en-US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682C7-93A5-6425-6FFC-A39D0898535E}"/>
              </a:ext>
            </a:extLst>
          </p:cNvPr>
          <p:cNvSpPr txBox="1"/>
          <p:nvPr/>
        </p:nvSpPr>
        <p:spPr>
          <a:xfrm>
            <a:off x="285686" y="5619303"/>
            <a:ext cx="1180596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A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Neumann, M., Riel, A. and </a:t>
            </a:r>
            <a:r>
              <a:rPr lang="en-AU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Brissaud</a:t>
            </a:r>
            <a:r>
              <a:rPr lang="en-A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(2011). Sustainable innovation management in the automotive supplier industry. </a:t>
            </a:r>
            <a:r>
              <a:rPr lang="en-AU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Technology Intelligence and Planning</a:t>
            </a:r>
            <a:r>
              <a:rPr lang="en-A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7(4), p.327. </a:t>
            </a:r>
            <a:r>
              <a:rPr lang="en-AU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A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://doi.org/10.1504/ijtip.2011.045093.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7A757-9600-276D-B6D5-F52E64F0CDD3}"/>
              </a:ext>
            </a:extLst>
          </p:cNvPr>
          <p:cNvSpPr txBox="1"/>
          <p:nvPr/>
        </p:nvSpPr>
        <p:spPr>
          <a:xfrm>
            <a:off x="6096000" y="5107647"/>
            <a:ext cx="6138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Innovation management system based on the integration of stakeholders 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386307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d3c63-3653-4798-86e2-a2eab66c9a6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02544E932B045B4421E834B9AFEEB" ma:contentTypeVersion="13" ma:contentTypeDescription="Create a new document." ma:contentTypeScope="" ma:versionID="4535782451a5940338142c26ec96ef68">
  <xsd:schema xmlns:xsd="http://www.w3.org/2001/XMLSchema" xmlns:xs="http://www.w3.org/2001/XMLSchema" xmlns:p="http://schemas.microsoft.com/office/2006/metadata/properties" xmlns:ns2="9b6d3c63-3653-4798-86e2-a2eab66c9a65" xmlns:ns3="20646efe-4ef9-4d29-8e63-2fcff4df5e15" targetNamespace="http://schemas.microsoft.com/office/2006/metadata/properties" ma:root="true" ma:fieldsID="4c9e3500ffc9475470288f40cb769e2f" ns2:_="" ns3:_="">
    <xsd:import namespace="9b6d3c63-3653-4798-86e2-a2eab66c9a65"/>
    <xsd:import namespace="20646efe-4ef9-4d29-8e63-2fcff4df5e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d3c63-3653-4798-86e2-a2eab66c9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46efe-4ef9-4d29-8e63-2fcff4df5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44840C-692A-4D56-8E08-DD6A49E464D4}">
  <ds:schemaRefs>
    <ds:schemaRef ds:uri="9b6d3c63-3653-4798-86e2-a2eab66c9a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EE64AE-D26E-4B16-A277-723E0162F037}"/>
</file>

<file path=customXml/itemProps3.xml><?xml version="1.0" encoding="utf-8"?>
<ds:datastoreItem xmlns:ds="http://schemas.openxmlformats.org/officeDocument/2006/customXml" ds:itemID="{05925FF0-F76B-41B4-91E8-1EF8BD963B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宽屏</PresentationFormat>
  <Slides>10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DESN 1000</vt:lpstr>
      <vt:lpstr>Problem Statement</vt:lpstr>
      <vt:lpstr>PowerPoint 演示文稿</vt:lpstr>
      <vt:lpstr>gallery method</vt:lpstr>
      <vt:lpstr>PowerPoint 演示文稿</vt:lpstr>
      <vt:lpstr>brainstorming</vt:lpstr>
      <vt:lpstr>Design Concept Phase</vt:lpstr>
      <vt:lpstr>Cost Saving</vt:lpstr>
      <vt:lpstr>Communication Among Stakeholders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2023-10-02T01:55:12Z</dcterms:created>
  <dcterms:modified xsi:type="dcterms:W3CDTF">2023-10-03T12:08:39Z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0x0101003FD02544E932B045B4421E834B9AFEEB</vt:lpwstr>
  </property>
  <property fmtid="{D5CDD505-2E9C-101B-9397-08002B2CF9AE}" pid="3" name="MediaServiceImageTags">
    <vt:lpwstr/>
  </property>
</Properties>
</file>