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71"/>
  </p:normalViewPr>
  <p:slideViewPr>
    <p:cSldViewPr snapToGrid="0" snapToObjects="1">
      <p:cViewPr varScale="1">
        <p:scale>
          <a:sx n="81" d="100"/>
          <a:sy n="81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8180-0F4A-D848-947A-B6AEA36967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280-7C25-9B49-B644-B95B500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4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8180-0F4A-D848-947A-B6AEA36967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280-7C25-9B49-B644-B95B500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8180-0F4A-D848-947A-B6AEA36967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280-7C25-9B49-B644-B95B500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8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8180-0F4A-D848-947A-B6AEA36967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280-7C25-9B49-B644-B95B500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8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8180-0F4A-D848-947A-B6AEA36967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280-7C25-9B49-B644-B95B500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8180-0F4A-D848-947A-B6AEA36967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280-7C25-9B49-B644-B95B500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9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8180-0F4A-D848-947A-B6AEA36967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280-7C25-9B49-B644-B95B500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4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8180-0F4A-D848-947A-B6AEA36967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280-7C25-9B49-B644-B95B500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0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8180-0F4A-D848-947A-B6AEA36967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280-7C25-9B49-B644-B95B500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8180-0F4A-D848-947A-B6AEA36967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280-7C25-9B49-B644-B95B500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9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8180-0F4A-D848-947A-B6AEA36967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280-7C25-9B49-B644-B95B500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C8180-0F4A-D848-947A-B6AEA36967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AE280-7C25-9B49-B644-B95B500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709" y="1702785"/>
            <a:ext cx="3416300" cy="255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284" y="3880507"/>
            <a:ext cx="3416300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068" y="1564126"/>
            <a:ext cx="806056" cy="1071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47" y="1702785"/>
            <a:ext cx="34163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23" y="1315983"/>
            <a:ext cx="1466302" cy="1466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15" y="3541271"/>
            <a:ext cx="1270767" cy="12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8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68"/>
            <a:ext cx="2025162" cy="1605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45302" y="2189036"/>
            <a:ext cx="1782417" cy="1782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617" y="1842050"/>
            <a:ext cx="365760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56605" y="3890091"/>
            <a:ext cx="161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AP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335616" y="4318510"/>
            <a:ext cx="301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Data center</a:t>
            </a:r>
            <a:endParaRPr lang="en-US" sz="36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21" y="1842050"/>
            <a:ext cx="3108960" cy="26426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15935" y="3520269"/>
            <a:ext cx="19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Internet</a:t>
            </a:r>
            <a:endParaRPr lang="en-US" sz="3600" dirty="0"/>
          </a:p>
        </p:txBody>
      </p:sp>
      <p:sp>
        <p:nvSpPr>
          <p:cNvPr id="23" name="Freeform 22"/>
          <p:cNvSpPr/>
          <p:nvPr/>
        </p:nvSpPr>
        <p:spPr>
          <a:xfrm>
            <a:off x="1671145" y="2979683"/>
            <a:ext cx="7047186" cy="869977"/>
          </a:xfrm>
          <a:custGeom>
            <a:avLst/>
            <a:gdLst>
              <a:gd name="connsiteX0" fmla="*/ 0 w 7047186"/>
              <a:gd name="connsiteY0" fmla="*/ 630620 h 869977"/>
              <a:gd name="connsiteX1" fmla="*/ 1765738 w 7047186"/>
              <a:gd name="connsiteY1" fmla="*/ 835572 h 869977"/>
              <a:gd name="connsiteX2" fmla="*/ 7047186 w 7047186"/>
              <a:gd name="connsiteY2" fmla="*/ 0 h 86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7186" h="869977">
                <a:moveTo>
                  <a:pt x="0" y="630620"/>
                </a:moveTo>
                <a:cubicBezTo>
                  <a:pt x="295603" y="785647"/>
                  <a:pt x="591207" y="940675"/>
                  <a:pt x="1765738" y="835572"/>
                </a:cubicBezTo>
                <a:cubicBezTo>
                  <a:pt x="2940269" y="730469"/>
                  <a:pt x="6156434" y="144517"/>
                  <a:pt x="7047186" y="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68"/>
            <a:ext cx="2025162" cy="1605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617" y="1842050"/>
            <a:ext cx="3657600" cy="2438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335616" y="4318510"/>
            <a:ext cx="301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Data center</a:t>
            </a:r>
            <a:endParaRPr lang="en-US" sz="36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21" y="1842050"/>
            <a:ext cx="3108960" cy="26426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15935" y="3520269"/>
            <a:ext cx="19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Internet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87" y="2160974"/>
            <a:ext cx="2284779" cy="22847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09761" y="3905857"/>
            <a:ext cx="161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XDN AP</a:t>
            </a:r>
            <a:endParaRPr lang="en-US" sz="3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78301" y="3163358"/>
            <a:ext cx="863135" cy="140005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1"/>
          </p:cNvCxnSpPr>
          <p:nvPr/>
        </p:nvCxnSpPr>
        <p:spPr>
          <a:xfrm>
            <a:off x="4985121" y="3042745"/>
            <a:ext cx="3350496" cy="18505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2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10" y="2352143"/>
            <a:ext cx="3108960" cy="2642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5965" y="4774038"/>
            <a:ext cx="576775" cy="576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</a:t>
            </a:r>
          </a:p>
        </p:txBody>
      </p:sp>
      <p:sp>
        <p:nvSpPr>
          <p:cNvPr id="10" name="Triangle 9"/>
          <p:cNvSpPr/>
          <p:nvPr/>
        </p:nvSpPr>
        <p:spPr>
          <a:xfrm>
            <a:off x="1646000" y="3723241"/>
            <a:ext cx="647356" cy="1324304"/>
          </a:xfrm>
          <a:prstGeom prst="triangle">
            <a:avLst>
              <a:gd name="adj" fmla="val 4677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TextBox 11"/>
          <p:cNvSpPr txBox="1"/>
          <p:nvPr/>
        </p:nvSpPr>
        <p:spPr>
          <a:xfrm>
            <a:off x="1653194" y="492552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AP</a:t>
            </a:r>
          </a:p>
        </p:txBody>
      </p:sp>
      <p:cxnSp>
        <p:nvCxnSpPr>
          <p:cNvPr id="13" name="Straight Connector 12"/>
          <p:cNvCxnSpPr>
            <a:stCxn id="8" idx="3"/>
          </p:cNvCxnSpPr>
          <p:nvPr/>
        </p:nvCxnSpPr>
        <p:spPr>
          <a:xfrm flipV="1">
            <a:off x="992740" y="4795292"/>
            <a:ext cx="669027" cy="267134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40803" y="4385394"/>
            <a:ext cx="678242" cy="430423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 rot="5400000">
            <a:off x="5265440" y="2552286"/>
            <a:ext cx="5463003" cy="6422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Cloud</a:t>
            </a:r>
          </a:p>
        </p:txBody>
      </p:sp>
      <p:cxnSp>
        <p:nvCxnSpPr>
          <p:cNvPr id="18" name="Straight Connector 17"/>
          <p:cNvCxnSpPr>
            <a:stCxn id="5" idx="3"/>
            <a:endCxn id="17" idx="2"/>
          </p:cNvCxnSpPr>
          <p:nvPr/>
        </p:nvCxnSpPr>
        <p:spPr>
          <a:xfrm flipV="1">
            <a:off x="5729370" y="2873396"/>
            <a:ext cx="1946463" cy="800055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480382" y="3983960"/>
            <a:ext cx="897784" cy="89778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</a:t>
            </a:r>
            <a:r>
              <a:rPr lang="en-US" sz="3600" baseline="-25000" dirty="0" smtClean="0"/>
              <a:t>1</a:t>
            </a:r>
            <a:endParaRPr lang="en-US" sz="3600" baseline="-25000" dirty="0"/>
          </a:p>
        </p:txBody>
      </p:sp>
      <p:sp>
        <p:nvSpPr>
          <p:cNvPr id="32" name="Arc 31"/>
          <p:cNvSpPr/>
          <p:nvPr/>
        </p:nvSpPr>
        <p:spPr>
          <a:xfrm rot="3823314" flipH="1">
            <a:off x="2554303" y="-328651"/>
            <a:ext cx="2437426" cy="10361075"/>
          </a:xfrm>
          <a:prstGeom prst="arc">
            <a:avLst>
              <a:gd name="adj1" fmla="val 16200366"/>
              <a:gd name="adj2" fmla="val 2499242"/>
            </a:avLst>
          </a:prstGeom>
          <a:ln w="25400"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Rectangle 35"/>
          <p:cNvSpPr/>
          <p:nvPr/>
        </p:nvSpPr>
        <p:spPr>
          <a:xfrm>
            <a:off x="426763" y="358223"/>
            <a:ext cx="410404" cy="41040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</a:t>
            </a:r>
            <a:endParaRPr lang="en-US" sz="2400" b="1" dirty="0"/>
          </a:p>
        </p:txBody>
      </p:sp>
      <p:sp>
        <p:nvSpPr>
          <p:cNvPr id="37" name="Oval 36"/>
          <p:cNvSpPr/>
          <p:nvPr/>
        </p:nvSpPr>
        <p:spPr>
          <a:xfrm>
            <a:off x="336411" y="925049"/>
            <a:ext cx="576196" cy="5761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38" name="TextBox 37"/>
          <p:cNvSpPr txBox="1"/>
          <p:nvPr/>
        </p:nvSpPr>
        <p:spPr>
          <a:xfrm>
            <a:off x="257099" y="947181"/>
            <a:ext cx="74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25568" y="325489"/>
            <a:ext cx="1693478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End user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3750" y="1003648"/>
            <a:ext cx="2260225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Service replica</a:t>
            </a:r>
            <a:endParaRPr lang="en-US" sz="2400" dirty="0"/>
          </a:p>
        </p:txBody>
      </p:sp>
      <p:sp>
        <p:nvSpPr>
          <p:cNvPr id="41" name="Block Arc 40"/>
          <p:cNvSpPr/>
          <p:nvPr/>
        </p:nvSpPr>
        <p:spPr>
          <a:xfrm>
            <a:off x="1631872" y="3533387"/>
            <a:ext cx="594803" cy="302124"/>
          </a:xfrm>
          <a:prstGeom prst="blockArc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1551406" y="3290243"/>
            <a:ext cx="732165" cy="262220"/>
          </a:xfrm>
          <a:prstGeom prst="blockArc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chemeClr val="tx1"/>
              </a:solidFill>
            </a:endParaRPr>
          </a:p>
        </p:txBody>
      </p:sp>
      <p:sp>
        <p:nvSpPr>
          <p:cNvPr id="43" name="Block Arc 42"/>
          <p:cNvSpPr/>
          <p:nvPr/>
        </p:nvSpPr>
        <p:spPr>
          <a:xfrm>
            <a:off x="1406665" y="3022654"/>
            <a:ext cx="1076427" cy="339000"/>
          </a:xfrm>
          <a:prstGeom prst="blockArc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447659" y="2078479"/>
            <a:ext cx="1706492" cy="10743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RC</a:t>
            </a:r>
            <a:r>
              <a:rPr lang="en-US" sz="4800" baseline="-25000" dirty="0" smtClean="0">
                <a:solidFill>
                  <a:schemeClr val="tx1"/>
                </a:solidFill>
              </a:rPr>
              <a:t>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466051" y="3272204"/>
            <a:ext cx="1706492" cy="10743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RC</a:t>
            </a:r>
            <a:r>
              <a:rPr lang="en-US" sz="4800" baseline="-25000" dirty="0" smtClean="0">
                <a:solidFill>
                  <a:schemeClr val="tx1"/>
                </a:solidFill>
              </a:rPr>
              <a:t>2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437656" y="4493006"/>
            <a:ext cx="1706492" cy="10743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RC</a:t>
            </a:r>
            <a:r>
              <a:rPr lang="en-US" sz="4800" baseline="-25000" dirty="0" smtClean="0">
                <a:solidFill>
                  <a:schemeClr val="tx1"/>
                </a:solidFill>
              </a:rPr>
              <a:t>3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06974" y="1640438"/>
            <a:ext cx="726362" cy="5534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5568" y="1675869"/>
            <a:ext cx="2260225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Reconfigurator</a:t>
            </a:r>
            <a:endParaRPr lang="en-US" sz="2400" dirty="0"/>
          </a:p>
        </p:txBody>
      </p:sp>
      <p:sp>
        <p:nvSpPr>
          <p:cNvPr id="35" name="Oval 34"/>
          <p:cNvSpPr/>
          <p:nvPr/>
        </p:nvSpPr>
        <p:spPr>
          <a:xfrm>
            <a:off x="3875736" y="3547323"/>
            <a:ext cx="897784" cy="897784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</a:t>
            </a:r>
            <a:r>
              <a:rPr lang="en-US" sz="3600" baseline="-25000" dirty="0" smtClean="0"/>
              <a:t>2</a:t>
            </a:r>
            <a:endParaRPr lang="en-US" sz="3600" baseline="-25000" dirty="0"/>
          </a:p>
        </p:txBody>
      </p:sp>
      <p:sp>
        <p:nvSpPr>
          <p:cNvPr id="52" name="Rounded Rectangle 51"/>
          <p:cNvSpPr/>
          <p:nvPr/>
        </p:nvSpPr>
        <p:spPr>
          <a:xfrm>
            <a:off x="3587095" y="4584575"/>
            <a:ext cx="1414250" cy="3380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54" name="Arc 53"/>
          <p:cNvSpPr/>
          <p:nvPr/>
        </p:nvSpPr>
        <p:spPr>
          <a:xfrm rot="3823314" flipH="1">
            <a:off x="4844577" y="452231"/>
            <a:ext cx="506287" cy="7260023"/>
          </a:xfrm>
          <a:prstGeom prst="arc">
            <a:avLst>
              <a:gd name="adj1" fmla="val 16200366"/>
              <a:gd name="adj2" fmla="val 2499242"/>
            </a:avLst>
          </a:prstGeom>
          <a:ln w="25400"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cxnSp>
        <p:nvCxnSpPr>
          <p:cNvPr id="7" name="Straight Arrow Connector 6"/>
          <p:cNvCxnSpPr>
            <a:stCxn id="49" idx="0"/>
          </p:cNvCxnSpPr>
          <p:nvPr/>
        </p:nvCxnSpPr>
        <p:spPr>
          <a:xfrm flipH="1" flipV="1">
            <a:off x="8816106" y="1553030"/>
            <a:ext cx="484799" cy="5254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0"/>
          </p:cNvCxnSpPr>
          <p:nvPr/>
        </p:nvCxnSpPr>
        <p:spPr>
          <a:xfrm flipV="1">
            <a:off x="9300905" y="1542239"/>
            <a:ext cx="460959" cy="5362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 rot="5400000">
            <a:off x="9383822" y="3471219"/>
            <a:ext cx="3488900" cy="6838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</a:t>
            </a:r>
            <a:r>
              <a:rPr lang="en-US" sz="32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ontrol plane</a:t>
            </a:r>
            <a:endParaRPr lang="en-US" sz="3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10172543" y="1939159"/>
            <a:ext cx="576758" cy="366573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419831" y="687703"/>
            <a:ext cx="897784" cy="897784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</a:t>
            </a:r>
            <a:r>
              <a:rPr lang="en-US" sz="3600" baseline="-25000" dirty="0" smtClean="0"/>
              <a:t>2</a:t>
            </a:r>
            <a:endParaRPr lang="en-US" sz="3600" baseline="-25000" dirty="0"/>
          </a:p>
        </p:txBody>
      </p:sp>
      <p:sp>
        <p:nvSpPr>
          <p:cNvPr id="55" name="Oval 54"/>
          <p:cNvSpPr/>
          <p:nvPr/>
        </p:nvSpPr>
        <p:spPr>
          <a:xfrm>
            <a:off x="8385026" y="680289"/>
            <a:ext cx="897784" cy="89778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</a:t>
            </a:r>
            <a:r>
              <a:rPr lang="en-US" sz="3600" baseline="-25000" dirty="0" smtClean="0"/>
              <a:t>1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76140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30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2019-11-22T07:23:06Z</dcterms:created>
  <dcterms:modified xsi:type="dcterms:W3CDTF">2019-11-22T21:42:55Z</dcterms:modified>
</cp:coreProperties>
</file>