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443" r:id="rId3"/>
    <p:sldId id="444" r:id="rId4"/>
    <p:sldId id="379" r:id="rId5"/>
    <p:sldId id="41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6E2"/>
    <a:srgbClr val="7030A0"/>
    <a:srgbClr val="BDAED4"/>
    <a:srgbClr val="C1AEEA"/>
    <a:srgbClr val="B6B1E7"/>
    <a:srgbClr val="E5D2FA"/>
    <a:srgbClr val="CC99FF"/>
    <a:srgbClr val="124C8A"/>
    <a:srgbClr val="164E8E"/>
    <a:srgbClr val="124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4" autoAdjust="0"/>
    <p:restoredTop sz="92231" autoAdjust="0"/>
  </p:normalViewPr>
  <p:slideViewPr>
    <p:cSldViewPr snapToGrid="0" showGuides="1">
      <p:cViewPr varScale="1">
        <p:scale>
          <a:sx n="62" d="100"/>
          <a:sy n="62" d="100"/>
        </p:scale>
        <p:origin x="54" y="99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notesViewPr>
    <p:cSldViewPr snapToGrid="0">
      <p:cViewPr varScale="1">
        <p:scale>
          <a:sx n="70" d="100"/>
          <a:sy n="70" d="100"/>
        </p:scale>
        <p:origin x="-2532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17B6B-5F12-4A13-9C05-BA393F9C2CD9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D31D-5273-4B96-8A96-9E465B015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tima-Regular"/>
              </a:rPr>
              <a:t>Jupyter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所提供的界面像是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tima-Regular"/>
              </a:rPr>
              <a:t>PPT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演讲大纲。在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tima-Regular"/>
              </a:rPr>
              <a:t>Jupyter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里面，那些作为示例文档的代码，可以被真实运行起来。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模块提供了一系列有关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运行环境的变量和函数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5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http://www.beerlab.org/gkmsvm/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6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0C1-C1BA-4A39-BF8F-5B40C8BDE50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E56E-EE2D-4FB7-9289-970598D0A87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0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936-C8E0-4302-8C77-A9767065899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EE0-AC57-4910-950F-296EF8C22F29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A6F7-F961-49A7-9D61-ACB04C6CF84D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380-0560-4A19-90B9-9E0B97234E9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F7-6CF9-4EF8-A1E3-FFC88FB8F4E0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3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87C8-93BF-4F85-A615-7E3F54DFC70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6E44-08DB-4F5F-AFBA-6C4B0D4E04CA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BC6E-A27D-4BBB-8DAF-8090E519F3FC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E0C-97C3-4ECA-87A5-F8BCA3240A12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1821-BBB9-44F5-956C-1F87ABD4B738}" type="datetime1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zyzhang@uestc.edu.c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9414402" y="5600409"/>
            <a:ext cx="23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4C8A"/>
                </a:solidFill>
                <a:latin typeface="微软雅黑" pitchFamily="34" charset="-122"/>
                <a:ea typeface="微软雅黑" pitchFamily="34" charset="-122"/>
              </a:rPr>
              <a:t>报告人：张诏月</a:t>
            </a:r>
            <a:endParaRPr lang="en-US" altLang="zh-CN" sz="2400" dirty="0">
              <a:solidFill>
                <a:srgbClr val="124C8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C:\Users\1\Desktop\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-81" r="-257" b="29182"/>
          <a:stretch/>
        </p:blipFill>
        <p:spPr bwMode="auto">
          <a:xfrm>
            <a:off x="-6825" y="-13648"/>
            <a:ext cx="12269337" cy="41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49268-EDF2-46F7-B4CB-A335EB50C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1" y="5589240"/>
            <a:ext cx="684000" cy="684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" y="6314251"/>
            <a:ext cx="900000" cy="54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E:\报告\PPT模板\电子科技大LOGO【免抠图直接下载即可使用】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23" y="21887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3718986" y="4525285"/>
            <a:ext cx="47540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Programming: R</a:t>
            </a:r>
            <a:endParaRPr lang="en-US" altLang="zh-CN" sz="2800" b="1" i="1" dirty="0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60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R with </a:t>
            </a:r>
            <a:r>
              <a:rPr lang="en-US" altLang="zh-CN" sz="2400" dirty="0" err="1"/>
              <a:t>Rstudio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09EF5F2-5F81-42AE-8448-EA0C95EE79F2}"/>
              </a:ext>
            </a:extLst>
          </p:cNvPr>
          <p:cNvSpPr txBox="1"/>
          <p:nvPr/>
        </p:nvSpPr>
        <p:spPr>
          <a:xfrm>
            <a:off x="1504149" y="1238312"/>
            <a:ext cx="73555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标准数据类型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向量                       </a:t>
            </a:r>
            <a:r>
              <a:rPr lang="en-US" altLang="zh-CN" dirty="0" err="1"/>
              <a:t>eg.</a:t>
            </a:r>
            <a:r>
              <a:rPr lang="zh-CN" altLang="en-US" dirty="0"/>
              <a:t>  </a:t>
            </a:r>
            <a:r>
              <a:rPr lang="en-US" altLang="zh-CN" dirty="0"/>
              <a:t>x &lt;- c('s1', 's3', 's5', 's2', 's4', 's6’)</a:t>
            </a:r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因子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 b &lt;- factor(x)</a:t>
            </a:r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列表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 list( ‘</a:t>
            </a:r>
            <a:r>
              <a:rPr lang="en-US" altLang="zh-CN" dirty="0" err="1"/>
              <a:t>abcd</a:t>
            </a:r>
            <a:r>
              <a:rPr lang="en-US" altLang="zh-CN" dirty="0"/>
              <a:t>’, 786 , 2.23, ‘</a:t>
            </a:r>
            <a:r>
              <a:rPr lang="en-US" altLang="zh-CN" dirty="0" err="1"/>
              <a:t>runoob</a:t>
            </a:r>
            <a:r>
              <a:rPr lang="en-US" altLang="zh-CN" dirty="0"/>
              <a:t>’, 70.2) </a:t>
            </a:r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矩阵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 matrix(data, </a:t>
            </a:r>
            <a:r>
              <a:rPr lang="en-US" altLang="zh-CN" dirty="0" err="1"/>
              <a:t>nrow</a:t>
            </a:r>
            <a:r>
              <a:rPr lang="en-US" altLang="zh-CN" dirty="0"/>
              <a:t>=, </a:t>
            </a:r>
            <a:r>
              <a:rPr lang="en-US" altLang="zh-CN" dirty="0" err="1"/>
              <a:t>ncol</a:t>
            </a:r>
            <a:r>
              <a:rPr lang="en-US" altLang="zh-CN" dirty="0"/>
              <a:t>=,</a:t>
            </a:r>
            <a:r>
              <a:rPr lang="en-US" altLang="zh-CN" dirty="0" err="1"/>
              <a:t>byrow</a:t>
            </a:r>
            <a:r>
              <a:rPr lang="en-US" altLang="zh-CN" dirty="0"/>
              <a:t> = F)  + - * / </a:t>
            </a:r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数组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 array(1:16,dim=(2,4,2))</a:t>
            </a:r>
          </a:p>
          <a:p>
            <a:endParaRPr lang="en-US" altLang="zh-CN" dirty="0"/>
          </a:p>
          <a:p>
            <a:r>
              <a:rPr lang="en-US" altLang="zh-CN" dirty="0"/>
              <a:t>  • </a:t>
            </a:r>
            <a:r>
              <a:rPr lang="zh-CN" altLang="en-US" dirty="0"/>
              <a:t>数据框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 </a:t>
            </a:r>
            <a:r>
              <a:rPr lang="en-US" altLang="zh-CN" dirty="0" err="1"/>
              <a:t>data.frame</a:t>
            </a:r>
            <a:r>
              <a:rPr lang="en-US" altLang="zh-CN" dirty="0"/>
              <a:t>(x = , y = )</a:t>
            </a:r>
          </a:p>
        </p:txBody>
      </p:sp>
    </p:spTree>
    <p:extLst>
      <p:ext uri="{BB962C8B-B14F-4D97-AF65-F5344CB8AC3E}">
        <p14:creationId xmlns:p14="http://schemas.microsoft.com/office/powerpoint/2010/main" val="24556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D89BD51-E4D0-4271-A7E8-2ABC0930DE4F}"/>
              </a:ext>
            </a:extLst>
          </p:cNvPr>
          <p:cNvSpPr/>
          <p:nvPr/>
        </p:nvSpPr>
        <p:spPr>
          <a:xfrm>
            <a:off x="1850632" y="1269847"/>
            <a:ext cx="9795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基本语句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赋值</a:t>
            </a:r>
            <a:r>
              <a:rPr lang="en-US" altLang="zh-CN" dirty="0"/>
              <a:t>                         &lt;-/= 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输出                        </a:t>
            </a:r>
            <a:r>
              <a:rPr lang="en-US" altLang="zh-CN" dirty="0"/>
              <a:t>print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条件判断语句          </a:t>
            </a:r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en-US" altLang="zh-CN" dirty="0"/>
              <a:t> / switch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循环语句                 </a:t>
            </a:r>
            <a:r>
              <a:rPr lang="en-US" altLang="zh-CN" dirty="0"/>
              <a:t>for-in / while / repeat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异常处理语句          </a:t>
            </a:r>
            <a:r>
              <a:rPr lang="en-US" altLang="zh-CN" dirty="0"/>
              <a:t>re1 = </a:t>
            </a:r>
            <a:r>
              <a:rPr lang="en-US" altLang="zh-CN" dirty="0" err="1"/>
              <a:t>tryCatch</a:t>
            </a:r>
            <a:r>
              <a:rPr lang="en-US" altLang="zh-CN" dirty="0"/>
              <a:t>({ </a:t>
            </a:r>
          </a:p>
          <a:p>
            <a:r>
              <a:rPr lang="en-US" altLang="zh-CN" dirty="0"/>
              <a:t>                                          code},warning = function(w){</a:t>
            </a:r>
          </a:p>
          <a:p>
            <a:r>
              <a:rPr lang="en-US" altLang="zh-CN" dirty="0"/>
              <a:t>                                          code},error = function(e){</a:t>
            </a:r>
          </a:p>
          <a:p>
            <a:r>
              <a:rPr lang="en-US" altLang="zh-CN" dirty="0"/>
              <a:t>                                          code})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1B9F10-C5A8-436E-AA9C-CA28D7E38467}"/>
              </a:ext>
            </a:extLst>
          </p:cNvPr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R with </a:t>
            </a:r>
            <a:r>
              <a:rPr lang="en-US" altLang="zh-CN" sz="2400" dirty="0" err="1"/>
              <a:t>Rstudio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9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Python with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87D8826-A2F6-4422-8E8C-B62945447004}"/>
              </a:ext>
            </a:extLst>
          </p:cNvPr>
          <p:cNvSpPr txBox="1"/>
          <p:nvPr/>
        </p:nvSpPr>
        <p:spPr>
          <a:xfrm>
            <a:off x="1136918" y="1166842"/>
            <a:ext cx="963817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文件读写               </a:t>
            </a:r>
            <a:r>
              <a:rPr lang="en-US" altLang="zh-CN" dirty="0"/>
              <a:t>f &lt;- </a:t>
            </a:r>
            <a:r>
              <a:rPr lang="nn-NO" altLang="zh-CN" dirty="0"/>
              <a:t>file("filename.txt", open="rt")</a:t>
            </a:r>
          </a:p>
          <a:p>
            <a:r>
              <a:rPr lang="nn-NO" altLang="zh-CN" dirty="0"/>
              <a:t>                             readLines(f)</a:t>
            </a:r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writeLines</a:t>
            </a:r>
            <a:r>
              <a:rPr lang="en-US" altLang="zh-CN" dirty="0"/>
              <a:t> ( )</a:t>
            </a:r>
          </a:p>
          <a:p>
            <a:r>
              <a:rPr lang="en-US" altLang="zh-CN" dirty="0"/>
              <a:t>                             close(f)</a:t>
            </a:r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read.table</a:t>
            </a:r>
            <a:r>
              <a:rPr lang="en-US" altLang="zh-CN" dirty="0"/>
              <a:t>()/read.csv()</a:t>
            </a:r>
          </a:p>
          <a:p>
            <a:endParaRPr lang="en-US" altLang="zh-CN" dirty="0"/>
          </a:p>
          <a:p>
            <a:r>
              <a:rPr lang="zh-CN" altLang="en-US" dirty="0"/>
              <a:t>函数                      </a:t>
            </a:r>
            <a:r>
              <a:rPr lang="en-US" altLang="zh-CN" dirty="0"/>
              <a:t>f &lt;- </a:t>
            </a:r>
            <a:r>
              <a:rPr lang="en-US" altLang="zh-CN" dirty="0" err="1"/>
              <a:t>function_name</a:t>
            </a:r>
            <a:r>
              <a:rPr lang="en-US" altLang="zh-CN" dirty="0"/>
              <a:t>(x){}</a:t>
            </a:r>
          </a:p>
          <a:p>
            <a:endParaRPr lang="en-US" altLang="zh-CN" dirty="0"/>
          </a:p>
          <a:p>
            <a:r>
              <a:rPr lang="zh-CN" altLang="en-US" dirty="0"/>
              <a:t>调用包                  </a:t>
            </a:r>
            <a:r>
              <a:rPr lang="en-US" altLang="zh-CN" dirty="0" err="1"/>
              <a:t>install.packages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                 library() </a:t>
            </a:r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suppressMessages</a:t>
            </a:r>
            <a:r>
              <a:rPr lang="en-US" altLang="zh-CN" dirty="0"/>
              <a:t>(library())</a:t>
            </a:r>
          </a:p>
          <a:p>
            <a:endParaRPr lang="en-US" altLang="zh-CN" dirty="0"/>
          </a:p>
          <a:p>
            <a:r>
              <a:rPr lang="en-US" altLang="zh-CN" dirty="0"/>
              <a:t>                            if(!</a:t>
            </a:r>
            <a:r>
              <a:rPr lang="en-US" altLang="zh-CN" dirty="0" err="1"/>
              <a:t>requireNamespace</a:t>
            </a:r>
            <a:r>
              <a:rPr lang="en-US" altLang="zh-CN" dirty="0"/>
              <a:t>(“</a:t>
            </a:r>
            <a:r>
              <a:rPr lang="en-US" altLang="zh-CN" dirty="0" err="1"/>
              <a:t>BiocManager</a:t>
            </a:r>
            <a:r>
              <a:rPr lang="en-US" altLang="zh-CN" dirty="0"/>
              <a:t>”,quietly = TRUE))</a:t>
            </a:r>
          </a:p>
          <a:p>
            <a:r>
              <a:rPr lang="en-US" altLang="zh-CN" dirty="0"/>
              <a:t>                                  </a:t>
            </a:r>
            <a:r>
              <a:rPr lang="en-US" altLang="zh-CN" dirty="0" err="1"/>
              <a:t>install.packages</a:t>
            </a:r>
            <a:r>
              <a:rPr lang="en-US" altLang="zh-CN" dirty="0"/>
              <a:t>(“</a:t>
            </a:r>
            <a:r>
              <a:rPr lang="en-US" altLang="zh-CN" dirty="0" err="1"/>
              <a:t>BiocManager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                        </a:t>
            </a:r>
            <a:r>
              <a:rPr lang="en-US" altLang="zh-CN" dirty="0" err="1"/>
              <a:t>BiocManager</a:t>
            </a:r>
            <a:r>
              <a:rPr lang="en-US" altLang="zh-CN" dirty="0"/>
              <a:t>::install(“</a:t>
            </a:r>
            <a:r>
              <a:rPr lang="en-US" altLang="zh-CN" dirty="0" err="1"/>
              <a:t>GEOquery</a:t>
            </a:r>
            <a:r>
              <a:rPr lang="en-US" altLang="zh-CN" dirty="0"/>
              <a:t>”)</a:t>
            </a:r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dirty="0"/>
              <a:t>正则表达式           </a:t>
            </a:r>
            <a:r>
              <a:rPr lang="en-US" altLang="zh-CN" dirty="0"/>
              <a:t>grep() </a:t>
            </a:r>
            <a:r>
              <a:rPr lang="en-US" altLang="zh-CN" dirty="0" err="1"/>
              <a:t>grepl</a:t>
            </a:r>
            <a:r>
              <a:rPr lang="en-US" altLang="zh-CN" dirty="0"/>
              <a:t>() sub() </a:t>
            </a:r>
            <a:r>
              <a:rPr lang="en-US" altLang="zh-CN" dirty="0" err="1"/>
              <a:t>gsub</a:t>
            </a:r>
            <a:r>
              <a:rPr lang="en-US" altLang="zh-CN" dirty="0"/>
              <a:t>()…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00CE09-E153-4693-A7CD-507456C72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546" y="2820114"/>
            <a:ext cx="4959606" cy="102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6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26" y="147847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Exercise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549488" cy="376195"/>
            <a:chOff x="177591" y="5895841"/>
            <a:chExt cx="549488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70456" y="5901642"/>
              <a:ext cx="456623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8C188BE-3DAF-43F5-B995-CC135C38A08F}"/>
              </a:ext>
            </a:extLst>
          </p:cNvPr>
          <p:cNvSpPr txBox="1"/>
          <p:nvPr/>
        </p:nvSpPr>
        <p:spPr>
          <a:xfrm>
            <a:off x="1001349" y="1999592"/>
            <a:ext cx="10871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dirty="0"/>
              <a:t>读取</a:t>
            </a:r>
            <a:r>
              <a:rPr lang="en-US" altLang="zh-CN" dirty="0"/>
              <a:t>exercise2.fasta(https://github.com/ZhaoyueZhang/Lin-Group-Bioinformatics-seminar)</a:t>
            </a:r>
          </a:p>
          <a:p>
            <a:r>
              <a:rPr lang="zh-CN" altLang="en-US" dirty="0"/>
              <a:t>     计算每条序列的长度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按组别绘制序列长度</a:t>
            </a:r>
            <a:r>
              <a:rPr lang="en-US" altLang="zh-CN"/>
              <a:t>boxplot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使用</a:t>
            </a:r>
            <a:r>
              <a:rPr lang="en-US" altLang="zh-CN" dirty="0"/>
              <a:t>ggplot2</a:t>
            </a:r>
            <a:r>
              <a:rPr lang="zh-CN" altLang="en-US" dirty="0"/>
              <a:t>中的</a:t>
            </a:r>
            <a:r>
              <a:rPr lang="en-US" altLang="zh-CN" dirty="0" err="1"/>
              <a:t>geom_histogram</a:t>
            </a:r>
            <a:r>
              <a:rPr lang="zh-CN" altLang="en-US" dirty="0"/>
              <a:t>绘制序列长度概率密度分布图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色彩搭配网站： </a:t>
            </a:r>
            <a:r>
              <a:rPr lang="en-US" altLang="zh-CN" dirty="0"/>
              <a:t>COLRD</a:t>
            </a:r>
            <a:r>
              <a:rPr lang="zh-CN" altLang="en-US" dirty="0"/>
              <a:t>，</a:t>
            </a:r>
            <a:r>
              <a:rPr lang="en-US" altLang="zh-CN" dirty="0"/>
              <a:t>Color Hunt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5"/>
              </a:rPr>
              <a:t>zyzhang@uestc.edu.cn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姓名</a:t>
            </a:r>
            <a:r>
              <a:rPr lang="en-US" altLang="zh-CN" dirty="0"/>
              <a:t>+exercise2</a:t>
            </a:r>
          </a:p>
          <a:p>
            <a:r>
              <a:rPr lang="en-US" altLang="zh-CN" dirty="0"/>
              <a:t>     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8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15886</TotalTime>
  <Words>400</Words>
  <Application>Microsoft Office PowerPoint</Application>
  <PresentationFormat>宽屏</PresentationFormat>
  <Paragraphs>74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Optima-Regular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BECHIN北辰</dc:creator>
  <cp:lastModifiedBy>Zhaoyue Zhang</cp:lastModifiedBy>
  <cp:revision>455</cp:revision>
  <dcterms:created xsi:type="dcterms:W3CDTF">2016-02-06T12:27:32Z</dcterms:created>
  <dcterms:modified xsi:type="dcterms:W3CDTF">2021-07-16T07:15:00Z</dcterms:modified>
</cp:coreProperties>
</file>