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71982"/>
            <a:ext cx="7772400" cy="1470025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DISASTER RECOVERY WITH IBM CLOUD </a:t>
            </a:r>
            <a:b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</a:b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VIRTUAL SERVERS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1655" y="3267404"/>
            <a:ext cx="3180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Team Leader</a:t>
            </a:r>
            <a:r>
              <a:rPr lang="en-US" sz="2000" dirty="0" smtClean="0"/>
              <a:t>:  S. </a:t>
            </a:r>
            <a:r>
              <a:rPr lang="en-US" sz="2000" dirty="0" err="1" smtClean="0"/>
              <a:t>Nandhini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461655" y="3886200"/>
            <a:ext cx="31443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Team Members:</a:t>
            </a:r>
          </a:p>
          <a:p>
            <a:endParaRPr lang="en-US" dirty="0"/>
          </a:p>
          <a:p>
            <a:r>
              <a:rPr lang="en-US" dirty="0" smtClean="0"/>
              <a:t>                M. </a:t>
            </a:r>
            <a:r>
              <a:rPr lang="en-US" dirty="0" err="1" smtClean="0"/>
              <a:t>Megalathangamani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D. </a:t>
            </a:r>
            <a:r>
              <a:rPr lang="en-US" dirty="0" err="1" smtClean="0"/>
              <a:t>Mavuriya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A. </a:t>
            </a:r>
            <a:r>
              <a:rPr lang="en-US" dirty="0" err="1" smtClean="0"/>
              <a:t>Devika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G. </a:t>
            </a:r>
            <a:r>
              <a:rPr lang="en-US" dirty="0" err="1" smtClean="0"/>
              <a:t>Kowsalya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G. </a:t>
            </a:r>
            <a:r>
              <a:rPr lang="en-US" dirty="0" err="1" smtClean="0"/>
              <a:t>Mounasakthi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7600" y="22098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Phase 4</a:t>
            </a:r>
            <a:endParaRPr lang="en-US" dirty="0">
              <a:solidFill>
                <a:schemeClr val="tx2">
                  <a:lumMod val="75000"/>
                </a:scheme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421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507786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Step 8: </a:t>
            </a:r>
            <a:r>
              <a:rPr lang="en-US" dirty="0" smtClean="0"/>
              <a:t>Here the dataset were created in rows and </a:t>
            </a:r>
            <a:r>
              <a:rPr lang="en-US" dirty="0" err="1" smtClean="0"/>
              <a:t>cloumns</a:t>
            </a:r>
            <a:r>
              <a:rPr lang="en-US" dirty="0" smtClean="0"/>
              <a:t> </a:t>
            </a:r>
            <a:r>
              <a:rPr lang="en-US" dirty="0" err="1" smtClean="0"/>
              <a:t>formate</a:t>
            </a:r>
            <a:r>
              <a:rPr lang="en-US" dirty="0" smtClean="0"/>
              <a:t> then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click review settings.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969451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826532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38783"/>
            <a:ext cx="7620000" cy="480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76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5691" y="453194"/>
            <a:ext cx="2463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Step 9</a:t>
            </a:r>
            <a:r>
              <a:rPr lang="en-US" dirty="0" smtClean="0"/>
              <a:t>: Review settings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55" y="1219200"/>
            <a:ext cx="7467600" cy="487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14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9936" y="467415"/>
            <a:ext cx="777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Step 9</a:t>
            </a:r>
            <a:r>
              <a:rPr lang="en-US" dirty="0" smtClean="0"/>
              <a:t>: Then select a SQL and select a student dataset and insert a SQL query.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" y="1330036"/>
            <a:ext cx="69342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24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312" y="822159"/>
            <a:ext cx="7526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Step 10</a:t>
            </a:r>
            <a:r>
              <a:rPr lang="en-US" dirty="0" smtClean="0"/>
              <a:t>: This is the output  for graphical representation of the dataset which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I </a:t>
            </a:r>
            <a:r>
              <a:rPr lang="en-US" dirty="0" err="1" smtClean="0"/>
              <a:t>choosed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03" y="1676400"/>
            <a:ext cx="7239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2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984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Step 1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: Creating IBM cloud account.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6" y="838200"/>
            <a:ext cx="5680364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4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127" y="471055"/>
            <a:ext cx="3822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STEP 2:</a:t>
            </a:r>
            <a:r>
              <a:rPr lang="en-US" dirty="0" smtClean="0"/>
              <a:t> Create a </a:t>
            </a:r>
            <a:r>
              <a:rPr lang="en-US" dirty="0" err="1" smtClean="0"/>
              <a:t>resoure</a:t>
            </a:r>
            <a:r>
              <a:rPr lang="en-US" dirty="0" smtClean="0"/>
              <a:t> in Dashboard.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73152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9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127" y="498763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Step 3</a:t>
            </a:r>
            <a:r>
              <a:rPr lang="en-US" dirty="0" smtClean="0"/>
              <a:t>:  Choose DB2 database: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5400"/>
            <a:ext cx="7239001" cy="498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0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66681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itchFamily="34" charset="0"/>
              </a:rPr>
              <a:t>Step 3</a:t>
            </a:r>
            <a:r>
              <a:rPr lang="en-US" dirty="0" smtClean="0"/>
              <a:t>: Click </a:t>
            </a:r>
            <a:r>
              <a:rPr lang="en-US" dirty="0"/>
              <a:t>the resource list </a:t>
            </a:r>
            <a:r>
              <a:rPr lang="en-US" dirty="0" smtClean="0"/>
              <a:t>to  active </a:t>
            </a:r>
            <a:r>
              <a:rPr lang="en-US" dirty="0"/>
              <a:t>the Db2.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1"/>
            <a:ext cx="7315200" cy="478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5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1727" y="558739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Step 5</a:t>
            </a:r>
            <a:r>
              <a:rPr lang="en-US" dirty="0" smtClean="0"/>
              <a:t>: Create the resource list  to activate </a:t>
            </a:r>
            <a:r>
              <a:rPr lang="en-US" dirty="0"/>
              <a:t>i</a:t>
            </a:r>
            <a:r>
              <a:rPr lang="en-US" dirty="0" smtClean="0"/>
              <a:t>nstance database.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95400"/>
            <a:ext cx="7696200" cy="478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08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685800"/>
            <a:ext cx="405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Step 6: </a:t>
            </a:r>
            <a:r>
              <a:rPr lang="en-US" dirty="0" smtClean="0"/>
              <a:t>Then drag a </a:t>
            </a:r>
            <a:r>
              <a:rPr lang="en-US" dirty="0" err="1" smtClean="0"/>
              <a:t>file.Select</a:t>
            </a:r>
            <a:r>
              <a:rPr lang="en-US" dirty="0" smtClean="0"/>
              <a:t> a dataset.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1" y="1371600"/>
            <a:ext cx="8007929" cy="491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72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805934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Step 7</a:t>
            </a:r>
            <a:r>
              <a:rPr lang="en-US" dirty="0" smtClean="0"/>
              <a:t>: I select the student dataset.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0201"/>
            <a:ext cx="7543800" cy="439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03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9655" y="776963"/>
            <a:ext cx="343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dataset which I </a:t>
            </a:r>
            <a:r>
              <a:rPr lang="en-US" dirty="0" err="1" smtClean="0"/>
              <a:t>choosed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0"/>
            <a:ext cx="7239000" cy="432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9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170</Words>
  <Application>Microsoft Office PowerPoint</Application>
  <PresentationFormat>On-screen Show (4:3)</PresentationFormat>
  <Paragraphs>24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DISASTER RECOVERY WITH IBM CLOUD  VIRTUAL SERVERS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DISASTER RECOVERY WITH IBM CLOUD VIRTUAL SERVERS</dc:title>
  <dc:creator>cc2</dc:creator>
  <cp:lastModifiedBy>cc2</cp:lastModifiedBy>
  <cp:revision>8</cp:revision>
  <dcterms:created xsi:type="dcterms:W3CDTF">2006-08-16T00:00:00Z</dcterms:created>
  <dcterms:modified xsi:type="dcterms:W3CDTF">2023-10-27T05:47:20Z</dcterms:modified>
</cp:coreProperties>
</file>