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0070" y="580072"/>
            <a:ext cx="7772400" cy="1600199"/>
          </a:xfrm>
        </p:spPr>
        <p:txBody>
          <a:bodyPr>
            <a:normAutofit/>
          </a:bodyPr>
          <a:lstStyle/>
          <a:p>
            <a:r>
              <a:rPr lang="en-US" sz="2400" b="1" dirty="0" smtClean="0">
                <a:solidFill>
                  <a:schemeClr val="accent2"/>
                </a:solidFill>
                <a:latin typeface="Algerian" pitchFamily="82" charset="0"/>
              </a:rPr>
              <a:t>DISASTER RECOVERY WITH IBM CLOUD </a:t>
            </a:r>
            <a:br>
              <a:rPr lang="en-US" sz="2400" b="1" dirty="0" smtClean="0">
                <a:solidFill>
                  <a:schemeClr val="accent2"/>
                </a:solidFill>
                <a:latin typeface="Algerian" pitchFamily="82" charset="0"/>
              </a:rPr>
            </a:br>
            <a:r>
              <a:rPr lang="en-US" sz="2400" b="1" dirty="0" smtClean="0">
                <a:solidFill>
                  <a:schemeClr val="accent2"/>
                </a:solidFill>
                <a:latin typeface="Algerian" pitchFamily="82" charset="0"/>
              </a:rPr>
              <a:t>VIRTUAL SERVERS</a:t>
            </a:r>
            <a:endParaRPr lang="en-US" sz="2400" b="1" dirty="0">
              <a:solidFill>
                <a:schemeClr val="accent2"/>
              </a:solidFill>
              <a:latin typeface="Algerian" pitchFamily="82" charset="0"/>
            </a:endParaRPr>
          </a:p>
        </p:txBody>
      </p:sp>
      <p:sp>
        <p:nvSpPr>
          <p:cNvPr id="5" name="TextBox 4"/>
          <p:cNvSpPr txBox="1"/>
          <p:nvPr/>
        </p:nvSpPr>
        <p:spPr>
          <a:xfrm>
            <a:off x="3657600" y="2267955"/>
            <a:ext cx="1184940" cy="369332"/>
          </a:xfrm>
          <a:prstGeom prst="rect">
            <a:avLst/>
          </a:prstGeom>
          <a:noFill/>
        </p:spPr>
        <p:txBody>
          <a:bodyPr wrap="none" rtlCol="0">
            <a:spAutoFit/>
          </a:bodyPr>
          <a:lstStyle/>
          <a:p>
            <a:r>
              <a:rPr lang="en-US" dirty="0" smtClean="0">
                <a:latin typeface="Arial Black" pitchFamily="34" charset="0"/>
              </a:rPr>
              <a:t>Phase 3</a:t>
            </a:r>
            <a:endParaRPr lang="en-US" dirty="0">
              <a:latin typeface="Arial Black" pitchFamily="34" charset="0"/>
            </a:endParaRPr>
          </a:p>
        </p:txBody>
      </p:sp>
      <p:sp>
        <p:nvSpPr>
          <p:cNvPr id="6" name="TextBox 5"/>
          <p:cNvSpPr txBox="1"/>
          <p:nvPr/>
        </p:nvSpPr>
        <p:spPr>
          <a:xfrm>
            <a:off x="1447800" y="2971800"/>
            <a:ext cx="3040319" cy="369332"/>
          </a:xfrm>
          <a:prstGeom prst="rect">
            <a:avLst/>
          </a:prstGeom>
          <a:noFill/>
        </p:spPr>
        <p:txBody>
          <a:bodyPr wrap="none" rtlCol="0">
            <a:spAutoFit/>
          </a:bodyPr>
          <a:lstStyle/>
          <a:p>
            <a:r>
              <a:rPr lang="en-US" dirty="0" smtClean="0">
                <a:solidFill>
                  <a:schemeClr val="tx2"/>
                </a:solidFill>
                <a:latin typeface="Arial Rounded MT Bold" pitchFamily="34" charset="0"/>
              </a:rPr>
              <a:t>Team Leader</a:t>
            </a:r>
            <a:r>
              <a:rPr lang="en-US" dirty="0" smtClean="0"/>
              <a:t>: </a:t>
            </a:r>
            <a:r>
              <a:rPr lang="en-US" dirty="0" smtClean="0">
                <a:latin typeface="Arial Rounded MT Bold" pitchFamily="34" charset="0"/>
              </a:rPr>
              <a:t>S. </a:t>
            </a:r>
            <a:r>
              <a:rPr lang="en-US" dirty="0" err="1" smtClean="0">
                <a:latin typeface="Arial Rounded MT Bold" pitchFamily="34" charset="0"/>
              </a:rPr>
              <a:t>Nandhini</a:t>
            </a:r>
            <a:endParaRPr lang="en-US" dirty="0">
              <a:latin typeface="Arial Rounded MT Bold" pitchFamily="34" charset="0"/>
            </a:endParaRPr>
          </a:p>
        </p:txBody>
      </p:sp>
      <p:sp>
        <p:nvSpPr>
          <p:cNvPr id="7" name="TextBox 6"/>
          <p:cNvSpPr txBox="1"/>
          <p:nvPr/>
        </p:nvSpPr>
        <p:spPr>
          <a:xfrm>
            <a:off x="1447800" y="3556337"/>
            <a:ext cx="4724400" cy="2031325"/>
          </a:xfrm>
          <a:prstGeom prst="rect">
            <a:avLst/>
          </a:prstGeom>
          <a:noFill/>
        </p:spPr>
        <p:txBody>
          <a:bodyPr wrap="square" rtlCol="0">
            <a:spAutoFit/>
          </a:bodyPr>
          <a:lstStyle/>
          <a:p>
            <a:r>
              <a:rPr lang="en-US" dirty="0" smtClean="0">
                <a:solidFill>
                  <a:schemeClr val="tx2"/>
                </a:solidFill>
                <a:latin typeface="Arial Rounded MT Bold" pitchFamily="34" charset="0"/>
              </a:rPr>
              <a:t>Team Members:</a:t>
            </a:r>
          </a:p>
          <a:p>
            <a:endParaRPr lang="en-US" dirty="0">
              <a:latin typeface="Arial Rounded MT Bold" pitchFamily="34" charset="0"/>
            </a:endParaRPr>
          </a:p>
          <a:p>
            <a:r>
              <a:rPr lang="en-US" dirty="0" smtClean="0">
                <a:latin typeface="Arial Rounded MT Bold" pitchFamily="34" charset="0"/>
              </a:rPr>
              <a:t>              </a:t>
            </a:r>
            <a:r>
              <a:rPr lang="en-US" dirty="0" err="1" smtClean="0">
                <a:latin typeface="Arial Rounded MT Bold" pitchFamily="34" charset="0"/>
              </a:rPr>
              <a:t>M.Megalathangamani</a:t>
            </a:r>
            <a:endParaRPr lang="en-US" dirty="0" smtClean="0">
              <a:latin typeface="Arial Rounded MT Bold" pitchFamily="34" charset="0"/>
            </a:endParaRPr>
          </a:p>
          <a:p>
            <a:r>
              <a:rPr lang="en-US" dirty="0">
                <a:latin typeface="Arial Rounded MT Bold" pitchFamily="34" charset="0"/>
              </a:rPr>
              <a:t> </a:t>
            </a:r>
            <a:r>
              <a:rPr lang="en-US" dirty="0" smtClean="0">
                <a:latin typeface="Arial Rounded MT Bold" pitchFamily="34" charset="0"/>
              </a:rPr>
              <a:t>             </a:t>
            </a:r>
            <a:r>
              <a:rPr lang="en-US" dirty="0" err="1" smtClean="0">
                <a:latin typeface="Arial Rounded MT Bold" pitchFamily="34" charset="0"/>
              </a:rPr>
              <a:t>D.Mavuriya</a:t>
            </a:r>
            <a:endParaRPr lang="en-US" dirty="0" smtClean="0">
              <a:latin typeface="Arial Rounded MT Bold" pitchFamily="34" charset="0"/>
            </a:endParaRPr>
          </a:p>
          <a:p>
            <a:r>
              <a:rPr lang="en-US" dirty="0">
                <a:latin typeface="Arial Rounded MT Bold" pitchFamily="34" charset="0"/>
              </a:rPr>
              <a:t> </a:t>
            </a:r>
            <a:r>
              <a:rPr lang="en-US" dirty="0" smtClean="0">
                <a:latin typeface="Arial Rounded MT Bold" pitchFamily="34" charset="0"/>
              </a:rPr>
              <a:t>             </a:t>
            </a:r>
            <a:r>
              <a:rPr lang="en-US" dirty="0" err="1" smtClean="0">
                <a:latin typeface="Arial Rounded MT Bold" pitchFamily="34" charset="0"/>
              </a:rPr>
              <a:t>G.Kowsalya</a:t>
            </a:r>
            <a:endParaRPr lang="en-US" dirty="0" smtClean="0">
              <a:latin typeface="Arial Rounded MT Bold" pitchFamily="34" charset="0"/>
            </a:endParaRPr>
          </a:p>
          <a:p>
            <a:r>
              <a:rPr lang="en-US" dirty="0">
                <a:latin typeface="Arial Rounded MT Bold" pitchFamily="34" charset="0"/>
              </a:rPr>
              <a:t> </a:t>
            </a:r>
            <a:r>
              <a:rPr lang="en-US" dirty="0" smtClean="0">
                <a:latin typeface="Arial Rounded MT Bold" pitchFamily="34" charset="0"/>
              </a:rPr>
              <a:t>             </a:t>
            </a:r>
            <a:r>
              <a:rPr lang="en-US" dirty="0" err="1" smtClean="0">
                <a:latin typeface="Arial Rounded MT Bold" pitchFamily="34" charset="0"/>
              </a:rPr>
              <a:t>G.Mounasakthi</a:t>
            </a:r>
            <a:endParaRPr lang="en-US" dirty="0" smtClean="0">
              <a:latin typeface="Arial Rounded MT Bold" pitchFamily="34" charset="0"/>
            </a:endParaRPr>
          </a:p>
          <a:p>
            <a:r>
              <a:rPr lang="en-US" dirty="0">
                <a:latin typeface="Arial Rounded MT Bold" pitchFamily="34" charset="0"/>
              </a:rPr>
              <a:t> </a:t>
            </a:r>
            <a:r>
              <a:rPr lang="en-US" dirty="0" smtClean="0">
                <a:latin typeface="Arial Rounded MT Bold" pitchFamily="34" charset="0"/>
              </a:rPr>
              <a:t>             </a:t>
            </a:r>
            <a:r>
              <a:rPr lang="en-US" dirty="0" err="1" smtClean="0">
                <a:latin typeface="Arial Rounded MT Bold" pitchFamily="34" charset="0"/>
              </a:rPr>
              <a:t>A.Devika</a:t>
            </a:r>
            <a:endParaRPr lang="en-US" dirty="0">
              <a:latin typeface="Arial Rounded MT Bold" pitchFamily="34" charset="0"/>
            </a:endParaRPr>
          </a:p>
        </p:txBody>
      </p:sp>
    </p:spTree>
    <p:extLst>
      <p:ext uri="{BB962C8B-B14F-4D97-AF65-F5344CB8AC3E}">
        <p14:creationId xmlns:p14="http://schemas.microsoft.com/office/powerpoint/2010/main" val="17678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STEP 7: In this Db2 there are 4 options (manage, getting started, service credentials, connections).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371600"/>
            <a:ext cx="8050085" cy="4754563"/>
          </a:xfrm>
        </p:spPr>
      </p:pic>
    </p:spTree>
    <p:extLst>
      <p:ext uri="{BB962C8B-B14F-4D97-AF65-F5344CB8AC3E}">
        <p14:creationId xmlns:p14="http://schemas.microsoft.com/office/powerpoint/2010/main" val="49839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228600"/>
            <a:ext cx="8368443" cy="6324600"/>
          </a:xfrm>
        </p:spPr>
      </p:pic>
    </p:spTree>
    <p:extLst>
      <p:ext uri="{BB962C8B-B14F-4D97-AF65-F5344CB8AC3E}">
        <p14:creationId xmlns:p14="http://schemas.microsoft.com/office/powerpoint/2010/main" val="78727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09600"/>
            <a:ext cx="8050085" cy="5867400"/>
          </a:xfrm>
        </p:spPr>
      </p:pic>
    </p:spTree>
    <p:extLst>
      <p:ext uri="{BB962C8B-B14F-4D97-AF65-F5344CB8AC3E}">
        <p14:creationId xmlns:p14="http://schemas.microsoft.com/office/powerpoint/2010/main" val="1898566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In this (service credentials -1) having a query like a dataset. Click the manage option.</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876800"/>
          </a:xfrm>
        </p:spPr>
      </p:pic>
    </p:spTree>
    <p:extLst>
      <p:ext uri="{BB962C8B-B14F-4D97-AF65-F5344CB8AC3E}">
        <p14:creationId xmlns:p14="http://schemas.microsoft.com/office/powerpoint/2010/main" val="263296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STEP 8: In this manage option click the (go to UI). It will open the IBM Db2 on the cloud page.</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8050085" cy="4953000"/>
          </a:xfrm>
        </p:spPr>
      </p:pic>
    </p:spTree>
    <p:extLst>
      <p:ext uri="{BB962C8B-B14F-4D97-AF65-F5344CB8AC3E}">
        <p14:creationId xmlns:p14="http://schemas.microsoft.com/office/powerpoint/2010/main" val="218903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1472046"/>
            <a:ext cx="8229600" cy="1143000"/>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8601"/>
            <a:ext cx="8077200" cy="4571999"/>
          </a:xfrm>
        </p:spPr>
      </p:pic>
      <p:sp>
        <p:nvSpPr>
          <p:cNvPr id="5" name="Rectangle 4"/>
          <p:cNvSpPr/>
          <p:nvPr/>
        </p:nvSpPr>
        <p:spPr>
          <a:xfrm>
            <a:off x="609600" y="5105400"/>
            <a:ext cx="8153400" cy="1200329"/>
          </a:xfrm>
          <a:prstGeom prst="rect">
            <a:avLst/>
          </a:prstGeom>
        </p:spPr>
        <p:txBody>
          <a:bodyPr wrap="square">
            <a:spAutoFit/>
          </a:bodyPr>
          <a:lstStyle/>
          <a:p>
            <a:r>
              <a:rPr lang="en-US" b="1" dirty="0"/>
              <a:t>In this file selection, we need to upload the dataset that we downloaded in the browser. I uploaded the healthcare-related dataset(HeartAttackDataset.csv)the uploading file must be in </a:t>
            </a:r>
            <a:r>
              <a:rPr lang="en-US" b="1" dirty="0" err="1"/>
              <a:t>csv</a:t>
            </a:r>
            <a:r>
              <a:rPr lang="en-US" b="1" dirty="0"/>
              <a:t> or TXT otherwise it will be in a zip file means it will not upload.</a:t>
            </a:r>
            <a:endParaRPr lang="en-US" dirty="0"/>
          </a:p>
        </p:txBody>
      </p:sp>
    </p:spTree>
    <p:extLst>
      <p:ext uri="{BB962C8B-B14F-4D97-AF65-F5344CB8AC3E}">
        <p14:creationId xmlns:p14="http://schemas.microsoft.com/office/powerpoint/2010/main" val="296938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924800" cy="76200"/>
          </a:xfrm>
        </p:spPr>
        <p:txBody>
          <a:bodyPr>
            <a:normAutofit fontScale="90000"/>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050085" cy="4724400"/>
          </a:xfrm>
        </p:spPr>
      </p:pic>
      <p:sp>
        <p:nvSpPr>
          <p:cNvPr id="7" name="Rectangle 6"/>
          <p:cNvSpPr/>
          <p:nvPr/>
        </p:nvSpPr>
        <p:spPr>
          <a:xfrm>
            <a:off x="609600" y="5181001"/>
            <a:ext cx="8153400" cy="923330"/>
          </a:xfrm>
          <a:prstGeom prst="rect">
            <a:avLst/>
          </a:prstGeom>
        </p:spPr>
        <p:txBody>
          <a:bodyPr wrap="square">
            <a:spAutoFit/>
          </a:bodyPr>
          <a:lstStyle/>
          <a:p>
            <a:r>
              <a:rPr lang="en-US" b="1" dirty="0"/>
              <a:t>Click the next to open the schema and the table is already created here if need to create the table, click the new table. Click the dataset of (HeartAttackDataset.csv) to show the table definition.</a:t>
            </a:r>
            <a:endParaRPr lang="en-US" dirty="0"/>
          </a:p>
        </p:txBody>
      </p:sp>
    </p:spTree>
    <p:extLst>
      <p:ext uri="{BB962C8B-B14F-4D97-AF65-F5344CB8AC3E}">
        <p14:creationId xmlns:p14="http://schemas.microsoft.com/office/powerpoint/2010/main" val="93813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5334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229600" cy="5465090"/>
          </a:xfrm>
        </p:spPr>
      </p:pic>
    </p:spTree>
    <p:extLst>
      <p:ext uri="{BB962C8B-B14F-4D97-AF65-F5344CB8AC3E}">
        <p14:creationId xmlns:p14="http://schemas.microsoft.com/office/powerpoint/2010/main" val="20045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3048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557" y="533400"/>
            <a:ext cx="8050085" cy="5410200"/>
          </a:xfrm>
        </p:spPr>
      </p:pic>
    </p:spTree>
    <p:extLst>
      <p:ext uri="{BB962C8B-B14F-4D97-AF65-F5344CB8AC3E}">
        <p14:creationId xmlns:p14="http://schemas.microsoft.com/office/powerpoint/2010/main" val="15347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79438"/>
          </a:xfrm>
        </p:spPr>
        <p:txBody>
          <a:bodyPr>
            <a:noAutofit/>
          </a:bodyPr>
          <a:lstStyle/>
          <a:p>
            <a:r>
              <a:rPr lang="en-US" sz="2000" b="1" dirty="0"/>
              <a:t>STEP 9 : Here the dataset where created in the table-like row and column format. Finally, we can see the review settings.</a:t>
            </a:r>
            <a:r>
              <a:rPr lang="en-US" sz="3600" dirty="0"/>
              <a:t/>
            </a:r>
            <a:br>
              <a:rPr lang="en-US" sz="3600" dirty="0"/>
            </a:b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371600"/>
            <a:ext cx="8050085" cy="5105400"/>
          </a:xfrm>
        </p:spPr>
      </p:pic>
    </p:spTree>
    <p:extLst>
      <p:ext uri="{BB962C8B-B14F-4D97-AF65-F5344CB8AC3E}">
        <p14:creationId xmlns:p14="http://schemas.microsoft.com/office/powerpoint/2010/main" val="73420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8229600" cy="884238"/>
          </a:xfrm>
        </p:spPr>
        <p:txBody>
          <a:bodyPr>
            <a:normAutofit fontScale="90000"/>
          </a:bodyPr>
          <a:lstStyle/>
          <a:p>
            <a:r>
              <a:rPr lang="en-US" sz="2200" b="1" dirty="0"/>
              <a:t>Step 1: Create an account in the IBM cloud.</a:t>
            </a:r>
            <a:r>
              <a:rPr lang="en-US" dirty="0"/>
              <a:t/>
            </a:r>
            <a:br>
              <a:rPr lang="en-US" dirty="0"/>
            </a:b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066800"/>
            <a:ext cx="4495800" cy="5486400"/>
          </a:xfrm>
        </p:spPr>
      </p:pic>
    </p:spTree>
    <p:extLst>
      <p:ext uri="{BB962C8B-B14F-4D97-AF65-F5344CB8AC3E}">
        <p14:creationId xmlns:p14="http://schemas.microsoft.com/office/powerpoint/2010/main" val="295064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334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57200"/>
            <a:ext cx="8229600" cy="4724400"/>
          </a:xfrm>
        </p:spPr>
      </p:pic>
      <p:sp>
        <p:nvSpPr>
          <p:cNvPr id="5" name="Rectangle 4"/>
          <p:cNvSpPr/>
          <p:nvPr/>
        </p:nvSpPr>
        <p:spPr>
          <a:xfrm>
            <a:off x="304800" y="5486400"/>
            <a:ext cx="8458200" cy="400110"/>
          </a:xfrm>
          <a:prstGeom prst="rect">
            <a:avLst/>
          </a:prstGeom>
        </p:spPr>
        <p:txBody>
          <a:bodyPr wrap="square">
            <a:spAutoFit/>
          </a:bodyPr>
          <a:lstStyle/>
          <a:p>
            <a:r>
              <a:rPr lang="en-US" sz="2000" b="1" dirty="0"/>
              <a:t>In this 9</a:t>
            </a:r>
            <a:r>
              <a:rPr lang="en-US" sz="2000" b="1" baseline="30000" dirty="0"/>
              <a:t>th</a:t>
            </a:r>
            <a:r>
              <a:rPr lang="en-US" sz="2000" b="1" dirty="0"/>
              <a:t> step, the data-loaded job is successfully completed.</a:t>
            </a:r>
            <a:endParaRPr lang="en-US" sz="2000" dirty="0"/>
          </a:p>
        </p:txBody>
      </p:sp>
    </p:spTree>
    <p:extLst>
      <p:ext uri="{BB962C8B-B14F-4D97-AF65-F5344CB8AC3E}">
        <p14:creationId xmlns:p14="http://schemas.microsoft.com/office/powerpoint/2010/main" val="130285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Step 10 : Click the Run SQL option to write the query for the created dataset. To (get the output) click the run selected</a:t>
            </a:r>
            <a:r>
              <a:rPr lang="en-US" sz="3200" b="1" dirty="0"/>
              <a: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876800"/>
          </a:xfrm>
        </p:spPr>
      </p:pic>
    </p:spTree>
    <p:extLst>
      <p:ext uri="{BB962C8B-B14F-4D97-AF65-F5344CB8AC3E}">
        <p14:creationId xmlns:p14="http://schemas.microsoft.com/office/powerpoint/2010/main" val="2727901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t>Again go to the resource list to create the storage</a:t>
            </a:r>
            <a:r>
              <a:rPr lang="en-US" sz="2000" b="1" dirty="0"/>
              <a:t>.</a:t>
            </a:r>
            <a:endParaRPr lang="en-US"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447800"/>
            <a:ext cx="8050085" cy="5029200"/>
          </a:xfrm>
        </p:spPr>
      </p:pic>
    </p:spTree>
    <p:extLst>
      <p:ext uri="{BB962C8B-B14F-4D97-AF65-F5344CB8AC3E}">
        <p14:creationId xmlns:p14="http://schemas.microsoft.com/office/powerpoint/2010/main" val="3599685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t>Step 11: Click the object storage in the catalog, for creating the bucket</a:t>
            </a:r>
            <a:r>
              <a:rPr lang="en-US" sz="2000" b="1" dirty="0"/>
              <a:t>.</a:t>
            </a:r>
            <a:endParaRPr lang="en-US"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876800"/>
          </a:xfrm>
        </p:spPr>
      </p:pic>
    </p:spTree>
    <p:extLst>
      <p:ext uri="{BB962C8B-B14F-4D97-AF65-F5344CB8AC3E}">
        <p14:creationId xmlns:p14="http://schemas.microsoft.com/office/powerpoint/2010/main" val="424426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 y="228600"/>
            <a:ext cx="8925417" cy="5181600"/>
          </a:xfrm>
        </p:spPr>
      </p:pic>
      <p:sp>
        <p:nvSpPr>
          <p:cNvPr id="12" name="Rectangle 2"/>
          <p:cNvSpPr>
            <a:spLocks noChangeArrowheads="1"/>
          </p:cNvSpPr>
          <p:nvPr/>
        </p:nvSpPr>
        <p:spPr bwMode="auto">
          <a:xfrm>
            <a:off x="66183" y="5638800"/>
            <a:ext cx="90116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Uploading the dataset in the bucket. We need to give the name for creating a new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bucket</a:t>
            </a:r>
            <a:r>
              <a:rPr kumimoji="0" lang="en-US" sz="20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Configuration is knowing the bucket details. Permission is only for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3"/>
          <p:cNvSpPr>
            <a:spLocks noChangeArrowheads="1"/>
          </p:cNvSpPr>
          <p:nvPr/>
        </p:nvSpPr>
        <p:spPr bwMode="auto">
          <a:xfrm>
            <a:off x="0" y="549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3066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5466095"/>
          </a:xfrm>
          <a:prstGeom prst="rect">
            <a:avLst/>
          </a:prstGeom>
        </p:spPr>
      </p:pic>
    </p:spTree>
    <p:extLst>
      <p:ext uri="{BB962C8B-B14F-4D97-AF65-F5344CB8AC3E}">
        <p14:creationId xmlns:p14="http://schemas.microsoft.com/office/powerpoint/2010/main" val="29868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a:bodyPr>
          <a:lstStyle/>
          <a:p>
            <a:r>
              <a:rPr lang="en-US" sz="2000" b="1" dirty="0"/>
              <a:t>STEP 2: Accept all the conditions and continue to create an account.</a:t>
            </a:r>
            <a:endParaRPr lang="en-US" sz="20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990600"/>
            <a:ext cx="3886200" cy="5486400"/>
          </a:xfrm>
        </p:spPr>
      </p:pic>
    </p:spTree>
    <p:extLst>
      <p:ext uri="{BB962C8B-B14F-4D97-AF65-F5344CB8AC3E}">
        <p14:creationId xmlns:p14="http://schemas.microsoft.com/office/powerpoint/2010/main" val="310125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2000" b="1" dirty="0"/>
              <a:t>STEP 3: Using mail ID and password to open the IBM cloud.</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8050085" cy="4876800"/>
          </a:xfrm>
        </p:spPr>
      </p:pic>
    </p:spTree>
    <p:extLst>
      <p:ext uri="{BB962C8B-B14F-4D97-AF65-F5344CB8AC3E}">
        <p14:creationId xmlns:p14="http://schemas.microsoft.com/office/powerpoint/2010/main" val="329773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808038"/>
          </a:xfrm>
        </p:spPr>
        <p:txBody>
          <a:bodyPr>
            <a:noAutofit/>
          </a:bodyPr>
          <a:lstStyle/>
          <a:p>
            <a:r>
              <a:rPr lang="en-US" sz="2000" b="1" dirty="0"/>
              <a:t>STEP 4: Click the (Browse the service)</a:t>
            </a:r>
            <a:r>
              <a:rPr lang="en-US" sz="2000" dirty="0"/>
              <a:t/>
            </a:r>
            <a:br>
              <a:rPr lang="en-US" sz="2000" dirty="0"/>
            </a:br>
            <a:r>
              <a:rPr lang="en-US" sz="2000" b="1" dirty="0"/>
              <a:t>To open it. Hence, the catalog page will open here.</a:t>
            </a:r>
            <a:r>
              <a:rPr lang="en-US" sz="2000" dirty="0"/>
              <a:t/>
            </a:r>
            <a:br>
              <a:rPr lang="en-US" sz="2000" dirty="0"/>
            </a:b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85059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8229600" cy="1143000"/>
          </a:xfrm>
        </p:spPr>
        <p:txBody>
          <a:bodyPr>
            <a:normAutofit/>
          </a:bodyPr>
          <a:lstStyle/>
          <a:p>
            <a:r>
              <a:rPr lang="en-US" sz="2200" b="1" dirty="0"/>
              <a:t>Choose any database in the catalog</a:t>
            </a:r>
            <a:r>
              <a:rPr lang="en-US" sz="2000" b="1" dirty="0"/>
              <a:t>.</a:t>
            </a:r>
            <a:endParaRPr lang="en-US"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371600"/>
            <a:ext cx="8292243" cy="5181600"/>
          </a:xfrm>
        </p:spPr>
      </p:pic>
    </p:spTree>
    <p:extLst>
      <p:ext uri="{BB962C8B-B14F-4D97-AF65-F5344CB8AC3E}">
        <p14:creationId xmlns:p14="http://schemas.microsoft.com/office/powerpoint/2010/main" val="423570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rmAutofit/>
          </a:bodyPr>
          <a:lstStyle/>
          <a:p>
            <a:r>
              <a:rPr lang="en-US" sz="2000" b="1" dirty="0"/>
              <a:t>STEP 5: I choose a Db2 database in this catalog.</a:t>
            </a:r>
            <a:endParaRPr lang="en-US" sz="20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8050085" cy="4876800"/>
          </a:xfrm>
        </p:spPr>
      </p:pic>
    </p:spTree>
    <p:extLst>
      <p:ext uri="{BB962C8B-B14F-4D97-AF65-F5344CB8AC3E}">
        <p14:creationId xmlns:p14="http://schemas.microsoft.com/office/powerpoint/2010/main" val="177602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normAutofit/>
          </a:bodyPr>
          <a:lstStyle/>
          <a:p>
            <a:r>
              <a:rPr lang="en-US" sz="2200" b="1" dirty="0"/>
              <a:t>STEP 6: Click the resource list to active the Db2</a:t>
            </a:r>
            <a:r>
              <a:rPr lang="en-US" sz="2000" b="1" dirty="0"/>
              <a:t>.</a:t>
            </a:r>
            <a:endParaRPr lang="en-US"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295400"/>
            <a:ext cx="8050085" cy="5181600"/>
          </a:xfrm>
        </p:spPr>
      </p:pic>
    </p:spTree>
    <p:extLst>
      <p:ext uri="{BB962C8B-B14F-4D97-AF65-F5344CB8AC3E}">
        <p14:creationId xmlns:p14="http://schemas.microsoft.com/office/powerpoint/2010/main" val="48559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normAutofit/>
          </a:bodyPr>
          <a:lstStyle/>
          <a:p>
            <a:r>
              <a:rPr lang="en-US" sz="2200" b="1" dirty="0"/>
              <a:t>On this page click the resource list to activate the instance database</a:t>
            </a:r>
            <a:r>
              <a:rPr lang="en-US" sz="2000" b="1" dirty="0"/>
              <a:t>.</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43000"/>
            <a:ext cx="8050085" cy="5486400"/>
          </a:xfrm>
        </p:spPr>
      </p:pic>
    </p:spTree>
    <p:extLst>
      <p:ext uri="{BB962C8B-B14F-4D97-AF65-F5344CB8AC3E}">
        <p14:creationId xmlns:p14="http://schemas.microsoft.com/office/powerpoint/2010/main" val="296557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393</Words>
  <Application>Microsoft Office PowerPoint</Application>
  <PresentationFormat>On-screen Show (4:3)</PresentationFormat>
  <Paragraphs>31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DISASTER RECOVERY WITH IBM CLOUD  VIRTUAL SERVERS</vt:lpstr>
      <vt:lpstr>Step 1: Create an account in the IBM cloud. </vt:lpstr>
      <vt:lpstr>STEP 2: Accept all the conditions and continue to create an account.</vt:lpstr>
      <vt:lpstr>STEP 3: Using mail ID and password to open the IBM cloud.</vt:lpstr>
      <vt:lpstr>STEP 4: Click the (Browse the service) To open it. Hence, the catalog page will open here. </vt:lpstr>
      <vt:lpstr>Choose any database in the catalog.</vt:lpstr>
      <vt:lpstr>STEP 5: I choose a Db2 database in this catalog.</vt:lpstr>
      <vt:lpstr>STEP 6: Click the resource list to active the Db2.</vt:lpstr>
      <vt:lpstr>On this page click the resource list to activate the instance database.</vt:lpstr>
      <vt:lpstr>STEP 7: In this Db2 there are 4 options (manage, getting started, service credentials, connections).</vt:lpstr>
      <vt:lpstr>PowerPoint Presentation</vt:lpstr>
      <vt:lpstr>PowerPoint Presentation</vt:lpstr>
      <vt:lpstr>In this (service credentials -1) having a query like a dataset. Click the manage option.</vt:lpstr>
      <vt:lpstr>STEP 8: In this manage option click the (go to UI). It will open the IBM Db2 on the cloud page.</vt:lpstr>
      <vt:lpstr>PowerPoint Presentation</vt:lpstr>
      <vt:lpstr>PowerPoint Presentation</vt:lpstr>
      <vt:lpstr>PowerPoint Presentation</vt:lpstr>
      <vt:lpstr>PowerPoint Presentation</vt:lpstr>
      <vt:lpstr>STEP 9 : Here the dataset where created in the table-like row and column format. Finally, we can see the review settings. </vt:lpstr>
      <vt:lpstr>PowerPoint Presentation</vt:lpstr>
      <vt:lpstr>Step 10 : Click the Run SQL option to write the query for the created dataset. To (get the output) click the run selected.</vt:lpstr>
      <vt:lpstr>Again go to the resource list to create the storage.</vt:lpstr>
      <vt:lpstr>Step 11: Click the object storage in the catalog, for creating the bucket.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madasamy pavith</dc:creator>
  <cp:lastModifiedBy>madasamy pavith</cp:lastModifiedBy>
  <cp:revision>11</cp:revision>
  <dcterms:created xsi:type="dcterms:W3CDTF">2006-08-16T00:00:00Z</dcterms:created>
  <dcterms:modified xsi:type="dcterms:W3CDTF">2023-10-27T06:31:11Z</dcterms:modified>
</cp:coreProperties>
</file>