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28" y="445533"/>
            <a:ext cx="7772400" cy="16763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lgerian" pitchFamily="82" charset="0"/>
              </a:rPr>
              <a:t>DISASTER RECOVERY WITH IBM CLOUD </a:t>
            </a:r>
            <a:br>
              <a:rPr lang="en-US" sz="2400" b="1" dirty="0">
                <a:solidFill>
                  <a:schemeClr val="accent2"/>
                </a:solidFill>
                <a:latin typeface="Algerian" pitchFamily="82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Algerian" pitchFamily="82" charset="0"/>
              </a:rPr>
              <a:t>VIRTUAL SERVERS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6636" y="2881745"/>
            <a:ext cx="30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Team Leader:  S </a:t>
            </a:r>
            <a:r>
              <a:rPr lang="en-US" dirty="0" err="1" smtClean="0">
                <a:latin typeface="Arial Rounded MT Bold" pitchFamily="34" charset="0"/>
              </a:rPr>
              <a:t>Nandhini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636" y="3574473"/>
            <a:ext cx="19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Team Members: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4114800"/>
            <a:ext cx="4025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latin typeface="Arial Rounded MT Bold" pitchFamily="34" charset="0"/>
              </a:rPr>
              <a:t>D   </a:t>
            </a:r>
            <a:r>
              <a:rPr lang="en-US" dirty="0" err="1" smtClean="0">
                <a:latin typeface="Arial Rounded MT Bold" pitchFamily="34" charset="0"/>
              </a:rPr>
              <a:t>Mavuriya</a:t>
            </a: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  M  </a:t>
            </a:r>
            <a:r>
              <a:rPr lang="en-US" dirty="0" err="1" smtClean="0">
                <a:latin typeface="Arial Rounded MT Bold" pitchFamily="34" charset="0"/>
              </a:rPr>
              <a:t>Megalathangamani</a:t>
            </a: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  G  </a:t>
            </a:r>
            <a:r>
              <a:rPr lang="en-US" dirty="0" err="1" smtClean="0">
                <a:latin typeface="Arial Rounded MT Bold" pitchFamily="34" charset="0"/>
              </a:rPr>
              <a:t>Mounasakthi</a:t>
            </a: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  G  </a:t>
            </a:r>
            <a:r>
              <a:rPr lang="en-US" dirty="0" err="1" smtClean="0">
                <a:latin typeface="Arial Rounded MT Bold" pitchFamily="34" charset="0"/>
              </a:rPr>
              <a:t>Kowsalya</a:t>
            </a: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  A  </a:t>
            </a:r>
            <a:r>
              <a:rPr lang="en-US" dirty="0" err="1" smtClean="0">
                <a:latin typeface="Arial Rounded MT Bold" pitchFamily="34" charset="0"/>
              </a:rPr>
              <a:t>Devika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8814" y="19626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Phase : 5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9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6300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268068"/>
            <a:ext cx="956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8: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This is the command for IBM Cloud </a:t>
            </a:r>
            <a:r>
              <a:rPr lang="en-US" dirty="0" err="1" smtClean="0">
                <a:latin typeface="Arial Rounded MT Bold" pitchFamily="34" charset="0"/>
              </a:rPr>
              <a:t>login.It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reqires</a:t>
            </a:r>
            <a:r>
              <a:rPr lang="en-US" dirty="0" smtClean="0">
                <a:latin typeface="Arial Rounded MT Bold" pitchFamily="34" charset="0"/>
              </a:rPr>
              <a:t> E-mail id and password to </a:t>
            </a:r>
          </a:p>
          <a:p>
            <a:r>
              <a:rPr lang="en-US" dirty="0" smtClean="0">
                <a:latin typeface="Arial Rounded MT Bold" pitchFamily="34" charset="0"/>
              </a:rPr>
              <a:t>                authenticating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2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53440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1" y="457198"/>
            <a:ext cx="913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9: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Authentication requires one time code so click the link and it will opened </a:t>
            </a:r>
          </a:p>
          <a:p>
            <a:r>
              <a:rPr lang="en-US" dirty="0" smtClean="0">
                <a:latin typeface="Arial Rounded MT Bold" pitchFamily="34" charset="0"/>
              </a:rPr>
              <a:t>               in the browser with  one time pass code 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5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7630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309" y="484909"/>
            <a:ext cx="629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10: This was the one time passcode for IBM Cloud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1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29" y="438834"/>
            <a:ext cx="856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11: Then enter the passcode in the </a:t>
            </a:r>
            <a:r>
              <a:rPr lang="en-US" dirty="0" err="1" smtClean="0">
                <a:latin typeface="Arial Rounded MT Bold" pitchFamily="34" charset="0"/>
              </a:rPr>
              <a:t>commad</a:t>
            </a:r>
            <a:r>
              <a:rPr lang="en-US" dirty="0" smtClean="0">
                <a:latin typeface="Arial Rounded MT Bold" pitchFamily="34" charset="0"/>
              </a:rPr>
              <a:t> shell for passcode. Press </a:t>
            </a:r>
          </a:p>
          <a:p>
            <a:r>
              <a:rPr lang="en-US" dirty="0" smtClean="0">
                <a:latin typeface="Arial Rounded MT Bold" pitchFamily="34" charset="0"/>
              </a:rPr>
              <a:t>                 enter automatically authentication will be started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686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9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295400"/>
            <a:ext cx="8686801" cy="5527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085" y="355600"/>
            <a:ext cx="831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12: This was the page complete </a:t>
            </a:r>
            <a:r>
              <a:rPr lang="en-US" dirty="0" err="1" smtClean="0">
                <a:latin typeface="Arial Rounded MT Bold" pitchFamily="34" charset="0"/>
              </a:rPr>
              <a:t>authuntication</a:t>
            </a:r>
            <a:r>
              <a:rPr lang="en-US" dirty="0" smtClean="0">
                <a:latin typeface="Arial Rounded MT Bold" pitchFamily="34" charset="0"/>
              </a:rPr>
              <a:t> page. Authentication</a:t>
            </a:r>
          </a:p>
          <a:p>
            <a:r>
              <a:rPr lang="en-US" dirty="0" smtClean="0">
                <a:latin typeface="Arial Rounded MT Bold" pitchFamily="34" charset="0"/>
              </a:rPr>
              <a:t>                 completed with  our </a:t>
            </a:r>
            <a:r>
              <a:rPr lang="en-US" dirty="0" err="1" smtClean="0">
                <a:latin typeface="Arial Rounded MT Bold" pitchFamily="34" charset="0"/>
              </a:rPr>
              <a:t>API,Region,User,Account,Resource</a:t>
            </a:r>
            <a:r>
              <a:rPr lang="en-US" dirty="0" smtClean="0">
                <a:latin typeface="Arial Rounded MT Bold" pitchFamily="34" charset="0"/>
              </a:rPr>
              <a:t> group 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686800" cy="518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533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1: Open IBM cloud account. Then this will be opened.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2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371600"/>
            <a:ext cx="8368442" cy="4953000"/>
          </a:xfrm>
        </p:spPr>
      </p:pic>
      <p:sp>
        <p:nvSpPr>
          <p:cNvPr id="5" name="TextBox 4"/>
          <p:cNvSpPr txBox="1"/>
          <p:nvPr/>
        </p:nvSpPr>
        <p:spPr>
          <a:xfrm>
            <a:off x="304800" y="637309"/>
            <a:ext cx="832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2: Then  scroll down this </a:t>
            </a:r>
            <a:r>
              <a:rPr lang="en-US" dirty="0" err="1" smtClean="0">
                <a:latin typeface="Arial Rounded MT Bold" pitchFamily="34" charset="0"/>
              </a:rPr>
              <a:t>page.Click</a:t>
            </a:r>
            <a:r>
              <a:rPr lang="en-US" dirty="0" smtClean="0">
                <a:latin typeface="Arial Rounded MT Bold" pitchFamily="34" charset="0"/>
              </a:rPr>
              <a:t>  the browse all services options.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4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91540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686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49625"/>
            <a:ext cx="768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3: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Open the </a:t>
            </a:r>
            <a:r>
              <a:rPr lang="en-US" dirty="0" err="1" smtClean="0">
                <a:latin typeface="Arial Rounded MT Bold" pitchFamily="34" charset="0"/>
              </a:rPr>
              <a:t>kubernetes</a:t>
            </a:r>
            <a:r>
              <a:rPr lang="en-US" dirty="0" smtClean="0">
                <a:latin typeface="Arial Rounded MT Bold" pitchFamily="34" charset="0"/>
              </a:rPr>
              <a:t> service. Then this page will be opened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4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990600"/>
            <a:ext cx="84582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509" y="457200"/>
            <a:ext cx="853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4: This is the page for </a:t>
            </a:r>
            <a:r>
              <a:rPr lang="en-US" dirty="0" err="1" smtClean="0">
                <a:latin typeface="Arial Rounded MT Bold" pitchFamily="34" charset="0"/>
              </a:rPr>
              <a:t>kubernetes</a:t>
            </a:r>
            <a:r>
              <a:rPr lang="en-US" dirty="0" smtClean="0">
                <a:latin typeface="Arial Rounded MT Bold" pitchFamily="34" charset="0"/>
              </a:rPr>
              <a:t> service. Then click a create  option. 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9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458200" cy="5403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411079"/>
            <a:ext cx="567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5: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This are the commands for authenticating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839200" cy="5694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897" y="300244"/>
            <a:ext cx="504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6: This IBM Cloud Shell will be opened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0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763000" cy="5673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018" y="475795"/>
            <a:ext cx="890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7: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This is the first command for install the container-</a:t>
            </a:r>
            <a:r>
              <a:rPr lang="en-US" dirty="0" err="1" smtClean="0">
                <a:latin typeface="Arial Rounded MT Bold" pitchFamily="34" charset="0"/>
              </a:rPr>
              <a:t>registey</a:t>
            </a:r>
            <a:r>
              <a:rPr lang="en-US" dirty="0" smtClean="0">
                <a:latin typeface="Arial Rounded MT Bold" pitchFamily="34" charset="0"/>
              </a:rPr>
              <a:t> in IBM Cloud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9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221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DISASTER RECOVERY WITH IBM CLOUD  VIRTUAL SERVERS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WITH IBM CLOUD  VIRTUAL SERVERS</dc:title>
  <dc:creator>LENOVO</dc:creator>
  <cp:lastModifiedBy>ismail - [2010]</cp:lastModifiedBy>
  <cp:revision>9</cp:revision>
  <dcterms:created xsi:type="dcterms:W3CDTF">2006-08-16T00:00:00Z</dcterms:created>
  <dcterms:modified xsi:type="dcterms:W3CDTF">2023-11-01T09:15:08Z</dcterms:modified>
</cp:coreProperties>
</file>