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41D87-70C6-C936-63F6-299EA728A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EB6030-CBB6-A215-14ED-EEDF8E5F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D9DDF-1450-7D58-0665-D88B3E9C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665B4-1C16-9D8E-CEE4-74EBBC4A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A7435-2340-6D61-57BB-0B715C95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92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01F97-3858-E00B-63C0-FA64EAB4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FEF24A-AB99-076D-B092-897F113B9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053AE-593D-A5BC-32D5-1BCA2DA2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647E0-59AC-05F8-CE07-254B498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5DFD6-9BA3-E883-CB0F-FEAFFA6B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43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A6C889-48CE-8E19-49F3-5F6091AD7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73D595-3714-93EE-EE4B-B243DCD1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99BCE-73CF-0FCF-4868-2759E971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31E3D6-182B-D55B-B5BD-1BC15E48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A5253-7DC3-AD74-377B-D1FF119E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33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4DB1-0F45-44E3-0702-8F3AF67C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7928A5-F728-42F1-FE34-82612935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F9113-ADCF-04E2-8295-F4A7C3E4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1D0C6-3C41-F14D-C59E-DC21E19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47E6D8-27CC-70A7-365E-3A292B05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0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378C-C18F-2477-DB8F-C58CD861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A0A48F-E21F-8520-BD12-CCCD0036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2600F-96DA-2AC0-365C-7A7B5042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7BC816-C0CC-C755-D4C3-BF35ED6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59F6F-76F4-D8E3-7957-167BD70D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C8F8B-5A32-FB40-B279-FAE5744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5255C-9BDF-29DF-D5C4-D1F8F361C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1F375-A146-28B2-BA0A-7DB8B07BA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563243-31EF-C060-E211-0F8C3737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74D7B-0392-2D63-D762-4E1B0FBC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97DBE0-5D09-B0C2-28C1-45E66FF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67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4FF21-E8D3-2527-55CC-B5D294BD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D4F46-C574-2A6B-6C2A-4325AF88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93F26-82AB-A054-BC10-15CE42C96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ACA904-897A-9AB7-8223-465B1874E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D82CD7-B679-0105-E4FB-2DBF9F9CE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384488-6622-D9CB-E547-646B47B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1477A8-D76A-844B-827F-7FA2ACF5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34906F-D54E-50A3-5265-70EF7048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0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70F35-1F2D-8A5B-F263-CB10C439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2F9FFD-FABC-3562-41B4-0998244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668579-E389-7AB5-948C-FB3583C1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ACBBA7-392F-1340-F4C0-7A4240D0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12007C-F3F4-6AAC-27D5-74557A38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E085C-55BD-6832-CE39-E139128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AE99D5-4734-D5D8-BF52-D14C4671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0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8FE1B-C374-6BA9-E334-1E0BA83C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1134D-4E57-D389-0EC3-1AB2F4AD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A8A0A-1A97-E36F-64AF-9E06BF0F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441041-93F1-F487-00FF-817BB082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7CF360-3C4B-423E-206F-3C62086C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E1A83-8B34-63BE-4624-8E0C610F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2D459-DD20-CFE0-623E-B0DF2917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070C1D5-2190-7923-7F82-C6E1C081A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BE17A7-F708-1436-0F6F-DC7E99FC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9981D-4956-8A75-3A2F-24605376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1CF2C-FBDE-3EEE-EAA3-B7D3B6C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4C7C1-13B9-1F97-B6FC-9D9CEEB2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9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BD80-FF8B-8FCE-F8ED-B226A42B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A2BA2-4582-2877-6134-49DB4A45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E1D80-7A91-72B7-EB35-8A405DEF2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E16AB-AB93-44B5-90EF-BF29DDAFF800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17E92-C373-A5E4-4AD5-948D0340F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2AA5A-4849-48F8-5CF0-9C78704EE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ADD7E-55D0-4577-A8A1-2749F74B8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1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3B07-7EAD-CE5A-5108-04998084A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866" y="4902200"/>
            <a:ext cx="8822267" cy="495830"/>
          </a:xfrm>
        </p:spPr>
        <p:txBody>
          <a:bodyPr>
            <a:normAutofit fontScale="90000"/>
          </a:bodyPr>
          <a:lstStyle/>
          <a:p>
            <a:r>
              <a:rPr lang="en-US" dirty="0"/>
              <a:t>LAB-4</a:t>
            </a:r>
            <a:br>
              <a:rPr lang="en-US" dirty="0"/>
            </a:br>
            <a:r>
              <a:rPr lang="en-US" dirty="0"/>
              <a:t>ZHARAS SEMBAYEV</a:t>
            </a: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0FFEF-0F62-FA87-70F4-F97881A9C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6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442BD-17F9-2131-4333-4BD8951C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#9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C505F3D-AC5A-A4DE-36C1-80E1EC20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34294"/>
            <a:ext cx="7748270" cy="4842669"/>
          </a:xfrm>
        </p:spPr>
      </p:pic>
    </p:spTree>
    <p:extLst>
      <p:ext uri="{BB962C8B-B14F-4D97-AF65-F5344CB8AC3E}">
        <p14:creationId xmlns:p14="http://schemas.microsoft.com/office/powerpoint/2010/main" val="290827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DE4F1-32C5-B761-76F6-05315D44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#10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144DF80-AD5D-4BE2-C51C-6084851EF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7" y="1355461"/>
            <a:ext cx="7714403" cy="4821502"/>
          </a:xfrm>
        </p:spPr>
      </p:pic>
    </p:spTree>
    <p:extLst>
      <p:ext uri="{BB962C8B-B14F-4D97-AF65-F5344CB8AC3E}">
        <p14:creationId xmlns:p14="http://schemas.microsoft.com/office/powerpoint/2010/main" val="228227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F7C87-7870-319F-BC01-2070C31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600" y="113211"/>
            <a:ext cx="3952966" cy="1323477"/>
          </a:xfrm>
        </p:spPr>
        <p:txBody>
          <a:bodyPr/>
          <a:lstStyle/>
          <a:p>
            <a:r>
              <a:rPr lang="en-US" dirty="0"/>
              <a:t>TASK #1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08B9CBE-2303-B9E2-B8C4-790A78B1E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1" y="1359694"/>
            <a:ext cx="7707630" cy="4817269"/>
          </a:xfrm>
        </p:spPr>
      </p:pic>
    </p:spTree>
    <p:extLst>
      <p:ext uri="{BB962C8B-B14F-4D97-AF65-F5344CB8AC3E}">
        <p14:creationId xmlns:p14="http://schemas.microsoft.com/office/powerpoint/2010/main" val="35419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9D9FC-28C7-6AD1-C1A7-2E9F0B80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#2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412E6AB-B3C4-EDAF-BD55-D56004263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302544"/>
            <a:ext cx="7799070" cy="4874419"/>
          </a:xfrm>
        </p:spPr>
      </p:pic>
    </p:spTree>
    <p:extLst>
      <p:ext uri="{BB962C8B-B14F-4D97-AF65-F5344CB8AC3E}">
        <p14:creationId xmlns:p14="http://schemas.microsoft.com/office/powerpoint/2010/main" val="217223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B6700-638B-AD32-E6AE-226F74D4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#3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FF53B6C-3C1D-C91F-2AAB-9548FE2B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318419"/>
            <a:ext cx="7773670" cy="4858544"/>
          </a:xfrm>
        </p:spPr>
      </p:pic>
    </p:spTree>
    <p:extLst>
      <p:ext uri="{BB962C8B-B14F-4D97-AF65-F5344CB8AC3E}">
        <p14:creationId xmlns:p14="http://schemas.microsoft.com/office/powerpoint/2010/main" val="21627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9EA9A-5874-A2A9-337C-B5F702DF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#4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0B7657D-180E-BB84-52BC-26BF06D56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67" y="1260211"/>
            <a:ext cx="7866803" cy="4916752"/>
          </a:xfrm>
        </p:spPr>
      </p:pic>
    </p:spTree>
    <p:extLst>
      <p:ext uri="{BB962C8B-B14F-4D97-AF65-F5344CB8AC3E}">
        <p14:creationId xmlns:p14="http://schemas.microsoft.com/office/powerpoint/2010/main" val="336555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B37CF-ACA0-9648-CA06-9B3333ED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#5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BE13D6-DFB5-7D24-BC90-AFA32E0DA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40" y="1327944"/>
            <a:ext cx="7758430" cy="4849019"/>
          </a:xfrm>
        </p:spPr>
      </p:pic>
    </p:spTree>
    <p:extLst>
      <p:ext uri="{BB962C8B-B14F-4D97-AF65-F5344CB8AC3E}">
        <p14:creationId xmlns:p14="http://schemas.microsoft.com/office/powerpoint/2010/main" val="5836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3343E-B024-6AA8-A4C8-4DC1D01B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#6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9579CD7-748E-1BF9-FE28-3570B500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33" y="1360752"/>
            <a:ext cx="7705937" cy="4816211"/>
          </a:xfrm>
        </p:spPr>
      </p:pic>
    </p:spTree>
    <p:extLst>
      <p:ext uri="{BB962C8B-B14F-4D97-AF65-F5344CB8AC3E}">
        <p14:creationId xmlns:p14="http://schemas.microsoft.com/office/powerpoint/2010/main" val="248975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DE069-AC5C-AF9A-119E-E67C7BEB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#7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2A8BB1B-539C-3EB0-71BF-3CC0081C9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00" y="1318419"/>
            <a:ext cx="7773670" cy="4858544"/>
          </a:xfrm>
        </p:spPr>
      </p:pic>
    </p:spTree>
    <p:extLst>
      <p:ext uri="{BB962C8B-B14F-4D97-AF65-F5344CB8AC3E}">
        <p14:creationId xmlns:p14="http://schemas.microsoft.com/office/powerpoint/2010/main" val="192199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3C01C-5F8E-C725-968A-919E13EE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#8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8108180-DC5B-1071-C3A0-0776C2596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0" y="1353344"/>
            <a:ext cx="7717790" cy="4823619"/>
          </a:xfrm>
        </p:spPr>
      </p:pic>
    </p:spTree>
    <p:extLst>
      <p:ext uri="{BB962C8B-B14F-4D97-AF65-F5344CB8AC3E}">
        <p14:creationId xmlns:p14="http://schemas.microsoft.com/office/powerpoint/2010/main" val="3885135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Широкоэкранный</PresentationFormat>
  <Paragraphs>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Тема Office</vt:lpstr>
      <vt:lpstr>LAB-4 ZHARAS SEMBAYEV  </vt:lpstr>
      <vt:lpstr>TASK #1</vt:lpstr>
      <vt:lpstr>TASK #2</vt:lpstr>
      <vt:lpstr>TASK #3</vt:lpstr>
      <vt:lpstr>TASK #4</vt:lpstr>
      <vt:lpstr>TASK #5</vt:lpstr>
      <vt:lpstr>TASK #6</vt:lpstr>
      <vt:lpstr>TASK #7</vt:lpstr>
      <vt:lpstr>TASK #8</vt:lpstr>
      <vt:lpstr>TASK #9</vt:lpstr>
      <vt:lpstr>TASK #10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Zharas Sembayev</dc:creator>
  <cp:lastModifiedBy>Zharas Sembayev</cp:lastModifiedBy>
  <cp:revision>1</cp:revision>
  <dcterms:created xsi:type="dcterms:W3CDTF">2025-10-07T15:26:57Z</dcterms:created>
  <dcterms:modified xsi:type="dcterms:W3CDTF">2025-10-07T15:38:43Z</dcterms:modified>
</cp:coreProperties>
</file>