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A9D5D-91CC-05E9-2200-16B27CB8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FA2F67-33E4-EE4F-B01C-A5290EF5F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2D4BA-98C2-8DD0-E254-6D0D3EBF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A6793E-FF79-E47A-DFCC-CF2FFD15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239A05-1D19-3633-58DE-BFEFE6C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5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64B90-EC72-BA07-7B12-487A1E2F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759B80-09C6-FB5A-72EC-E9525C03C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4BC347-18B9-8E4A-3C39-F1E52065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19882-E62E-7DFF-849E-264B043B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7EFA4-6C1B-02FA-20FF-7EF69AA8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25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9BE1B0-E3D2-D3D8-7FD0-AEC302875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03482F-C1E3-2985-7351-91F7960DF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96459-A643-DCD8-4D5B-C9F2FD82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5CB95-6937-976E-5A4F-C56468B5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86D635-10B1-BC3A-D03E-6C0525AF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0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639BC-6583-555C-26DE-21DD969F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D3BA4E-2BF1-5B88-90AD-E87DCE02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39CE5A-0A59-1CE4-0E10-8B3480C6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54C62-CDC1-5155-B75A-AD15A108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0CACB3-7084-9660-6FCB-C8785517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6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A100A-452C-EAEA-E36A-485D7B96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452789-0212-DC6D-41F8-E2A11AB20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B1E8E2-C143-CAC1-27A1-197C4163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BF777-0724-0B32-2004-91CFF13E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59AEEB-6E97-E524-1143-B5A9E14E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87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E2CFB-375A-B96F-B69D-F67B37C5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3FD8F9-1FD7-BAAA-EDC4-3893FE838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09A289-25F4-DE05-0307-7DC770648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03D92-D7A4-077F-C068-9A1DC901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AC4808-1CA4-F090-D740-2209929C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BC3F8D-67CE-C7E0-E481-138B4D9F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7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91C1A-8A9D-6B3B-294F-DA2C2804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C5FE68-9825-6E14-5B1A-A1D2C8AE8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C2D2A7-195A-373E-4179-DEBE1110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0BCA6A-A63B-2326-6A89-931FCED4B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A59AC0-81B1-746E-6F87-12B7BA135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446AD2-D865-951B-D02F-B1AC6C88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A37236-D1AB-3831-82C6-7BDBEF5F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DA02CD-6A18-124A-F371-30E18CF2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72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667DA-919E-B180-9E27-4AE267BE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A6FB92-65DE-F089-B946-E6614F22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FA0D3E-91B9-046F-ACCB-A28A4AAB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B402E4-60FB-0CDE-417C-C6CD0E10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2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A4981C-9A50-1713-2879-E4F70583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ED227C-C1D2-4710-E291-859DEAC2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792F51-CA18-6404-C9F3-3D2602AF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50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1A67A-ACD8-D8BE-2658-AF7C06B5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BED822-7929-6275-3FBD-226914ABB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1EB09A-DA2C-3E0D-5F3D-6C962D361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7C9B7B-593B-AC31-8384-DF5530A5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070E2E-AD75-5D0F-545F-48625474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E4C948-55A8-E22B-5396-A4250A01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46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4A1DA-B2C4-8F87-7BEE-1D815936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FC729C-64AC-6DF9-4A92-32A5BB014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D0FD72-9DF9-94E4-262A-E55C61EB2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676060-B2A5-5C7F-81D4-4E344703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60630C-0D95-712E-AB76-0506D8EA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4371E4-F08B-B9A4-3E03-3E48E9BB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60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B9D27-0DE6-4E56-8EAF-7CC1476B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BFCE3-6697-5724-6DF4-53D3D80D4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7C9494-2491-EE16-9118-F334B4D34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15D58-ED41-4319-82DD-488CA5EC6E57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9570B-165C-72CB-8BAD-4479BE9C7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C0505A-3B04-78B4-9FDE-3C57A257E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1F1A6-DB0B-472D-AB51-B795F28DB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5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07FD8-398A-31A2-4AB8-931673604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534" y="84667"/>
            <a:ext cx="9144000" cy="2387600"/>
          </a:xfrm>
        </p:spPr>
        <p:txBody>
          <a:bodyPr/>
          <a:lstStyle/>
          <a:p>
            <a:r>
              <a:rPr lang="en-US" dirty="0"/>
              <a:t>TASK #1</a:t>
            </a:r>
            <a:br>
              <a:rPr lang="en-US" dirty="0"/>
            </a:b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4015CE8-0F6F-C8E3-C5BD-E4B67532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99" y="1828800"/>
            <a:ext cx="8187267" cy="476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5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7B84C-8280-0340-A9B3-A2D553A1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#10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7363A47-441F-C2F3-4C45-AA7465856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20131"/>
            <a:ext cx="7891462" cy="3362325"/>
          </a:xfrm>
        </p:spPr>
      </p:pic>
    </p:spTree>
    <p:extLst>
      <p:ext uri="{BB962C8B-B14F-4D97-AF65-F5344CB8AC3E}">
        <p14:creationId xmlns:p14="http://schemas.microsoft.com/office/powerpoint/2010/main" val="48784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A2F33-DC96-2EB2-4D1F-0F07F9B3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#11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ACCDF37-A95C-7089-1F2F-96C5D8DB7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2086769"/>
            <a:ext cx="9302115" cy="3829050"/>
          </a:xfrm>
        </p:spPr>
      </p:pic>
    </p:spTree>
    <p:extLst>
      <p:ext uri="{BB962C8B-B14F-4D97-AF65-F5344CB8AC3E}">
        <p14:creationId xmlns:p14="http://schemas.microsoft.com/office/powerpoint/2010/main" val="342185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C40CC-B049-2A2C-7EBD-C3020E3A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#12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939CA62-A975-28C1-F5AC-8D4F7A3A6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261762" cy="4351338"/>
          </a:xfrm>
        </p:spPr>
      </p:pic>
    </p:spTree>
    <p:extLst>
      <p:ext uri="{BB962C8B-B14F-4D97-AF65-F5344CB8AC3E}">
        <p14:creationId xmlns:p14="http://schemas.microsoft.com/office/powerpoint/2010/main" val="27558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A133A-FD77-4643-AF78-0109A97D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#13</a:t>
            </a:r>
            <a:endParaRPr lang="ru-RU" dirty="0"/>
          </a:p>
        </p:txBody>
      </p:sp>
      <p:pic>
        <p:nvPicPr>
          <p:cNvPr id="5" name="Объект 4" descr="Изображение выглядит как текст, Шрифт, число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19FC9C5-AA0A-923D-23C4-B60C94748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048109"/>
          </a:xfrm>
        </p:spPr>
      </p:pic>
    </p:spTree>
    <p:extLst>
      <p:ext uri="{BB962C8B-B14F-4D97-AF65-F5344CB8AC3E}">
        <p14:creationId xmlns:p14="http://schemas.microsoft.com/office/powerpoint/2010/main" val="242484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AD1A-C1A5-0B2B-8CDF-3A28D655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#14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число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C846257-FCF4-C5E8-6CC2-767D8A9CA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825625"/>
            <a:ext cx="8215555" cy="4351338"/>
          </a:xfrm>
        </p:spPr>
      </p:pic>
    </p:spTree>
    <p:extLst>
      <p:ext uri="{BB962C8B-B14F-4D97-AF65-F5344CB8AC3E}">
        <p14:creationId xmlns:p14="http://schemas.microsoft.com/office/powerpoint/2010/main" val="219735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B41DF-0B75-989E-ECFC-365A73AB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#15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E41FC17-D30B-5D89-F642-269B9582C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776599"/>
          </a:xfrm>
        </p:spPr>
      </p:pic>
    </p:spTree>
    <p:extLst>
      <p:ext uri="{BB962C8B-B14F-4D97-AF65-F5344CB8AC3E}">
        <p14:creationId xmlns:p14="http://schemas.microsoft.com/office/powerpoint/2010/main" val="303627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21AB6-E23C-2905-9299-FDF4F6F7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 2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E8C52E0-DFC5-324D-35F5-16507D69C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" y="1825625"/>
            <a:ext cx="5393267" cy="4351338"/>
          </a:xfrm>
        </p:spPr>
      </p:pic>
    </p:spTree>
    <p:extLst>
      <p:ext uri="{BB962C8B-B14F-4D97-AF65-F5344CB8AC3E}">
        <p14:creationId xmlns:p14="http://schemas.microsoft.com/office/powerpoint/2010/main" val="131962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87138-5794-73F1-7DE5-D66A735A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 3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1DBBD68-5242-EA31-981B-8391463DF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86" y="1825625"/>
            <a:ext cx="8727828" cy="4351338"/>
          </a:xfrm>
        </p:spPr>
      </p:pic>
    </p:spTree>
    <p:extLst>
      <p:ext uri="{BB962C8B-B14F-4D97-AF65-F5344CB8AC3E}">
        <p14:creationId xmlns:p14="http://schemas.microsoft.com/office/powerpoint/2010/main" val="107207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F3463-9421-D295-9CD6-88CF3602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 4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3AEB553-2F37-BF5E-C705-A394F572C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50" y="1825625"/>
            <a:ext cx="9193499" cy="4351338"/>
          </a:xfrm>
        </p:spPr>
      </p:pic>
    </p:spTree>
    <p:extLst>
      <p:ext uri="{BB962C8B-B14F-4D97-AF65-F5344CB8AC3E}">
        <p14:creationId xmlns:p14="http://schemas.microsoft.com/office/powerpoint/2010/main" val="114855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08F56-46B5-4767-44B8-ED83C307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#5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36FC718-9044-1647-DBE4-38D632E48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761162"/>
          </a:xfrm>
        </p:spPr>
      </p:pic>
    </p:spTree>
    <p:extLst>
      <p:ext uri="{BB962C8B-B14F-4D97-AF65-F5344CB8AC3E}">
        <p14:creationId xmlns:p14="http://schemas.microsoft.com/office/powerpoint/2010/main" val="275274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19E6E-4449-CD0E-3663-466BB97F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#6</a:t>
            </a:r>
            <a:endParaRPr lang="ru-RU" dirty="0"/>
          </a:p>
        </p:txBody>
      </p:sp>
      <p:pic>
        <p:nvPicPr>
          <p:cNvPr id="5" name="Объект 4" descr="Изображение выглядит как текст, Шрифт, снимок экрана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F019B15-21C9-34C0-174B-CB6004664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4641"/>
            <a:ext cx="10515600" cy="4077414"/>
          </a:xfrm>
        </p:spPr>
      </p:pic>
    </p:spTree>
    <p:extLst>
      <p:ext uri="{BB962C8B-B14F-4D97-AF65-F5344CB8AC3E}">
        <p14:creationId xmlns:p14="http://schemas.microsoft.com/office/powerpoint/2010/main" val="230792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8C265-9E5B-FFC1-8378-E6795FD9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#7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3407470-34B6-6223-6F49-8409AA817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4480"/>
            <a:ext cx="7124919" cy="4622483"/>
          </a:xfrm>
        </p:spPr>
      </p:pic>
    </p:spTree>
    <p:extLst>
      <p:ext uri="{BB962C8B-B14F-4D97-AF65-F5344CB8AC3E}">
        <p14:creationId xmlns:p14="http://schemas.microsoft.com/office/powerpoint/2010/main" val="367784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9E4EC-24A4-3DF9-8DCD-EA24BF6F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#8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0B8B56B-9F0C-9382-5A02-FD3D1AF94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825625"/>
            <a:ext cx="7500353" cy="4351338"/>
          </a:xfrm>
        </p:spPr>
      </p:pic>
    </p:spTree>
    <p:extLst>
      <p:ext uri="{BB962C8B-B14F-4D97-AF65-F5344CB8AC3E}">
        <p14:creationId xmlns:p14="http://schemas.microsoft.com/office/powerpoint/2010/main" val="322041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C02CD-E70C-9805-0522-23705B4D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#9</a:t>
            </a:r>
            <a:endParaRPr lang="ru-RU" dirty="0"/>
          </a:p>
        </p:txBody>
      </p:sp>
      <p:pic>
        <p:nvPicPr>
          <p:cNvPr id="5" name="Объект 4" descr="Изображение выглядит как текст, программное обеспечение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054D996-5502-CFE4-D665-D66B83EEA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20" y="1825625"/>
            <a:ext cx="9754960" cy="4351338"/>
          </a:xfrm>
        </p:spPr>
      </p:pic>
    </p:spTree>
    <p:extLst>
      <p:ext uri="{BB962C8B-B14F-4D97-AF65-F5344CB8AC3E}">
        <p14:creationId xmlns:p14="http://schemas.microsoft.com/office/powerpoint/2010/main" val="3882563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Широкоэкранный</PresentationFormat>
  <Paragraphs>15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Тема Office</vt:lpstr>
      <vt:lpstr>TASK #1 </vt:lpstr>
      <vt:lpstr>TASK # 2</vt:lpstr>
      <vt:lpstr>TASK # 3</vt:lpstr>
      <vt:lpstr>TASK # 4</vt:lpstr>
      <vt:lpstr>TASK #5</vt:lpstr>
      <vt:lpstr>TASK #6</vt:lpstr>
      <vt:lpstr>TASK #7</vt:lpstr>
      <vt:lpstr>TASK #8</vt:lpstr>
      <vt:lpstr>TASK #9</vt:lpstr>
      <vt:lpstr>TASK #10</vt:lpstr>
      <vt:lpstr>TASK #11</vt:lpstr>
      <vt:lpstr>TASK #12</vt:lpstr>
      <vt:lpstr>TASK #13</vt:lpstr>
      <vt:lpstr>TASK #14</vt:lpstr>
      <vt:lpstr>TASK #15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Zharas Sembayev</dc:creator>
  <cp:lastModifiedBy>Zharas Sembayev</cp:lastModifiedBy>
  <cp:revision>1</cp:revision>
  <dcterms:created xsi:type="dcterms:W3CDTF">2025-09-28T12:46:04Z</dcterms:created>
  <dcterms:modified xsi:type="dcterms:W3CDTF">2025-09-28T12:54:35Z</dcterms:modified>
</cp:coreProperties>
</file>