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753600" cy="73152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4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6676" y="3485666"/>
            <a:ext cx="1713607" cy="4432369"/>
          </a:xfrm>
          <a:custGeom>
            <a:avLst/>
            <a:gdLst/>
            <a:ahLst/>
            <a:cxnLst/>
            <a:rect l="l" t="t" r="r" b="b"/>
            <a:pathLst>
              <a:path w="1713607" h="4432369">
                <a:moveTo>
                  <a:pt x="0" y="0"/>
                </a:moveTo>
                <a:lnTo>
                  <a:pt x="1713607" y="0"/>
                </a:lnTo>
                <a:lnTo>
                  <a:pt x="1713607" y="4432368"/>
                </a:lnTo>
                <a:lnTo>
                  <a:pt x="0" y="4432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729767" y="3274170"/>
            <a:ext cx="2154828" cy="4855359"/>
          </a:xfrm>
          <a:custGeom>
            <a:avLst/>
            <a:gdLst/>
            <a:ahLst/>
            <a:cxnLst/>
            <a:rect l="l" t="t" r="r" b="b"/>
            <a:pathLst>
              <a:path w="2154828" h="4855359">
                <a:moveTo>
                  <a:pt x="0" y="0"/>
                </a:moveTo>
                <a:lnTo>
                  <a:pt x="2154828" y="0"/>
                </a:lnTo>
                <a:lnTo>
                  <a:pt x="2154828" y="4855359"/>
                </a:lnTo>
                <a:lnTo>
                  <a:pt x="0" y="4855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5583" y="3797136"/>
            <a:ext cx="7533000" cy="5573087"/>
          </a:xfrm>
          <a:custGeom>
            <a:avLst/>
            <a:gdLst/>
            <a:ahLst/>
            <a:cxnLst/>
            <a:rect l="l" t="t" r="r" b="b"/>
            <a:pathLst>
              <a:path w="7533000" h="5573087">
                <a:moveTo>
                  <a:pt x="0" y="0"/>
                </a:moveTo>
                <a:lnTo>
                  <a:pt x="7533000" y="0"/>
                </a:lnTo>
                <a:lnTo>
                  <a:pt x="7533000" y="5573088"/>
                </a:lnTo>
                <a:lnTo>
                  <a:pt x="0" y="5573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930283" y="3485666"/>
            <a:ext cx="2666256" cy="1817902"/>
          </a:xfrm>
          <a:custGeom>
            <a:avLst/>
            <a:gdLst/>
            <a:ahLst/>
            <a:cxnLst/>
            <a:rect l="l" t="t" r="r" b="b"/>
            <a:pathLst>
              <a:path w="2666256" h="1817902">
                <a:moveTo>
                  <a:pt x="0" y="0"/>
                </a:moveTo>
                <a:lnTo>
                  <a:pt x="2666256" y="0"/>
                </a:lnTo>
                <a:lnTo>
                  <a:pt x="2666256" y="1817901"/>
                </a:lnTo>
                <a:lnTo>
                  <a:pt x="0" y="1817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3053" y="0"/>
            <a:ext cx="1183878" cy="2376397"/>
          </a:xfrm>
          <a:custGeom>
            <a:avLst/>
            <a:gdLst/>
            <a:ahLst/>
            <a:cxnLst/>
            <a:rect l="l" t="t" r="r" b="b"/>
            <a:pathLst>
              <a:path w="1183878" h="2376397">
                <a:moveTo>
                  <a:pt x="0" y="0"/>
                </a:moveTo>
                <a:lnTo>
                  <a:pt x="1183878" y="0"/>
                </a:lnTo>
                <a:lnTo>
                  <a:pt x="1183878" y="2376397"/>
                </a:lnTo>
                <a:lnTo>
                  <a:pt x="0" y="2376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472192" y="0"/>
            <a:ext cx="1183878" cy="2376397"/>
          </a:xfrm>
          <a:custGeom>
            <a:avLst/>
            <a:gdLst/>
            <a:ahLst/>
            <a:cxnLst/>
            <a:rect l="l" t="t" r="r" b="b"/>
            <a:pathLst>
              <a:path w="1183878" h="2376397">
                <a:moveTo>
                  <a:pt x="0" y="0"/>
                </a:moveTo>
                <a:lnTo>
                  <a:pt x="1183878" y="0"/>
                </a:lnTo>
                <a:lnTo>
                  <a:pt x="1183878" y="2376397"/>
                </a:lnTo>
                <a:lnTo>
                  <a:pt x="0" y="2376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064707" y="4394616"/>
            <a:ext cx="1307627" cy="1495208"/>
          </a:xfrm>
          <a:custGeom>
            <a:avLst/>
            <a:gdLst/>
            <a:ahLst/>
            <a:cxnLst/>
            <a:rect l="l" t="t" r="r" b="b"/>
            <a:pathLst>
              <a:path w="1307627" h="1495208">
                <a:moveTo>
                  <a:pt x="0" y="0"/>
                </a:moveTo>
                <a:lnTo>
                  <a:pt x="1307627" y="0"/>
                </a:lnTo>
                <a:lnTo>
                  <a:pt x="1307627" y="1495208"/>
                </a:lnTo>
                <a:lnTo>
                  <a:pt x="0" y="1495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331838" y="4641815"/>
            <a:ext cx="529401" cy="1323504"/>
          </a:xfrm>
          <a:custGeom>
            <a:avLst/>
            <a:gdLst/>
            <a:ahLst/>
            <a:cxnLst/>
            <a:rect l="l" t="t" r="r" b="b"/>
            <a:pathLst>
              <a:path w="529401" h="1323504">
                <a:moveTo>
                  <a:pt x="0" y="0"/>
                </a:moveTo>
                <a:lnTo>
                  <a:pt x="529402" y="0"/>
                </a:lnTo>
                <a:lnTo>
                  <a:pt x="529402" y="1323504"/>
                </a:lnTo>
                <a:lnTo>
                  <a:pt x="0" y="13235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699336" y="3274170"/>
            <a:ext cx="365371" cy="350092"/>
          </a:xfrm>
          <a:custGeom>
            <a:avLst/>
            <a:gdLst/>
            <a:ahLst/>
            <a:cxnLst/>
            <a:rect l="l" t="t" r="r" b="b"/>
            <a:pathLst>
              <a:path w="365371" h="350092">
                <a:moveTo>
                  <a:pt x="0" y="0"/>
                </a:moveTo>
                <a:lnTo>
                  <a:pt x="365371" y="0"/>
                </a:lnTo>
                <a:lnTo>
                  <a:pt x="365371" y="350092"/>
                </a:lnTo>
                <a:lnTo>
                  <a:pt x="0" y="3500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364396" y="556474"/>
            <a:ext cx="365371" cy="350092"/>
          </a:xfrm>
          <a:custGeom>
            <a:avLst/>
            <a:gdLst/>
            <a:ahLst/>
            <a:cxnLst/>
            <a:rect l="l" t="t" r="r" b="b"/>
            <a:pathLst>
              <a:path w="365371" h="350092">
                <a:moveTo>
                  <a:pt x="0" y="0"/>
                </a:moveTo>
                <a:lnTo>
                  <a:pt x="365371" y="0"/>
                </a:lnTo>
                <a:lnTo>
                  <a:pt x="365371" y="350092"/>
                </a:lnTo>
                <a:lnTo>
                  <a:pt x="0" y="3500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3372334" y="625360"/>
            <a:ext cx="212319" cy="212319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C82"/>
            </a:solidFill>
            <a:ln w="9525" cap="sq">
              <a:solidFill>
                <a:srgbClr val="43648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75158" y="987419"/>
            <a:ext cx="6803284" cy="1509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57"/>
              </a:lnSpc>
            </a:pPr>
            <a:r>
              <a:rPr lang="en-US" sz="8826">
                <a:solidFill>
                  <a:srgbClr val="436487"/>
                </a:solidFill>
                <a:latin typeface="Genty Sans Bold"/>
              </a:rPr>
              <a:t>Project PDW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97657" y="2505051"/>
            <a:ext cx="4358286" cy="44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9"/>
              </a:lnSpc>
            </a:pPr>
            <a:r>
              <a:rPr lang="en-US" sz="2613">
                <a:solidFill>
                  <a:srgbClr val="5A7A8A"/>
                </a:solidFill>
                <a:latin typeface="Canva Sans"/>
              </a:rPr>
              <a:t>Barbershop Kelompok 1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152077" y="3445281"/>
            <a:ext cx="212319" cy="21231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C82"/>
            </a:solidFill>
            <a:ln w="9525" cap="sq">
              <a:solidFill>
                <a:srgbClr val="43648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4075" y="2102410"/>
            <a:ext cx="5505450" cy="3138315"/>
            <a:chOff x="0" y="-57150"/>
            <a:chExt cx="7340600" cy="4184422"/>
          </a:xfrm>
        </p:grpSpPr>
        <p:sp>
          <p:nvSpPr>
            <p:cNvPr id="3" name="TextBox 3"/>
            <p:cNvSpPr txBox="1"/>
            <p:nvPr/>
          </p:nvSpPr>
          <p:spPr>
            <a:xfrm>
              <a:off x="764776" y="-57150"/>
              <a:ext cx="5811048" cy="578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9"/>
                </a:lnSpc>
              </a:pPr>
              <a:r>
                <a:rPr lang="en-US" sz="2613">
                  <a:solidFill>
                    <a:srgbClr val="5A7A8A"/>
                  </a:solidFill>
                  <a:latin typeface="Canva Sans Bold"/>
                </a:rPr>
                <a:t>Barbershop Kelompok 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6248"/>
              <a:ext cx="7340600" cy="31110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4330" lvl="1" indent="-282165" algn="l">
                <a:lnSpc>
                  <a:spcPts val="3659"/>
                </a:lnSpc>
                <a:buAutoNum type="arabicPeriod"/>
              </a:pPr>
              <a:r>
                <a:rPr lang="en-US" sz="2400" dirty="0" err="1">
                  <a:solidFill>
                    <a:srgbClr val="5A7A8A"/>
                  </a:solidFill>
                  <a:latin typeface="Canva Sans"/>
                </a:rPr>
                <a:t>Dzaky</a:t>
              </a: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 Hanif </a:t>
              </a:r>
              <a:r>
                <a:rPr lang="en-US" sz="2400" dirty="0" err="1">
                  <a:solidFill>
                    <a:srgbClr val="5A7A8A"/>
                  </a:solidFill>
                  <a:latin typeface="Canva Sans"/>
                </a:rPr>
                <a:t>Annafi</a:t>
              </a: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 (077)</a:t>
              </a:r>
            </a:p>
            <a:p>
              <a:pPr marL="564330" lvl="1" indent="-282165" algn="l">
                <a:lnSpc>
                  <a:spcPts val="3659"/>
                </a:lnSpc>
                <a:buAutoNum type="arabicPeriod"/>
              </a:pP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Mohd </a:t>
              </a:r>
              <a:r>
                <a:rPr lang="en-US" sz="2400" dirty="0" err="1">
                  <a:solidFill>
                    <a:srgbClr val="5A7A8A"/>
                  </a:solidFill>
                  <a:latin typeface="Canva Sans"/>
                </a:rPr>
                <a:t>Nabigh</a:t>
              </a: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 Rifqi (067)</a:t>
              </a:r>
            </a:p>
            <a:p>
              <a:pPr marL="564330" lvl="1" indent="-282165" algn="l">
                <a:lnSpc>
                  <a:spcPts val="3659"/>
                </a:lnSpc>
                <a:buAutoNum type="arabicPeriod"/>
              </a:pPr>
              <a:r>
                <a:rPr lang="en-US" sz="2400" dirty="0" err="1">
                  <a:solidFill>
                    <a:srgbClr val="5A7A8A"/>
                  </a:solidFill>
                  <a:latin typeface="Canva Sans"/>
                </a:rPr>
                <a:t>Fauzan</a:t>
              </a: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 </a:t>
              </a:r>
              <a:r>
                <a:rPr lang="en-US" sz="2400" dirty="0" err="1">
                  <a:solidFill>
                    <a:srgbClr val="5A7A8A"/>
                  </a:solidFill>
                  <a:latin typeface="Canva Sans"/>
                </a:rPr>
                <a:t>Althaf</a:t>
              </a: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 Rianto (068)</a:t>
              </a:r>
            </a:p>
            <a:p>
              <a:pPr marL="564330" lvl="1" indent="-282165" algn="l">
                <a:lnSpc>
                  <a:spcPts val="3659"/>
                </a:lnSpc>
                <a:buAutoNum type="arabicPeriod"/>
              </a:pP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Muhammad Khalif </a:t>
              </a:r>
              <a:r>
                <a:rPr lang="en-US" sz="2400" dirty="0" err="1">
                  <a:solidFill>
                    <a:srgbClr val="5A7A8A"/>
                  </a:solidFill>
                  <a:latin typeface="Canva Sans"/>
                </a:rPr>
                <a:t>Rasyidi</a:t>
              </a: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 (062)</a:t>
              </a:r>
            </a:p>
            <a:p>
              <a:pPr marL="564330" lvl="1" indent="-282165" algn="l">
                <a:lnSpc>
                  <a:spcPts val="3659"/>
                </a:lnSpc>
                <a:buAutoNum type="arabicPeriod"/>
              </a:pPr>
              <a:r>
                <a:rPr lang="en-US" sz="2400" dirty="0">
                  <a:solidFill>
                    <a:srgbClr val="5A7A8A"/>
                  </a:solidFill>
                  <a:latin typeface="Canva Sans"/>
                </a:rPr>
                <a:t>Muhammad Zharfan W.H. (079)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22695" y="1120528"/>
            <a:ext cx="853627" cy="3460342"/>
          </a:xfrm>
          <a:custGeom>
            <a:avLst/>
            <a:gdLst/>
            <a:ahLst/>
            <a:cxnLst/>
            <a:rect l="l" t="t" r="r" b="b"/>
            <a:pathLst>
              <a:path w="853627" h="3460342">
                <a:moveTo>
                  <a:pt x="0" y="0"/>
                </a:moveTo>
                <a:lnTo>
                  <a:pt x="853627" y="0"/>
                </a:lnTo>
                <a:lnTo>
                  <a:pt x="853627" y="3460342"/>
                </a:lnTo>
                <a:lnTo>
                  <a:pt x="0" y="34603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95831" y="4768261"/>
            <a:ext cx="3527042" cy="1468532"/>
          </a:xfrm>
          <a:custGeom>
            <a:avLst/>
            <a:gdLst/>
            <a:ahLst/>
            <a:cxnLst/>
            <a:rect l="l" t="t" r="r" b="b"/>
            <a:pathLst>
              <a:path w="3527042" h="1468532">
                <a:moveTo>
                  <a:pt x="0" y="0"/>
                </a:moveTo>
                <a:lnTo>
                  <a:pt x="3527042" y="0"/>
                </a:lnTo>
                <a:lnTo>
                  <a:pt x="3527042" y="1468532"/>
                </a:lnTo>
                <a:lnTo>
                  <a:pt x="0" y="1468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31520" y="2850699"/>
            <a:ext cx="3255664" cy="3226067"/>
          </a:xfrm>
          <a:custGeom>
            <a:avLst/>
            <a:gdLst/>
            <a:ahLst/>
            <a:cxnLst/>
            <a:rect l="l" t="t" r="r" b="b"/>
            <a:pathLst>
              <a:path w="3255664" h="3226067">
                <a:moveTo>
                  <a:pt x="0" y="0"/>
                </a:moveTo>
                <a:lnTo>
                  <a:pt x="3255664" y="0"/>
                </a:lnTo>
                <a:lnTo>
                  <a:pt x="3255664" y="3226067"/>
                </a:lnTo>
                <a:lnTo>
                  <a:pt x="0" y="3226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6508" y="731520"/>
            <a:ext cx="1808864" cy="1509579"/>
          </a:xfrm>
          <a:custGeom>
            <a:avLst/>
            <a:gdLst/>
            <a:ahLst/>
            <a:cxnLst/>
            <a:rect l="l" t="t" r="r" b="b"/>
            <a:pathLst>
              <a:path w="1808864" h="1509579">
                <a:moveTo>
                  <a:pt x="0" y="0"/>
                </a:moveTo>
                <a:lnTo>
                  <a:pt x="1808864" y="0"/>
                </a:lnTo>
                <a:lnTo>
                  <a:pt x="1808864" y="1509579"/>
                </a:lnTo>
                <a:lnTo>
                  <a:pt x="0" y="1509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86891" y="6374653"/>
            <a:ext cx="480555" cy="550636"/>
          </a:xfrm>
          <a:custGeom>
            <a:avLst/>
            <a:gdLst/>
            <a:ahLst/>
            <a:cxnLst/>
            <a:rect l="l" t="t" r="r" b="b"/>
            <a:pathLst>
              <a:path w="480555" h="550636">
                <a:moveTo>
                  <a:pt x="0" y="0"/>
                </a:moveTo>
                <a:lnTo>
                  <a:pt x="480555" y="0"/>
                </a:lnTo>
                <a:lnTo>
                  <a:pt x="480555" y="550635"/>
                </a:lnTo>
                <a:lnTo>
                  <a:pt x="0" y="5506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83645" y="1820729"/>
            <a:ext cx="4331140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9"/>
              </a:lnSpc>
            </a:pPr>
            <a:r>
              <a:rPr lang="en-US" sz="6199">
                <a:solidFill>
                  <a:srgbClr val="436487"/>
                </a:solidFill>
                <a:latin typeface="Genty Sans Bold"/>
              </a:rPr>
              <a:t>Deskripsi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83645" y="2960024"/>
            <a:ext cx="4331140" cy="1412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A7A8A"/>
                </a:solidFill>
                <a:latin typeface="Canva Sans"/>
              </a:rPr>
              <a:t>Website Library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atau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perpustakaan</a:t>
            </a:r>
            <a:endParaRPr lang="en-US" sz="2000" dirty="0">
              <a:solidFill>
                <a:srgbClr val="5A7A8A"/>
              </a:solidFill>
              <a:latin typeface="Canva Sans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A7A8A"/>
                </a:solidFill>
                <a:latin typeface="Canva Sans"/>
              </a:rPr>
              <a:t>Website yang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dapat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membantu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pekerja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perpustakaan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dalam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mendata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5A7A8A"/>
                </a:solidFill>
                <a:latin typeface="Canva Sans"/>
              </a:rPr>
              <a:t>peminjaman</a:t>
            </a:r>
            <a:r>
              <a:rPr lang="en-US" sz="2000" dirty="0">
                <a:solidFill>
                  <a:srgbClr val="5A7A8A"/>
                </a:solidFill>
                <a:latin typeface="Canva Sans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936564" y="2241099"/>
            <a:ext cx="379197" cy="434496"/>
          </a:xfrm>
          <a:custGeom>
            <a:avLst/>
            <a:gdLst/>
            <a:ahLst/>
            <a:cxnLst/>
            <a:rect l="l" t="t" r="r" b="b"/>
            <a:pathLst>
              <a:path w="379197" h="434496">
                <a:moveTo>
                  <a:pt x="0" y="0"/>
                </a:moveTo>
                <a:lnTo>
                  <a:pt x="379196" y="0"/>
                </a:lnTo>
                <a:lnTo>
                  <a:pt x="379196" y="434497"/>
                </a:lnTo>
                <a:lnTo>
                  <a:pt x="0" y="434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7520104" y="5685445"/>
            <a:ext cx="2789364" cy="2809799"/>
          </a:xfrm>
          <a:custGeom>
            <a:avLst/>
            <a:gdLst/>
            <a:ahLst/>
            <a:cxnLst/>
            <a:rect l="l" t="t" r="r" b="b"/>
            <a:pathLst>
              <a:path w="2789364" h="2809799">
                <a:moveTo>
                  <a:pt x="2789363" y="0"/>
                </a:moveTo>
                <a:lnTo>
                  <a:pt x="0" y="0"/>
                </a:lnTo>
                <a:lnTo>
                  <a:pt x="0" y="2809798"/>
                </a:lnTo>
                <a:lnTo>
                  <a:pt x="2789363" y="2809798"/>
                </a:lnTo>
                <a:lnTo>
                  <a:pt x="278936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7520104" y="519201"/>
            <a:ext cx="212319" cy="2123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C600"/>
            </a:solidFill>
            <a:ln w="9525" cap="sq">
              <a:solidFill>
                <a:srgbClr val="43648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271185" y="6437651"/>
            <a:ext cx="306121" cy="30612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C600"/>
            </a:solidFill>
            <a:ln w="9525" cap="sq">
              <a:solidFill>
                <a:srgbClr val="43648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88090" y="0"/>
            <a:ext cx="1267979" cy="2545214"/>
          </a:xfrm>
          <a:custGeom>
            <a:avLst/>
            <a:gdLst/>
            <a:ahLst/>
            <a:cxnLst/>
            <a:rect l="l" t="t" r="r" b="b"/>
            <a:pathLst>
              <a:path w="1267979" h="2545214">
                <a:moveTo>
                  <a:pt x="0" y="0"/>
                </a:moveTo>
                <a:lnTo>
                  <a:pt x="1267980" y="0"/>
                </a:lnTo>
                <a:lnTo>
                  <a:pt x="1267980" y="2545214"/>
                </a:lnTo>
                <a:lnTo>
                  <a:pt x="0" y="2545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8388090" y="2605644"/>
            <a:ext cx="1808864" cy="1509579"/>
          </a:xfrm>
          <a:custGeom>
            <a:avLst/>
            <a:gdLst/>
            <a:ahLst/>
            <a:cxnLst/>
            <a:rect l="l" t="t" r="r" b="b"/>
            <a:pathLst>
              <a:path w="1808864" h="1509579">
                <a:moveTo>
                  <a:pt x="1808865" y="0"/>
                </a:moveTo>
                <a:lnTo>
                  <a:pt x="0" y="0"/>
                </a:lnTo>
                <a:lnTo>
                  <a:pt x="0" y="1509580"/>
                </a:lnTo>
                <a:lnTo>
                  <a:pt x="1808865" y="1509580"/>
                </a:lnTo>
                <a:lnTo>
                  <a:pt x="18088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31520" y="1534522"/>
            <a:ext cx="7410856" cy="3171988"/>
            <a:chOff x="0" y="38100"/>
            <a:chExt cx="9881141" cy="4229318"/>
          </a:xfrm>
        </p:grpSpPr>
        <p:sp>
          <p:nvSpPr>
            <p:cNvPr id="5" name="TextBox 5"/>
            <p:cNvSpPr txBox="1"/>
            <p:nvPr/>
          </p:nvSpPr>
          <p:spPr>
            <a:xfrm>
              <a:off x="0" y="38100"/>
              <a:ext cx="7393199" cy="914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8"/>
                </a:lnSpc>
              </a:pPr>
              <a:r>
                <a:rPr lang="en-US" sz="4707" dirty="0" err="1">
                  <a:solidFill>
                    <a:srgbClr val="436487"/>
                  </a:solidFill>
                  <a:latin typeface="Genty Sans Bold"/>
                </a:rPr>
                <a:t>Tujuan</a:t>
              </a:r>
              <a:endParaRPr lang="en-US" sz="4707" dirty="0">
                <a:solidFill>
                  <a:srgbClr val="436487"/>
                </a:solidFill>
                <a:latin typeface="Genty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23679"/>
              <a:ext cx="9881141" cy="30437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l">
                <a:lnSpc>
                  <a:spcPts val="2989"/>
                </a:lnSpc>
                <a:buFont typeface="Arial" panose="020B0604020202020204" pitchFamily="34" charset="0"/>
                <a:buChar char="•"/>
              </a:pP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Menyediakan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platform online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untuk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memudahkan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proses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peminjaman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buku</a:t>
              </a:r>
              <a:endParaRPr lang="en-US" sz="2135" dirty="0">
                <a:solidFill>
                  <a:srgbClr val="3E4789"/>
                </a:solidFill>
                <a:latin typeface="Canva Sans"/>
              </a:endParaRPr>
            </a:p>
            <a:p>
              <a:pPr marL="342900" indent="-342900" algn="l">
                <a:lnSpc>
                  <a:spcPts val="2989"/>
                </a:lnSpc>
                <a:buFont typeface="Arial" panose="020B0604020202020204" pitchFamily="34" charset="0"/>
                <a:buChar char="•"/>
              </a:pP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Mengurangi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waktu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dan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usaha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yang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diperlukan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untuk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meminjam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buku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secara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konvensional</a:t>
              </a:r>
              <a:endParaRPr lang="en-US" sz="2135" dirty="0">
                <a:solidFill>
                  <a:srgbClr val="3E4789"/>
                </a:solidFill>
                <a:latin typeface="Canva Sans"/>
              </a:endParaRPr>
            </a:p>
            <a:p>
              <a:pPr marL="342900" indent="-342900" algn="l">
                <a:lnSpc>
                  <a:spcPts val="2989"/>
                </a:lnSpc>
                <a:buFont typeface="Arial" panose="020B0604020202020204" pitchFamily="34" charset="0"/>
                <a:buChar char="•"/>
              </a:pP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Menawarkan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layanan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perpustakaan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yang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lebih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 modern dan </a:t>
              </a:r>
              <a:r>
                <a:rPr lang="en-US" sz="2135" dirty="0" err="1">
                  <a:solidFill>
                    <a:srgbClr val="3E4789"/>
                  </a:solidFill>
                  <a:latin typeface="Canva Sans"/>
                </a:rPr>
                <a:t>efisien</a:t>
              </a:r>
              <a:r>
                <a:rPr lang="en-US" sz="2135" dirty="0">
                  <a:solidFill>
                    <a:srgbClr val="3E4789"/>
                  </a:solidFill>
                  <a:latin typeface="Canva Sans"/>
                </a:rPr>
                <a:t>.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476444" y="381428"/>
            <a:ext cx="510141" cy="488808"/>
          </a:xfrm>
          <a:custGeom>
            <a:avLst/>
            <a:gdLst/>
            <a:ahLst/>
            <a:cxnLst/>
            <a:rect l="l" t="t" r="r" b="b"/>
            <a:pathLst>
              <a:path w="510141" h="488808">
                <a:moveTo>
                  <a:pt x="0" y="0"/>
                </a:moveTo>
                <a:lnTo>
                  <a:pt x="510141" y="0"/>
                </a:lnTo>
                <a:lnTo>
                  <a:pt x="510141" y="488808"/>
                </a:lnTo>
                <a:lnTo>
                  <a:pt x="0" y="48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641494">
            <a:off x="8851079" y="6800928"/>
            <a:ext cx="342002" cy="327701"/>
          </a:xfrm>
          <a:custGeom>
            <a:avLst/>
            <a:gdLst/>
            <a:ahLst/>
            <a:cxnLst/>
            <a:rect l="l" t="t" r="r" b="b"/>
            <a:pathLst>
              <a:path w="342002" h="327701">
                <a:moveTo>
                  <a:pt x="0" y="0"/>
                </a:moveTo>
                <a:lnTo>
                  <a:pt x="342002" y="0"/>
                </a:lnTo>
                <a:lnTo>
                  <a:pt x="342002" y="327700"/>
                </a:lnTo>
                <a:lnTo>
                  <a:pt x="0" y="327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51744" y="779145"/>
            <a:ext cx="4331140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9"/>
              </a:lnSpc>
            </a:pPr>
            <a:r>
              <a:rPr lang="en-US" sz="6199">
                <a:solidFill>
                  <a:srgbClr val="436487"/>
                </a:solidFill>
                <a:latin typeface="Genty Sans Bold"/>
              </a:rPr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AD0DC-D9E1-89AC-89E7-4BF5EE8F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28" y="1892209"/>
            <a:ext cx="5708943" cy="3530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Genty Sans Bold</vt:lpstr>
      <vt:lpstr>Canva Sans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PDW Kelompok 1</dc:title>
  <cp:lastModifiedBy>Asus Vivobook</cp:lastModifiedBy>
  <cp:revision>3</cp:revision>
  <dcterms:created xsi:type="dcterms:W3CDTF">2006-08-16T00:00:00Z</dcterms:created>
  <dcterms:modified xsi:type="dcterms:W3CDTF">2024-05-21T00:29:55Z</dcterms:modified>
  <dc:identifier>DAGEgGK954I</dc:identifier>
</cp:coreProperties>
</file>