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8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arkyn20/FoodQ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zharkin.askatkyzy@iaau.edu.k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FoodQQ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SE-1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Com-18</a:t>
            </a:r>
          </a:p>
          <a:p>
            <a:r>
              <a:rPr lang="en-US" dirty="0" err="1" smtClean="0"/>
              <a:t>Zharkyn</a:t>
            </a:r>
            <a:r>
              <a:rPr lang="en-US" dirty="0" smtClean="0"/>
              <a:t> </a:t>
            </a:r>
            <a:r>
              <a:rPr lang="en-US" dirty="0" err="1" smtClean="0"/>
              <a:t>Askat</a:t>
            </a:r>
            <a:r>
              <a:rPr lang="en-US" dirty="0" smtClean="0"/>
              <a:t> </a:t>
            </a:r>
            <a:r>
              <a:rPr lang="en-US" dirty="0" err="1" smtClean="0"/>
              <a:t>kyzy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Nuraim</a:t>
            </a:r>
            <a:r>
              <a:rPr lang="en-US" dirty="0" smtClean="0"/>
              <a:t> </a:t>
            </a:r>
            <a:r>
              <a:rPr lang="en-US" dirty="0" err="1" smtClean="0"/>
              <a:t>Askat</a:t>
            </a:r>
            <a:r>
              <a:rPr lang="en-US" dirty="0" smtClean="0"/>
              <a:t> </a:t>
            </a:r>
            <a:r>
              <a:rPr lang="en-US" dirty="0" err="1" smtClean="0"/>
              <a:t>kyzy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7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 smtClean="0"/>
              <a:t>There is one file named as </a:t>
            </a:r>
            <a:r>
              <a:rPr lang="en-US" dirty="0" err="1" smtClean="0"/>
              <a:t>sample.fxml</a:t>
            </a:r>
            <a:endParaRPr lang="en-US" dirty="0" smtClean="0"/>
          </a:p>
          <a:p>
            <a:r>
              <a:rPr lang="en-US" dirty="0" smtClean="0"/>
              <a:t>In that file all information about all items, which we see on application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6784" t="16372" r="21539" b="17957"/>
          <a:stretch/>
        </p:blipFill>
        <p:spPr>
          <a:xfrm>
            <a:off x="2389163" y="2328649"/>
            <a:ext cx="7566074" cy="45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16039"/>
            <a:ext cx="9601200" cy="3581400"/>
          </a:xfrm>
        </p:spPr>
        <p:txBody>
          <a:bodyPr/>
          <a:lstStyle/>
          <a:p>
            <a:r>
              <a:rPr lang="en-US" dirty="0" smtClean="0"/>
              <a:t>Back-End written on the Java Programming Language.</a:t>
            </a:r>
          </a:p>
          <a:p>
            <a:r>
              <a:rPr lang="en-US" dirty="0" smtClean="0"/>
              <a:t>There are 2 class: Main and Controller.</a:t>
            </a:r>
          </a:p>
          <a:p>
            <a:r>
              <a:rPr lang="en-US" dirty="0" smtClean="0"/>
              <a:t>In the Main Controller initializes and functioning due to the needs.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316" t="22715" r="33392" b="37920"/>
          <a:stretch/>
        </p:blipFill>
        <p:spPr>
          <a:xfrm>
            <a:off x="2156345" y="3001939"/>
            <a:ext cx="8035129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80297"/>
            <a:ext cx="9601200" cy="3581400"/>
          </a:xfrm>
        </p:spPr>
        <p:txBody>
          <a:bodyPr/>
          <a:lstStyle/>
          <a:p>
            <a:r>
              <a:rPr lang="en-US" dirty="0" smtClean="0"/>
              <a:t>In the Controller class written the way how the button should work.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6574" t="11894" r="49441" b="34934"/>
          <a:stretch/>
        </p:blipFill>
        <p:spPr>
          <a:xfrm>
            <a:off x="3490414" y="1992573"/>
            <a:ext cx="5363571" cy="47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dirty="0" smtClean="0"/>
              <a:t>Thanks for your attention!!!</a:t>
            </a:r>
            <a:endParaRPr lang="ru-RU" sz="115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7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our project: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2709081" cy="3581401"/>
          </a:xfrm>
        </p:spPr>
        <p:txBody>
          <a:bodyPr/>
          <a:lstStyle/>
          <a:p>
            <a:r>
              <a:rPr lang="en-US" dirty="0" smtClean="0"/>
              <a:t>Programming Language:</a:t>
            </a:r>
          </a:p>
          <a:p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34218" y="2285999"/>
            <a:ext cx="2304698" cy="3581401"/>
          </a:xfrm>
        </p:spPr>
        <p:txBody>
          <a:bodyPr/>
          <a:lstStyle/>
          <a:p>
            <a:r>
              <a:rPr lang="en-US" dirty="0" smtClean="0"/>
              <a:t>Software Platform:</a:t>
            </a:r>
            <a:endParaRPr lang="en-US" dirty="0" smtClean="0"/>
          </a:p>
          <a:p>
            <a:r>
              <a:rPr lang="en-US" dirty="0" smtClean="0"/>
              <a:t>JavaFX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29" y="4281572"/>
            <a:ext cx="3805988" cy="15858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07335"/>
            <a:ext cx="2713392" cy="2713392"/>
          </a:xfrm>
          <a:prstGeom prst="rect">
            <a:avLst/>
          </a:prstGeom>
        </p:spPr>
      </p:pic>
      <p:sp>
        <p:nvSpPr>
          <p:cNvPr id="9" name="Объект 3"/>
          <p:cNvSpPr txBox="1">
            <a:spLocks/>
          </p:cNvSpPr>
          <p:nvPr/>
        </p:nvSpPr>
        <p:spPr>
          <a:xfrm>
            <a:off x="9384609" y="2285999"/>
            <a:ext cx="2807391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 layout tool:</a:t>
            </a:r>
          </a:p>
          <a:p>
            <a:r>
              <a:rPr lang="en-US" dirty="0" smtClean="0"/>
              <a:t>Scene Builder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89" y="400292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 about </a:t>
            </a:r>
            <a:r>
              <a:rPr lang="en-US" dirty="0" smtClean="0"/>
              <a:t>application: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you could reach </a:t>
            </a:r>
            <a:r>
              <a:rPr lang="en-US" dirty="0"/>
              <a:t>our code: </a:t>
            </a:r>
            <a:r>
              <a:rPr lang="en-US" sz="1800" dirty="0">
                <a:hlinkClick r:id="rId2"/>
              </a:rPr>
              <a:t>https://github.com/Zharkyn20/FoodQQ</a:t>
            </a:r>
            <a:endParaRPr lang="en-US" sz="1800" dirty="0" smtClean="0"/>
          </a:p>
          <a:p>
            <a:r>
              <a:rPr lang="en-US" sz="1800" dirty="0" smtClean="0"/>
              <a:t>Application gives information about products calories information and food quality;</a:t>
            </a:r>
          </a:p>
          <a:p>
            <a:r>
              <a:rPr lang="en-US" sz="1800" dirty="0" smtClean="0"/>
              <a:t>Application calculates the calorie of the product;</a:t>
            </a:r>
          </a:p>
          <a:p>
            <a:r>
              <a:rPr lang="en-US" sz="1800" dirty="0" smtClean="0"/>
              <a:t>Application gives information about the amount of some products in terms of tablespoons.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374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3926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09726"/>
            <a:ext cx="9601200" cy="4257674"/>
          </a:xfrm>
        </p:spPr>
        <p:txBody>
          <a:bodyPr/>
          <a:lstStyle/>
          <a:p>
            <a:pPr lvl="0"/>
            <a:r>
              <a:rPr lang="en-US" altLang="ru-RU" dirty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Team members:</a:t>
            </a:r>
            <a:endParaRPr lang="ru-RU" altLang="ru-RU" sz="1400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32174"/>
              </p:ext>
            </p:extLst>
          </p:nvPr>
        </p:nvGraphicFramePr>
        <p:xfrm>
          <a:off x="1371600" y="1991032"/>
          <a:ext cx="9969910" cy="3990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480">
                  <a:extLst>
                    <a:ext uri="{9D8B030D-6E8A-4147-A177-3AD203B41FA5}">
                      <a16:colId xmlns:a16="http://schemas.microsoft.com/office/drawing/2014/main" val="3203293137"/>
                    </a:ext>
                  </a:extLst>
                </a:gridCol>
                <a:gridCol w="1568530">
                  <a:extLst>
                    <a:ext uri="{9D8B030D-6E8A-4147-A177-3AD203B41FA5}">
                      <a16:colId xmlns:a16="http://schemas.microsoft.com/office/drawing/2014/main" val="299080112"/>
                    </a:ext>
                  </a:extLst>
                </a:gridCol>
                <a:gridCol w="2306663">
                  <a:extLst>
                    <a:ext uri="{9D8B030D-6E8A-4147-A177-3AD203B41FA5}">
                      <a16:colId xmlns:a16="http://schemas.microsoft.com/office/drawing/2014/main" val="2104760774"/>
                    </a:ext>
                  </a:extLst>
                </a:gridCol>
                <a:gridCol w="2398930">
                  <a:extLst>
                    <a:ext uri="{9D8B030D-6E8A-4147-A177-3AD203B41FA5}">
                      <a16:colId xmlns:a16="http://schemas.microsoft.com/office/drawing/2014/main" val="2523746808"/>
                    </a:ext>
                  </a:extLst>
                </a:gridCol>
                <a:gridCol w="2414307">
                  <a:extLst>
                    <a:ext uri="{9D8B030D-6E8A-4147-A177-3AD203B41FA5}">
                      <a16:colId xmlns:a16="http://schemas.microsoft.com/office/drawing/2014/main" val="243746004"/>
                    </a:ext>
                  </a:extLst>
                </a:gridCol>
              </a:tblGrid>
              <a:tr h="86780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ru-RU" sz="16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Surname</a:t>
                      </a:r>
                      <a:endParaRPr lang="ru-RU" sz="16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email</a:t>
                      </a:r>
                      <a:endParaRPr lang="ru-RU" sz="16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GitHub account</a:t>
                      </a:r>
                      <a:endParaRPr lang="ru-RU" sz="16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Phone number</a:t>
                      </a:r>
                      <a:endParaRPr lang="ru-RU" sz="16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635815"/>
                  </a:ext>
                </a:extLst>
              </a:tr>
              <a:tr h="15614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Nuraiym</a:t>
                      </a:r>
                      <a:endParaRPr lang="ru-RU" sz="16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Askat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kyzy</a:t>
                      </a:r>
                      <a:endParaRPr lang="ru-RU" sz="16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 nurayim.askatkyzy@iaau.edu.kg</a:t>
                      </a:r>
                      <a:endParaRPr lang="ru-RU" sz="16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 https://github.com/Nuraim</a:t>
                      </a:r>
                      <a:endParaRPr lang="ru-RU" sz="16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 0</a:t>
                      </a:r>
                      <a:r>
                        <a:rPr lang="ru-RU" sz="1600">
                          <a:effectLst/>
                        </a:rPr>
                        <a:t> </a:t>
                      </a:r>
                      <a:r>
                        <a:rPr lang="en-US" sz="1600">
                          <a:effectLst/>
                        </a:rPr>
                        <a:t>999</a:t>
                      </a:r>
                      <a:r>
                        <a:rPr lang="ru-RU" sz="1600">
                          <a:effectLst/>
                        </a:rPr>
                        <a:t> </a:t>
                      </a:r>
                      <a:r>
                        <a:rPr lang="en-US" sz="1600">
                          <a:effectLst/>
                        </a:rPr>
                        <a:t>108 994</a:t>
                      </a:r>
                      <a:endParaRPr lang="ru-RU" sz="16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5988481"/>
                  </a:ext>
                </a:extLst>
              </a:tr>
              <a:tr h="15614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Zharkyn</a:t>
                      </a:r>
                      <a:endParaRPr lang="ru-RU" sz="16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Askat kyzy</a:t>
                      </a:r>
                      <a:endParaRPr lang="ru-RU" sz="16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u="none" strike="noStrike" dirty="0">
                          <a:effectLst/>
                          <a:hlinkClick r:id="rId2"/>
                        </a:rPr>
                        <a:t>zharkin.askatkyzy@iaau.edu.kg</a:t>
                      </a:r>
                      <a:endParaRPr lang="ru-RU" sz="16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https://github.com/Zharkyn20</a:t>
                      </a:r>
                      <a:endParaRPr lang="ru-RU" sz="16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0 500 123 323</a:t>
                      </a:r>
                      <a:endParaRPr lang="ru-RU" sz="16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9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3926"/>
          </a:xfrm>
        </p:spPr>
        <p:txBody>
          <a:bodyPr/>
          <a:lstStyle/>
          <a:p>
            <a:r>
              <a:rPr lang="en-US" dirty="0"/>
              <a:t>Individual qualifications and strengths: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09726"/>
            <a:ext cx="9601200" cy="4257674"/>
          </a:xfrm>
        </p:spPr>
        <p:txBody>
          <a:bodyPr/>
          <a:lstStyle/>
          <a:p>
            <a:endParaRPr lang="en-US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19772"/>
              </p:ext>
            </p:extLst>
          </p:nvPr>
        </p:nvGraphicFramePr>
        <p:xfrm>
          <a:off x="1371600" y="1609726"/>
          <a:ext cx="9601200" cy="4257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5380">
                  <a:extLst>
                    <a:ext uri="{9D8B030D-6E8A-4147-A177-3AD203B41FA5}">
                      <a16:colId xmlns:a16="http://schemas.microsoft.com/office/drawing/2014/main" val="4218609092"/>
                    </a:ext>
                  </a:extLst>
                </a:gridCol>
                <a:gridCol w="7945820">
                  <a:extLst>
                    <a:ext uri="{9D8B030D-6E8A-4147-A177-3AD203B41FA5}">
                      <a16:colId xmlns:a16="http://schemas.microsoft.com/office/drawing/2014/main" val="2390806620"/>
                    </a:ext>
                  </a:extLst>
                </a:gridCol>
              </a:tblGrid>
              <a:tr h="137767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ru-RU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Individual qualifications and strengths</a:t>
                      </a:r>
                      <a:endParaRPr lang="ru-RU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6635704"/>
                  </a:ext>
                </a:extLst>
              </a:tr>
              <a:tr h="123006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Nuraiym</a:t>
                      </a:r>
                      <a:endParaRPr lang="ru-RU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Programming,  Presentation, Organization, QA Expert </a:t>
                      </a:r>
                      <a:endParaRPr lang="ru-RU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917586"/>
                  </a:ext>
                </a:extLst>
              </a:tr>
              <a:tr h="16499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Zharkyn</a:t>
                      </a:r>
                      <a:endParaRPr lang="ru-RU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Programming, Design, Documentation, Management </a:t>
                      </a:r>
                      <a:endParaRPr lang="ru-RU" sz="24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29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</a:t>
            </a:r>
            <a:r>
              <a:rPr lang="en-US" dirty="0" smtClean="0"/>
              <a:t>software development process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b="1" dirty="0"/>
              <a:t>Analysis</a:t>
            </a:r>
            <a:r>
              <a:rPr lang="en-US" dirty="0"/>
              <a:t> and </a:t>
            </a:r>
            <a:r>
              <a:rPr lang="en-US" dirty="0" smtClean="0"/>
              <a:t>Planning</a:t>
            </a:r>
          </a:p>
          <a:p>
            <a:r>
              <a:rPr lang="en-US" dirty="0" smtClean="0"/>
              <a:t>2. </a:t>
            </a:r>
            <a:r>
              <a:rPr lang="en-US" dirty="0" smtClean="0"/>
              <a:t>Requirements.</a:t>
            </a:r>
          </a:p>
          <a:p>
            <a:r>
              <a:rPr lang="en-US" dirty="0" smtClean="0"/>
              <a:t>3. </a:t>
            </a:r>
            <a:r>
              <a:rPr lang="en-US" dirty="0"/>
              <a:t>Design and Prototyping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dirty="0"/>
              <a:t>Software Development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</a:t>
            </a:r>
            <a:r>
              <a:rPr lang="en-US" b="1" dirty="0" smtClean="0"/>
              <a:t>Testing.</a:t>
            </a:r>
          </a:p>
          <a:p>
            <a:r>
              <a:rPr lang="en-US" b="1" dirty="0" smtClean="0"/>
              <a:t>6. Deployment</a:t>
            </a:r>
          </a:p>
          <a:p>
            <a:r>
              <a:rPr lang="en-US" b="1" dirty="0" smtClean="0"/>
              <a:t>7. </a:t>
            </a:r>
            <a:r>
              <a:rPr lang="en-US" b="1" dirty="0"/>
              <a:t>Maintenance</a:t>
            </a:r>
            <a:r>
              <a:rPr lang="en-US" dirty="0"/>
              <a:t> and </a:t>
            </a:r>
            <a:r>
              <a:rPr lang="en-US" dirty="0" smtClean="0"/>
              <a:t>Updates.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076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1090" t="27252" r="24739" b="11297"/>
          <a:stretch/>
        </p:blipFill>
        <p:spPr bwMode="auto">
          <a:xfrm>
            <a:off x="1179872" y="-88491"/>
            <a:ext cx="10781070" cy="65630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545394" y="1428750"/>
            <a:ext cx="2050025" cy="74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Information processing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of the project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1230" t="24092" r="28125" b="10477"/>
          <a:stretch/>
        </p:blipFill>
        <p:spPr bwMode="auto">
          <a:xfrm>
            <a:off x="1268361" y="1489587"/>
            <a:ext cx="10589341" cy="5102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33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8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46663"/>
            <a:ext cx="9601200" cy="3581400"/>
          </a:xfrm>
        </p:spPr>
        <p:txBody>
          <a:bodyPr/>
          <a:lstStyle/>
          <a:p>
            <a:r>
              <a:rPr lang="en-US" dirty="0" smtClean="0"/>
              <a:t>Front-End developed with the help of JavaFX and Scene Builder.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553" t="9469" r="22483" b="26165"/>
          <a:stretch/>
        </p:blipFill>
        <p:spPr>
          <a:xfrm>
            <a:off x="2784142" y="1985749"/>
            <a:ext cx="7151427" cy="47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91</TotalTime>
  <Words>220</Words>
  <Application>Microsoft Office PowerPoint</Application>
  <PresentationFormat>Широкоэкранный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Times New Roman</vt:lpstr>
      <vt:lpstr>Crop</vt:lpstr>
      <vt:lpstr>FoodQQ SE-1 project</vt:lpstr>
      <vt:lpstr>Tools for our project:</vt:lpstr>
      <vt:lpstr>Briefly about application:</vt:lpstr>
      <vt:lpstr>Team members</vt:lpstr>
      <vt:lpstr>Individual qualifications and strengths:</vt:lpstr>
      <vt:lpstr>Steps of software development process </vt:lpstr>
      <vt:lpstr>Презентация PowerPoint</vt:lpstr>
      <vt:lpstr>Schedule of the project</vt:lpstr>
      <vt:lpstr>Front-End</vt:lpstr>
      <vt:lpstr>Front-End</vt:lpstr>
      <vt:lpstr>Back-End</vt:lpstr>
      <vt:lpstr>Back-End</vt:lpstr>
      <vt:lpstr>Thanks for your attention!!!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type bot</dc:title>
  <dc:creator>acer</dc:creator>
  <cp:lastModifiedBy>acer</cp:lastModifiedBy>
  <cp:revision>9</cp:revision>
  <dcterms:created xsi:type="dcterms:W3CDTF">2020-12-22T05:11:39Z</dcterms:created>
  <dcterms:modified xsi:type="dcterms:W3CDTF">2021-01-08T12:18:23Z</dcterms:modified>
</cp:coreProperties>
</file>