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PT" altLang="en-US" sz="6000" b="1"/>
              <a:t>Work Point view</a:t>
            </a:r>
            <a:endParaRPr lang="pt-PT" altLang="en-US" sz="6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525963"/>
          </a:xfrm>
        </p:spPr>
        <p:txBody>
          <a:bodyPr/>
          <a:p>
            <a:pPr marL="0" indent="0">
              <a:buNone/>
            </a:pPr>
            <a:r>
              <a:rPr lang="pt-PT" altLang="en-US" sz="2000">
                <a:sym typeface="+mn-ea"/>
              </a:rPr>
              <a:t>Atualização </a:t>
            </a:r>
            <a:r>
              <a:rPr lang="pt-PT" altLang="en-US" sz="1200">
                <a:sym typeface="+mn-ea"/>
              </a:rPr>
              <a:t>ficheiros retirados 21/11 do github às 18:07</a:t>
            </a:r>
            <a:endParaRPr lang="pt-PT" altLang="en-US" sz="1200">
              <a:sym typeface="+mn-ea"/>
            </a:endParaRPr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r>
              <a:rPr lang="pt-PT" altLang="en-US" sz="2000"/>
              <a:t>CRUD para todas as tabelas criado em um só ficheiro (customer.py)</a:t>
            </a:r>
            <a:endParaRPr lang="pt-PT" altLang="en-US" sz="20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7710" y="1777365"/>
            <a:ext cx="3989705" cy="22440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35" y="3535045"/>
            <a:ext cx="4713605" cy="2520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 base created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526280"/>
          </a:xfrm>
        </p:spPr>
        <p:txBody>
          <a:bodyPr/>
          <a:p>
            <a:r>
              <a:rPr lang="pt-PT" altLang="en-US"/>
              <a:t>10 Tabelas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As tabelas foram criadas por Herrique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Supervisionado por Carlos , João Bagulho , Rafael , Rodrigo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Foram encontrados erros dentro do SQL que atualmente já estão corrigidos </a:t>
            </a:r>
            <a:endParaRPr lang="pt-PT" altLang="en-US" sz="2000"/>
          </a:p>
        </p:txBody>
      </p:sp>
      <p:pic>
        <p:nvPicPr>
          <p:cNvPr id="4" name="Imagem 3" descr="KD.pg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575" y="1600200"/>
            <a:ext cx="5813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Screens Layout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635" y="1600200"/>
            <a:ext cx="5485765" cy="4526280"/>
          </a:xfrm>
        </p:spPr>
        <p:txBody>
          <a:bodyPr/>
          <a:p>
            <a:r>
              <a:rPr lang="pt-PT" altLang="en-US"/>
              <a:t>12 ecrãs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Esta imagem foi criada por Carlos, e recebeu aprovação total do resto da equipa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Aqui estão todos os ecrãs que deveram ser criados 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4" name="Imagem 3" descr="Nav_pag_sque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229360"/>
            <a:ext cx="464947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Github Creation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5445" y="1600200"/>
            <a:ext cx="11439525" cy="1150620"/>
          </a:xfrm>
        </p:spPr>
        <p:txBody>
          <a:bodyPr/>
          <a:p>
            <a:pPr marL="0" indent="0">
              <a:buNone/>
            </a:pPr>
            <a:r>
              <a:rPr lang="pt-PT" altLang="en-US" sz="2400"/>
              <a:t>Com a ajuda do professor Alexandre Dias criamos o Github onde temos o repositorio, e issues</a:t>
            </a:r>
            <a:endParaRPr lang="pt-PT" altLang="en-US" sz="2400"/>
          </a:p>
        </p:txBody>
      </p:sp>
      <p:pic>
        <p:nvPicPr>
          <p:cNvPr id="4" name="Marcador de Posição de Conteú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6080" y="2933065"/>
            <a:ext cx="5384800" cy="2872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2933065"/>
            <a:ext cx="552958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WBS</a:t>
            </a:r>
            <a:endParaRPr lang="pt-PT" altLang="en-US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1855" y="1668780"/>
            <a:ext cx="7553960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Front-End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74895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Front-End já têem instalados as ferramentas necessarias.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-Outsystems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/>
              <a:t>Informação retirada no dia 19/11 ao 12:25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6" name="Marcador de Posição de Conteú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97355" y="3429000"/>
            <a:ext cx="4605020" cy="24688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1600200"/>
            <a:ext cx="4483735" cy="23850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80" y="4167505"/>
            <a:ext cx="2645410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Frontend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5994400" y="1600200"/>
            <a:ext cx="5384800" cy="4525963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Atualização </a:t>
            </a:r>
            <a:r>
              <a:rPr lang="pt-PT" altLang="en-US" sz="1200"/>
              <a:t>informação retirada no dia 22/11 às 9:42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r>
              <a:rPr lang="pt-PT" altLang="en-US" sz="2000"/>
              <a:t>Foram criados mais ecrãs: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-Product feature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-Adoption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-Donations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/>
              <a:t>as paguinas apresentadas</a:t>
            </a:r>
            <a:endParaRPr lang="pt-PT" altLang="en-US" sz="1200"/>
          </a:p>
          <a:p>
            <a:pPr marL="0" indent="0">
              <a:buNone/>
            </a:pPr>
            <a:r>
              <a:rPr lang="pt-PT" altLang="en-US" sz="1200"/>
              <a:t>no neste painel são a</a:t>
            </a:r>
            <a:endParaRPr lang="pt-PT" altLang="en-US" sz="1200"/>
          </a:p>
          <a:p>
            <a:pPr marL="0" indent="0">
              <a:buNone/>
            </a:pPr>
            <a:r>
              <a:rPr lang="pt-PT" altLang="en-US" sz="1200"/>
              <a:t>pagina inicial e adoption</a:t>
            </a:r>
            <a:endParaRPr lang="pt-PT" altLang="en-US" sz="12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600200"/>
            <a:ext cx="4505960" cy="4092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3026410"/>
            <a:ext cx="3481070" cy="3420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872990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back end já têem as dependecias e ferramentas instaladas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Visual Studio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Dependencias: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-Python: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-fastapi 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-uvicorn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Já foi criada a ligação com o servidor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>
                <a:sym typeface="+mn-ea"/>
              </a:rPr>
              <a:t>Informação retirada no dia 19/11 ao 19:41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61745" y="1417955"/>
            <a:ext cx="3486785" cy="2567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4112895"/>
            <a:ext cx="4817110" cy="228854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12813030" y="5367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pt-PT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pt-PT" altLang="en-US" sz="2000"/>
              <a:t>Atualização </a:t>
            </a:r>
            <a:r>
              <a:rPr lang="pt-PT" altLang="en-US" sz="1200"/>
              <a:t>ficheiros retirados 21/11 do github às 15:51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r>
              <a:rPr lang="pt-PT" altLang="en-US" sz="1200"/>
              <a:t> </a:t>
            </a:r>
            <a:r>
              <a:rPr lang="pt-PT" altLang="en-US" sz="2000"/>
              <a:t>O CRUD do Customer já foi criado e está funcional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Bibliotecas usadas(python):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-uvicorn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-fastapi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-psycopg2</a:t>
            </a:r>
            <a:endParaRPr lang="pt-PT" altLang="en-US" sz="20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9125" y="1417955"/>
            <a:ext cx="3667125" cy="2504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4076065"/>
            <a:ext cx="5015865" cy="2239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WPS Presentation</Application>
  <PresentationFormat>宽屏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Work Point view</vt:lpstr>
      <vt:lpstr>Data base created</vt:lpstr>
      <vt:lpstr>Screens Layout</vt:lpstr>
      <vt:lpstr>Github Creation</vt:lpstr>
      <vt:lpstr>WBS</vt:lpstr>
      <vt:lpstr>Front-End</vt:lpstr>
      <vt:lpstr>PowerPoint 演示文稿</vt:lpstr>
      <vt:lpstr>Back End</vt:lpstr>
      <vt:lpstr>Back End</vt:lpstr>
      <vt:lpstr>Back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torad</dc:creator>
  <cp:lastModifiedBy>torad</cp:lastModifiedBy>
  <cp:revision>10</cp:revision>
  <dcterms:created xsi:type="dcterms:W3CDTF">2023-11-19T11:40:00Z</dcterms:created>
  <dcterms:modified xsi:type="dcterms:W3CDTF">2023-11-22T09:54:38Z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2070-12.2.0.13306</vt:lpwstr>
  </property>
  <property fmtid="{D5CDD505-2E9C-101B-9397-08002B2CF9AE}" pid="3" name="ICV">
    <vt:lpwstr>554833588F2D4735A66C2511C05E24B1_11</vt:lpwstr>
  </property>
</Properties>
</file>