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5" r:id="rId9"/>
    <p:sldId id="266" r:id="rId10"/>
    <p:sldId id="262" r:id="rId11"/>
    <p:sldId id="263" r:id="rId12"/>
    <p:sldId id="264" r:id="rId13"/>
    <p:sldId id="268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5033" autoAdjust="0"/>
  </p:normalViewPr>
  <p:slideViewPr>
    <p:cSldViewPr snapToGrid="0" showGuides="1">
      <p:cViewPr varScale="1">
        <p:scale>
          <a:sx n="82" d="100"/>
          <a:sy n="82" d="100"/>
        </p:scale>
        <p:origin x="888" y="7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A8CEB-0364-463B-9DB1-075CF63A9823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8B1A3B4-AE47-4E31-B6FE-98C84ADD7F08}">
      <dgm:prSet phldrT="[Texto]" custT="1"/>
      <dgm:spPr>
        <a:xfrm>
          <a:off x="1580172" y="0"/>
          <a:ext cx="1421801" cy="289429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sz="28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K&amp;C</a:t>
          </a:r>
        </a:p>
      </dgm:t>
    </dgm:pt>
    <dgm:pt modelId="{47726759-B03C-4D24-8224-CB011238E720}" type="parTrans" cxnId="{29052EF2-7136-4481-9AFC-A7AF5AD369B2}">
      <dgm:prSet/>
      <dgm:spPr/>
      <dgm:t>
        <a:bodyPr/>
        <a:lstStyle/>
        <a:p>
          <a:endParaRPr lang="pt-PT"/>
        </a:p>
      </dgm:t>
    </dgm:pt>
    <dgm:pt modelId="{83526AFD-E90A-4BB5-A1C8-83E05C9A0D4C}" type="sibTrans" cxnId="{29052EF2-7136-4481-9AFC-A7AF5AD369B2}">
      <dgm:prSet/>
      <dgm:spPr/>
      <dgm:t>
        <a:bodyPr/>
        <a:lstStyle/>
        <a:p>
          <a:endParaRPr lang="pt-PT"/>
        </a:p>
      </dgm:t>
    </dgm:pt>
    <dgm:pt modelId="{DF8EA3DE-C9AC-4752-B67E-BEBE10612273}">
      <dgm:prSet phldrT="[Texto]"/>
      <dgm:spPr>
        <a:xfrm>
          <a:off x="197704" y="447711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Planning</a:t>
          </a:r>
        </a:p>
      </dgm:t>
    </dgm:pt>
    <dgm:pt modelId="{89016324-3D7F-4444-8074-0C0A36BBC56B}" type="parTrans" cxnId="{03D18C41-7C29-4D65-BE66-70089332FC37}">
      <dgm:prSet/>
      <dgm:spPr>
        <a:xfrm>
          <a:off x="570325" y="289429"/>
          <a:ext cx="1720747" cy="158282"/>
        </a:xfrm>
        <a:custGeom>
          <a:avLst/>
          <a:gdLst/>
          <a:ahLst/>
          <a:cxnLst/>
          <a:rect l="0" t="0" r="0" b="0"/>
          <a:pathLst>
            <a:path>
              <a:moveTo>
                <a:pt x="1720747" y="0"/>
              </a:moveTo>
              <a:lnTo>
                <a:pt x="1720747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8A5E231-5CA4-4441-B9B4-7A6521462FF1}" type="sibTrans" cxnId="{03D18C41-7C29-4D65-BE66-70089332FC37}">
      <dgm:prSet/>
      <dgm:spPr/>
      <dgm:t>
        <a:bodyPr/>
        <a:lstStyle/>
        <a:p>
          <a:endParaRPr lang="pt-PT"/>
        </a:p>
      </dgm:t>
    </dgm:pt>
    <dgm:pt modelId="{659C05C1-4C6F-4EE3-965A-C2A3E38F01A4}">
      <dgm:prSet phldrT="[Texto]"/>
      <dgm:spPr>
        <a:xfrm>
          <a:off x="1099446" y="447711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Backend</a:t>
          </a:r>
        </a:p>
      </dgm:t>
    </dgm:pt>
    <dgm:pt modelId="{263E6413-61DD-42E6-84DA-ABB46116CA8A}" type="parTrans" cxnId="{4843E0D0-275D-4B98-B3C3-2BF9C56D50B4}">
      <dgm:prSet/>
      <dgm:spPr>
        <a:xfrm>
          <a:off x="1472067" y="289429"/>
          <a:ext cx="819005" cy="158282"/>
        </a:xfrm>
        <a:custGeom>
          <a:avLst/>
          <a:gdLst/>
          <a:ahLst/>
          <a:cxnLst/>
          <a:rect l="0" t="0" r="0" b="0"/>
          <a:pathLst>
            <a:path>
              <a:moveTo>
                <a:pt x="819005" y="0"/>
              </a:moveTo>
              <a:lnTo>
                <a:pt x="819005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297D27B-981B-46BB-A666-5C2E725AD5A4}" type="sibTrans" cxnId="{4843E0D0-275D-4B98-B3C3-2BF9C56D50B4}">
      <dgm:prSet/>
      <dgm:spPr/>
      <dgm:t>
        <a:bodyPr/>
        <a:lstStyle/>
        <a:p>
          <a:endParaRPr lang="pt-PT"/>
        </a:p>
      </dgm:t>
    </dgm:pt>
    <dgm:pt modelId="{57DEEF8E-0466-432E-B37D-AC387EEFC888}">
      <dgm:prSet phldrT="[Texto]"/>
      <dgm:spPr>
        <a:xfrm>
          <a:off x="3540112" y="447711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Frontend</a:t>
          </a:r>
          <a:endParaRPr lang="pt-P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67A9B96-9DCB-413F-B755-0E5FE14DE67D}" type="parTrans" cxnId="{5E160D9B-EEC6-4B9D-8F34-340D384FAA2B}">
      <dgm:prSet/>
      <dgm:spPr>
        <a:xfrm>
          <a:off x="2291072" y="289429"/>
          <a:ext cx="1621660" cy="158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31"/>
              </a:lnTo>
              <a:lnTo>
                <a:pt x="1621660" y="80031"/>
              </a:lnTo>
              <a:lnTo>
                <a:pt x="162166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3CD3DE1-A34A-4FA4-90E8-CA8D753AC0A8}" type="sibTrans" cxnId="{5E160D9B-EEC6-4B9D-8F34-340D384FAA2B}">
      <dgm:prSet/>
      <dgm:spPr/>
      <dgm:t>
        <a:bodyPr/>
        <a:lstStyle/>
        <a:p>
          <a:endParaRPr lang="pt-PT"/>
        </a:p>
      </dgm:t>
    </dgm:pt>
    <dgm:pt modelId="{09C4A036-ECC5-4898-85A7-E815CA59C74E}">
      <dgm:prSet custT="1"/>
      <dgm:spPr>
        <a:xfrm>
          <a:off x="384014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Divide Teams </a:t>
          </a:r>
        </a:p>
      </dgm:t>
    </dgm:pt>
    <dgm:pt modelId="{A521C670-71E7-44AC-AAAC-194AC4182ED3}" type="parTrans" cxnId="{FB2E2E07-2E7E-4F8E-B83B-71D5443D5D86}">
      <dgm:prSet/>
      <dgm:spPr>
        <a:xfrm>
          <a:off x="272228" y="820332"/>
          <a:ext cx="111786" cy="342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B7C16E20-AC74-40AB-AD13-31314E5DC98E}" type="sibTrans" cxnId="{FB2E2E07-2E7E-4F8E-B83B-71D5443D5D86}">
      <dgm:prSet/>
      <dgm:spPr/>
      <dgm:t>
        <a:bodyPr/>
        <a:lstStyle/>
        <a:p>
          <a:endParaRPr lang="pt-PT"/>
        </a:p>
      </dgm:t>
    </dgm:pt>
    <dgm:pt modelId="{408F3B5C-DFB3-4678-B09E-01304AB6D387}">
      <dgm:prSet/>
      <dgm:spPr>
        <a:xfrm>
          <a:off x="384014" y="1505954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Weekly Status</a:t>
          </a:r>
        </a:p>
      </dgm:t>
    </dgm:pt>
    <dgm:pt modelId="{6FA68AE5-F690-4BD1-ACE3-64B8A1E49CB5}" type="parTrans" cxnId="{F9C680DA-B19C-4DD8-94E4-98E1C1C4ABD7}">
      <dgm:prSet/>
      <dgm:spPr>
        <a:xfrm>
          <a:off x="272228" y="820332"/>
          <a:ext cx="111786" cy="8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70B70D4B-EE6F-4B74-937A-D713F69F831B}" type="sibTrans" cxnId="{F9C680DA-B19C-4DD8-94E4-98E1C1C4ABD7}">
      <dgm:prSet/>
      <dgm:spPr/>
      <dgm:t>
        <a:bodyPr/>
        <a:lstStyle/>
        <a:p>
          <a:endParaRPr lang="pt-PT"/>
        </a:p>
      </dgm:t>
    </dgm:pt>
    <dgm:pt modelId="{566B5D36-D144-4932-9CB0-62444967E378}">
      <dgm:prSet/>
      <dgm:spPr>
        <a:xfrm>
          <a:off x="384014" y="2035075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Work Breakdown Structure</a:t>
          </a:r>
        </a:p>
      </dgm:t>
    </dgm:pt>
    <dgm:pt modelId="{3B5B6A13-B6CC-4D3B-BB72-49C59ECE9CD6}" type="parTrans" cxnId="{4A1DBABE-8BC7-4E43-B65F-5A539E36694F}">
      <dgm:prSet/>
      <dgm:spPr>
        <a:xfrm>
          <a:off x="272228" y="820332"/>
          <a:ext cx="111786" cy="140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6707C742-C03B-4409-8DB5-0A9AEE1E7497}" type="sibTrans" cxnId="{4A1DBABE-8BC7-4E43-B65F-5A539E36694F}">
      <dgm:prSet/>
      <dgm:spPr/>
      <dgm:t>
        <a:bodyPr/>
        <a:lstStyle/>
        <a:p>
          <a:endParaRPr lang="pt-PT"/>
        </a:p>
      </dgm:t>
    </dgm:pt>
    <dgm:pt modelId="{4AB828C9-176D-463C-B66B-89E477F315C2}">
      <dgm:prSet/>
      <dgm:spPr>
        <a:xfrm>
          <a:off x="1285756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 Programming language and frame work</a:t>
          </a:r>
        </a:p>
      </dgm:t>
    </dgm:pt>
    <dgm:pt modelId="{049A4C80-6B91-4DB8-A339-931318782D5C}" type="parTrans" cxnId="{8E39D862-EAAF-404D-9502-0BAEB3FA8099}">
      <dgm:prSet/>
      <dgm:spPr>
        <a:xfrm>
          <a:off x="1173970" y="820332"/>
          <a:ext cx="111786" cy="342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A719C45-AA94-480E-BBD1-CE5984A47E24}" type="sibTrans" cxnId="{8E39D862-EAAF-404D-9502-0BAEB3FA8099}">
      <dgm:prSet/>
      <dgm:spPr/>
      <dgm:t>
        <a:bodyPr/>
        <a:lstStyle/>
        <a:p>
          <a:endParaRPr lang="pt-PT"/>
        </a:p>
      </dgm:t>
    </dgm:pt>
    <dgm:pt modelId="{F22B1B2F-91A3-4CDA-8D83-B8890D986387}">
      <dgm:prSet/>
      <dgm:spPr>
        <a:xfrm>
          <a:off x="1285756" y="1505954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DateBase Program to choose</a:t>
          </a:r>
        </a:p>
      </dgm:t>
    </dgm:pt>
    <dgm:pt modelId="{06449B1F-131B-420A-8590-397C69CA5D48}" type="parTrans" cxnId="{49CC8335-CF4B-47DC-B1FF-AE9D44F48CBC}">
      <dgm:prSet/>
      <dgm:spPr>
        <a:xfrm>
          <a:off x="1173970" y="820332"/>
          <a:ext cx="111786" cy="8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076CCAA8-87C9-43C6-B9EA-4036DAA0CFE2}" type="sibTrans" cxnId="{49CC8335-CF4B-47DC-B1FF-AE9D44F48CBC}">
      <dgm:prSet/>
      <dgm:spPr/>
      <dgm:t>
        <a:bodyPr/>
        <a:lstStyle/>
        <a:p>
          <a:endParaRPr lang="pt-PT"/>
        </a:p>
      </dgm:t>
    </dgm:pt>
    <dgm:pt modelId="{8E62C8BB-E429-4E14-AFE9-E8B0F51CAA55}">
      <dgm:prSet/>
      <dgm:spPr>
        <a:xfrm>
          <a:off x="384014" y="2564196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POC - proof of concept</a:t>
          </a:r>
        </a:p>
      </dgm:t>
    </dgm:pt>
    <dgm:pt modelId="{1C00CC19-FA86-400C-9AC2-FFF98A4ACD5B}" type="parTrans" cxnId="{EAC0E3BE-B11A-407D-AB8C-061465227923}">
      <dgm:prSet/>
      <dgm:spPr>
        <a:xfrm>
          <a:off x="272228" y="820332"/>
          <a:ext cx="111786" cy="1930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E9D3EB27-32AD-4CBE-B6AB-D119C1D56022}" type="sibTrans" cxnId="{EAC0E3BE-B11A-407D-AB8C-061465227923}">
      <dgm:prSet/>
      <dgm:spPr/>
      <dgm:t>
        <a:bodyPr/>
        <a:lstStyle/>
        <a:p>
          <a:endParaRPr lang="pt-PT"/>
        </a:p>
      </dgm:t>
    </dgm:pt>
    <dgm:pt modelId="{399ED6C0-02D6-4F00-B29E-1DF11E62AB0C}">
      <dgm:prSet/>
      <dgm:spPr>
        <a:xfrm>
          <a:off x="384014" y="3093318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Make a readme</a:t>
          </a:r>
        </a:p>
      </dgm:t>
    </dgm:pt>
    <dgm:pt modelId="{72CDD778-425D-4336-B0C3-B7705D9FEB5E}" type="parTrans" cxnId="{9EE6B16F-04B5-44FC-A684-68818B03C62B}">
      <dgm:prSet/>
      <dgm:spPr>
        <a:xfrm>
          <a:off x="272228" y="820332"/>
          <a:ext cx="111786" cy="2459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AB551280-F81B-439D-81DA-0A26A16A28C2}" type="sibTrans" cxnId="{9EE6B16F-04B5-44FC-A684-68818B03C62B}">
      <dgm:prSet/>
      <dgm:spPr/>
      <dgm:t>
        <a:bodyPr/>
        <a:lstStyle/>
        <a:p>
          <a:endParaRPr lang="pt-PT"/>
        </a:p>
      </dgm:t>
    </dgm:pt>
    <dgm:pt modelId="{6D0DDBC7-D9B6-4BEC-A97E-F3087D4EC258}">
      <dgm:prSet/>
      <dgm:spPr>
        <a:xfrm>
          <a:off x="1285756" y="2564196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Setup FastAPI</a:t>
          </a:r>
        </a:p>
      </dgm:t>
    </dgm:pt>
    <dgm:pt modelId="{CC7FF9A4-06AF-4BD7-82DC-090EAE54CE3D}" type="parTrans" cxnId="{C6ADEAC4-C983-4E7E-8A94-0C047738FF91}">
      <dgm:prSet/>
      <dgm:spPr>
        <a:xfrm>
          <a:off x="1173970" y="820332"/>
          <a:ext cx="111786" cy="1930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17FB8FC-7290-4E19-99E0-E6238F30F97D}" type="sibTrans" cxnId="{C6ADEAC4-C983-4E7E-8A94-0C047738FF91}">
      <dgm:prSet/>
      <dgm:spPr/>
      <dgm:t>
        <a:bodyPr/>
        <a:lstStyle/>
        <a:p>
          <a:endParaRPr lang="pt-PT"/>
        </a:p>
      </dgm:t>
    </dgm:pt>
    <dgm:pt modelId="{B8D07430-9446-49B2-9609-D61A90E61DBB}">
      <dgm:prSet/>
      <dgm:spPr>
        <a:xfrm>
          <a:off x="1285756" y="2035075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CRUD</a:t>
          </a:r>
        </a:p>
      </dgm:t>
    </dgm:pt>
    <dgm:pt modelId="{5B72C9A0-5B41-407C-A0F2-68D4C7E1109B}" type="parTrans" cxnId="{CBE82CA3-B106-4344-9C9E-16318D80ACD6}">
      <dgm:prSet/>
      <dgm:spPr>
        <a:xfrm>
          <a:off x="1173970" y="820332"/>
          <a:ext cx="111786" cy="140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205247C-E7A0-4207-B522-84A51547928F}" type="sibTrans" cxnId="{CBE82CA3-B106-4344-9C9E-16318D80ACD6}">
      <dgm:prSet/>
      <dgm:spPr/>
      <dgm:t>
        <a:bodyPr/>
        <a:lstStyle/>
        <a:p>
          <a:endParaRPr lang="pt-PT"/>
        </a:p>
      </dgm:t>
    </dgm:pt>
    <dgm:pt modelId="{14AD596F-2160-42E6-A37D-C39D8E05F3F7}">
      <dgm:prSet/>
      <dgm:spPr>
        <a:xfrm>
          <a:off x="1285756" y="3093318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Design DataBase</a:t>
          </a:r>
        </a:p>
      </dgm:t>
    </dgm:pt>
    <dgm:pt modelId="{49B02B43-AF09-42D2-89BC-C3B1D73A56D0}" type="parTrans" cxnId="{3EC2DCA7-AC66-403B-8D42-BDD62008BBE2}">
      <dgm:prSet/>
      <dgm:spPr>
        <a:xfrm>
          <a:off x="1173970" y="820332"/>
          <a:ext cx="111786" cy="2459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B9E6A53-71EB-4B76-94C9-860A5A1C80D2}" type="sibTrans" cxnId="{3EC2DCA7-AC66-403B-8D42-BDD62008BBE2}">
      <dgm:prSet/>
      <dgm:spPr/>
      <dgm:t>
        <a:bodyPr/>
        <a:lstStyle/>
        <a:p>
          <a:endParaRPr lang="pt-PT"/>
        </a:p>
      </dgm:t>
    </dgm:pt>
    <dgm:pt modelId="{1A74EB0B-4A4F-4833-B451-1607765BF248}">
      <dgm:prSet/>
      <dgm:spPr>
        <a:xfrm>
          <a:off x="1285756" y="3622439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gm:t>
    </dgm:pt>
    <dgm:pt modelId="{7893D41A-29D9-46F7-A965-79D3D9229756}" type="parTrans" cxnId="{DEBC3305-FBCC-4010-98CC-17E4526DDDD0}">
      <dgm:prSet/>
      <dgm:spPr>
        <a:xfrm>
          <a:off x="1173970" y="820332"/>
          <a:ext cx="111786" cy="298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8417"/>
              </a:lnTo>
              <a:lnTo>
                <a:pt x="111786" y="2988417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7CD243A7-24D3-44F1-BDFD-E31AD1D054D0}" type="sibTrans" cxnId="{DEBC3305-FBCC-4010-98CC-17E4526DDDD0}">
      <dgm:prSet/>
      <dgm:spPr/>
      <dgm:t>
        <a:bodyPr/>
        <a:lstStyle/>
        <a:p>
          <a:endParaRPr lang="pt-PT"/>
        </a:p>
      </dgm:t>
    </dgm:pt>
    <dgm:pt modelId="{7823103F-B49C-4A7F-826A-11A60FE27AB7}">
      <dgm:prSet/>
      <dgm:spPr>
        <a:xfrm>
          <a:off x="2638370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programming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language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framework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of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plataform</a:t>
          </a:r>
          <a:endParaRPr lang="pt-P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3E9FC3B-B0DC-4AB8-9713-B78190C50326}" type="parTrans" cxnId="{3D05A3EE-99B5-4F6C-A46D-50BF4F249B6D}">
      <dgm:prSet/>
      <dgm:spPr>
        <a:xfrm>
          <a:off x="3010990" y="820332"/>
          <a:ext cx="901742" cy="156500"/>
        </a:xfrm>
        <a:custGeom>
          <a:avLst/>
          <a:gdLst/>
          <a:ahLst/>
          <a:cxnLst/>
          <a:rect l="0" t="0" r="0" b="0"/>
          <a:pathLst>
            <a:path>
              <a:moveTo>
                <a:pt x="901742" y="0"/>
              </a:moveTo>
              <a:lnTo>
                <a:pt x="901742" y="78250"/>
              </a:lnTo>
              <a:lnTo>
                <a:pt x="0" y="78250"/>
              </a:lnTo>
              <a:lnTo>
                <a:pt x="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AD27904A-EB13-4326-83E4-6BACF51A9354}" type="sibTrans" cxnId="{3D05A3EE-99B5-4F6C-A46D-50BF4F249B6D}">
      <dgm:prSet/>
      <dgm:spPr/>
      <dgm:t>
        <a:bodyPr/>
        <a:lstStyle/>
        <a:p>
          <a:endParaRPr lang="pt-PT"/>
        </a:p>
      </dgm:t>
    </dgm:pt>
    <dgm:pt modelId="{CBD960D3-9034-483A-AE6F-C9661ACB1AFA}">
      <dgm:prSet/>
      <dgm:spPr>
        <a:xfrm>
          <a:off x="3540112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Webpage`s features and options</a:t>
          </a:r>
        </a:p>
      </dgm:t>
    </dgm:pt>
    <dgm:pt modelId="{3EB0AD18-5BCF-4455-8985-06A67644890E}" type="parTrans" cxnId="{6F46E25C-F748-45F3-BD7E-D95EE8B339CB}">
      <dgm:prSet/>
      <dgm:spPr>
        <a:xfrm>
          <a:off x="3867012" y="820332"/>
          <a:ext cx="91440" cy="15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DD108D5C-CD8B-44FB-B950-322F66705809}" type="sibTrans" cxnId="{6F46E25C-F748-45F3-BD7E-D95EE8B339CB}">
      <dgm:prSet/>
      <dgm:spPr/>
      <dgm:t>
        <a:bodyPr/>
        <a:lstStyle/>
        <a:p>
          <a:endParaRPr lang="pt-PT"/>
        </a:p>
      </dgm:t>
    </dgm:pt>
    <dgm:pt modelId="{C4277C6F-E326-4FE1-8761-191E7972D82B}">
      <dgm:prSet/>
      <dgm:spPr>
        <a:xfrm>
          <a:off x="4441854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gm:t>
    </dgm:pt>
    <dgm:pt modelId="{8F72DDE5-0AA2-47AE-91B1-64F76AC13837}" type="parTrans" cxnId="{FD751420-F28D-4FF5-9EA1-510AC4E7BE08}">
      <dgm:prSet/>
      <dgm:spPr>
        <a:xfrm>
          <a:off x="3912732" y="820332"/>
          <a:ext cx="901742" cy="15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50"/>
              </a:lnTo>
              <a:lnTo>
                <a:pt x="901742" y="78250"/>
              </a:lnTo>
              <a:lnTo>
                <a:pt x="901742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2BA0DE16-4E21-41BE-884A-1E604FAB73C6}" type="sibTrans" cxnId="{FD751420-F28D-4FF5-9EA1-510AC4E7BE08}">
      <dgm:prSet/>
      <dgm:spPr/>
      <dgm:t>
        <a:bodyPr/>
        <a:lstStyle/>
        <a:p>
          <a:endParaRPr lang="pt-PT"/>
        </a:p>
      </dgm:t>
    </dgm:pt>
    <dgm:pt modelId="{53B42179-07A3-4C3A-B437-BFA94855EF07}">
      <dgm:prSet/>
      <dgm:spPr>
        <a:xfrm>
          <a:off x="3540112" y="1505954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Dog/cat List of Adoption page</a:t>
          </a:r>
        </a:p>
      </dgm:t>
    </dgm:pt>
    <dgm:pt modelId="{F8CB601A-6551-41BB-AD80-54B04B3D7D2F}" type="parTrans" cxnId="{1B3E61E6-3C07-4DA0-A965-85045D6DB1C4}">
      <dgm:prSet/>
      <dgm:spPr>
        <a:xfrm>
          <a:off x="3867012" y="1349453"/>
          <a:ext cx="91440" cy="15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4E1E5B4B-0034-4F3A-8025-C8D64C831885}" type="sibTrans" cxnId="{1B3E61E6-3C07-4DA0-A965-85045D6DB1C4}">
      <dgm:prSet/>
      <dgm:spPr/>
      <dgm:t>
        <a:bodyPr/>
        <a:lstStyle/>
        <a:p>
          <a:endParaRPr lang="pt-PT"/>
        </a:p>
      </dgm:t>
    </dgm:pt>
    <dgm:pt modelId="{F4B0E885-42B7-48DF-8136-B1033A955A4A}" type="asst">
      <dgm:prSet/>
      <dgm:spPr>
        <a:xfrm>
          <a:off x="3089241" y="2035075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Login/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Register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page</a:t>
          </a:r>
          <a:endParaRPr lang="pt-P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B35E691-5E9D-4532-9069-83079A13393C}" type="parTrans" cxnId="{DE176136-DF96-420B-80D1-6A2F31BDC664}">
      <dgm:prSet/>
      <dgm:spPr>
        <a:xfrm>
          <a:off x="3788762" y="1878574"/>
          <a:ext cx="91440" cy="342811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14B89805-99CD-426F-AF9F-C72B08C75496}" type="sibTrans" cxnId="{DE176136-DF96-420B-80D1-6A2F31BDC664}">
      <dgm:prSet/>
      <dgm:spPr/>
      <dgm:t>
        <a:bodyPr/>
        <a:lstStyle/>
        <a:p>
          <a:endParaRPr lang="pt-PT"/>
        </a:p>
      </dgm:t>
    </dgm:pt>
    <dgm:pt modelId="{F168DFDC-25D5-45DC-9265-6A0E3608EDAE}" type="asst">
      <dgm:prSet/>
      <dgm:spPr>
        <a:xfrm>
          <a:off x="2638370" y="2564196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Donations page</a:t>
          </a:r>
        </a:p>
      </dgm:t>
    </dgm:pt>
    <dgm:pt modelId="{9DFDCC6C-718A-4FD2-BC55-3CCFA46EDD1F}" type="parTrans" cxnId="{1902DCBF-887A-4D64-B949-AD579D074868}">
      <dgm:prSet/>
      <dgm:spPr>
        <a:xfrm>
          <a:off x="3337891" y="2407696"/>
          <a:ext cx="91440" cy="342811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56DF4A3-30D6-4663-AAEF-C6E82553DD6B}" type="sibTrans" cxnId="{1902DCBF-887A-4D64-B949-AD579D074868}">
      <dgm:prSet/>
      <dgm:spPr/>
      <dgm:t>
        <a:bodyPr/>
        <a:lstStyle/>
        <a:p>
          <a:endParaRPr lang="pt-PT"/>
        </a:p>
      </dgm:t>
    </dgm:pt>
    <dgm:pt modelId="{092D99E6-561A-4251-B5BB-0B96969A4D40}" type="asst">
      <dgm:prSet/>
      <dgm:spPr>
        <a:xfrm>
          <a:off x="2187498" y="3093318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Home Page/news Dog for Adoption</a:t>
          </a:r>
        </a:p>
      </dgm:t>
    </dgm:pt>
    <dgm:pt modelId="{B7CA51B1-F67C-4F5D-BD0A-50805A2DD272}" type="parTrans" cxnId="{60C1C899-26D4-4A26-A2FE-68AAA56FB600}">
      <dgm:prSet/>
      <dgm:spPr>
        <a:xfrm>
          <a:off x="2887020" y="2936817"/>
          <a:ext cx="91440" cy="342811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4719BE76-0B08-4B18-9CDF-FE75F601AA27}" type="sibTrans" cxnId="{60C1C899-26D4-4A26-A2FE-68AAA56FB600}">
      <dgm:prSet/>
      <dgm:spPr/>
      <dgm:t>
        <a:bodyPr/>
        <a:lstStyle/>
        <a:p>
          <a:endParaRPr lang="pt-PT"/>
        </a:p>
      </dgm:t>
    </dgm:pt>
    <dgm:pt modelId="{D289B679-23FB-4CD2-8F13-ADBD34382E84}">
      <dgm:prSet/>
      <dgm:spPr>
        <a:xfrm>
          <a:off x="1285756" y="4151560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Customer.py</a:t>
          </a:r>
        </a:p>
      </dgm:t>
    </dgm:pt>
    <dgm:pt modelId="{B79683E4-7827-4E37-BFDA-03A27AEBB22C}" type="parTrans" cxnId="{CD3CE4CA-01E8-40FB-9618-290A6E8C75A1}">
      <dgm:prSet/>
      <dgm:spPr>
        <a:xfrm>
          <a:off x="1173970" y="820332"/>
          <a:ext cx="111786" cy="3517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539"/>
              </a:lnTo>
              <a:lnTo>
                <a:pt x="111786" y="3517539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AECAD076-9F58-4078-B4CD-9C6C7F822E9F}" type="sibTrans" cxnId="{CD3CE4CA-01E8-40FB-9618-290A6E8C75A1}">
      <dgm:prSet/>
      <dgm:spPr/>
      <dgm:t>
        <a:bodyPr/>
        <a:lstStyle/>
        <a:p>
          <a:endParaRPr lang="pt-PT"/>
        </a:p>
      </dgm:t>
    </dgm:pt>
    <dgm:pt modelId="{09B33A20-DFC0-4C09-B6FF-0B3941A8C00B}" type="pres">
      <dgm:prSet presAssocID="{2C0A8CEB-0364-463B-9DB1-075CF63A98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668BBD-1B88-4FC4-A55C-0BDBB90A8F7E}" type="pres">
      <dgm:prSet presAssocID="{D8B1A3B4-AE47-4E31-B6FE-98C84ADD7F08}" presName="hierRoot1" presStyleCnt="0">
        <dgm:presLayoutVars>
          <dgm:hierBranch val="init"/>
        </dgm:presLayoutVars>
      </dgm:prSet>
      <dgm:spPr/>
    </dgm:pt>
    <dgm:pt modelId="{9E1D62A9-31F9-4D2A-A8E6-34AB0A5C9EB3}" type="pres">
      <dgm:prSet presAssocID="{D8B1A3B4-AE47-4E31-B6FE-98C84ADD7F08}" presName="rootComposite1" presStyleCnt="0"/>
      <dgm:spPr/>
    </dgm:pt>
    <dgm:pt modelId="{C148E50C-98F3-4560-8D80-9B51ADF7842C}" type="pres">
      <dgm:prSet presAssocID="{D8B1A3B4-AE47-4E31-B6FE-98C84ADD7F08}" presName="rootText1" presStyleLbl="node0" presStyleIdx="0" presStyleCnt="1" custScaleX="190784" custScaleY="77674" custLinFactNeighborX="6648" custLinFactNeighborY="-537">
        <dgm:presLayoutVars>
          <dgm:chPref val="3"/>
        </dgm:presLayoutVars>
      </dgm:prSet>
      <dgm:spPr/>
    </dgm:pt>
    <dgm:pt modelId="{E93F876B-9601-4D79-A7E3-92683B15AFA2}" type="pres">
      <dgm:prSet presAssocID="{D8B1A3B4-AE47-4E31-B6FE-98C84ADD7F08}" presName="rootConnector1" presStyleLbl="node1" presStyleIdx="0" presStyleCnt="0"/>
      <dgm:spPr/>
    </dgm:pt>
    <dgm:pt modelId="{20666396-B750-4D86-85FC-D16D81F43B31}" type="pres">
      <dgm:prSet presAssocID="{D8B1A3B4-AE47-4E31-B6FE-98C84ADD7F08}" presName="hierChild2" presStyleCnt="0"/>
      <dgm:spPr/>
    </dgm:pt>
    <dgm:pt modelId="{90FB5599-C9A4-4D1B-BE9C-4D55692C541A}" type="pres">
      <dgm:prSet presAssocID="{89016324-3D7F-4444-8074-0C0A36BBC56B}" presName="Name37" presStyleLbl="parChTrans1D2" presStyleIdx="0" presStyleCnt="3"/>
      <dgm:spPr/>
    </dgm:pt>
    <dgm:pt modelId="{3D4FF83B-87CB-4E12-B9C8-027D4F8C63F3}" type="pres">
      <dgm:prSet presAssocID="{DF8EA3DE-C9AC-4752-B67E-BEBE10612273}" presName="hierRoot2" presStyleCnt="0">
        <dgm:presLayoutVars>
          <dgm:hierBranch val="init"/>
        </dgm:presLayoutVars>
      </dgm:prSet>
      <dgm:spPr/>
    </dgm:pt>
    <dgm:pt modelId="{720CC595-269D-4579-A0C7-54323049B443}" type="pres">
      <dgm:prSet presAssocID="{DF8EA3DE-C9AC-4752-B67E-BEBE10612273}" presName="rootComposite" presStyleCnt="0"/>
      <dgm:spPr/>
    </dgm:pt>
    <dgm:pt modelId="{0529DF3C-6429-48AC-9EA9-31FF947B195F}" type="pres">
      <dgm:prSet presAssocID="{DF8EA3DE-C9AC-4752-B67E-BEBE10612273}" presName="rootText" presStyleLbl="node2" presStyleIdx="0" presStyleCnt="3">
        <dgm:presLayoutVars>
          <dgm:chPref val="3"/>
        </dgm:presLayoutVars>
      </dgm:prSet>
      <dgm:spPr/>
    </dgm:pt>
    <dgm:pt modelId="{5490CFD9-B23E-4B9B-BA26-CFC4D44FB5CD}" type="pres">
      <dgm:prSet presAssocID="{DF8EA3DE-C9AC-4752-B67E-BEBE10612273}" presName="rootConnector" presStyleLbl="node2" presStyleIdx="0" presStyleCnt="3"/>
      <dgm:spPr/>
    </dgm:pt>
    <dgm:pt modelId="{9887469B-9DC2-4469-A50E-7287F890C1F4}" type="pres">
      <dgm:prSet presAssocID="{DF8EA3DE-C9AC-4752-B67E-BEBE10612273}" presName="hierChild4" presStyleCnt="0"/>
      <dgm:spPr/>
    </dgm:pt>
    <dgm:pt modelId="{E5D91788-878B-4184-AD37-59060480B447}" type="pres">
      <dgm:prSet presAssocID="{A521C670-71E7-44AC-AAAC-194AC4182ED3}" presName="Name37" presStyleLbl="parChTrans1D3" presStyleIdx="0" presStyleCnt="15"/>
      <dgm:spPr/>
    </dgm:pt>
    <dgm:pt modelId="{142FEB8A-C407-48B6-BE6C-2C8AC92CD195}" type="pres">
      <dgm:prSet presAssocID="{09C4A036-ECC5-4898-85A7-E815CA59C74E}" presName="hierRoot2" presStyleCnt="0">
        <dgm:presLayoutVars>
          <dgm:hierBranch val="init"/>
        </dgm:presLayoutVars>
      </dgm:prSet>
      <dgm:spPr/>
    </dgm:pt>
    <dgm:pt modelId="{FB960932-6EFE-4B72-8F40-20DCC5438871}" type="pres">
      <dgm:prSet presAssocID="{09C4A036-ECC5-4898-85A7-E815CA59C74E}" presName="rootComposite" presStyleCnt="0"/>
      <dgm:spPr/>
    </dgm:pt>
    <dgm:pt modelId="{C0860926-9115-47BC-AF91-14889839B466}" type="pres">
      <dgm:prSet presAssocID="{09C4A036-ECC5-4898-85A7-E815CA59C74E}" presName="rootText" presStyleLbl="node3" presStyleIdx="0" presStyleCnt="15">
        <dgm:presLayoutVars>
          <dgm:chPref val="3"/>
        </dgm:presLayoutVars>
      </dgm:prSet>
      <dgm:spPr/>
    </dgm:pt>
    <dgm:pt modelId="{FE11654F-6480-48AB-87F9-C05544FF00A5}" type="pres">
      <dgm:prSet presAssocID="{09C4A036-ECC5-4898-85A7-E815CA59C74E}" presName="rootConnector" presStyleLbl="node3" presStyleIdx="0" presStyleCnt="15"/>
      <dgm:spPr/>
    </dgm:pt>
    <dgm:pt modelId="{AA935329-59DF-4D48-A9CE-52F506B03AC1}" type="pres">
      <dgm:prSet presAssocID="{09C4A036-ECC5-4898-85A7-E815CA59C74E}" presName="hierChild4" presStyleCnt="0"/>
      <dgm:spPr/>
    </dgm:pt>
    <dgm:pt modelId="{76861A37-549D-4A2B-9C2C-940E8A3BBEDB}" type="pres">
      <dgm:prSet presAssocID="{09C4A036-ECC5-4898-85A7-E815CA59C74E}" presName="hierChild5" presStyleCnt="0"/>
      <dgm:spPr/>
    </dgm:pt>
    <dgm:pt modelId="{273CF607-5415-43BC-957B-73DA6647D663}" type="pres">
      <dgm:prSet presAssocID="{6FA68AE5-F690-4BD1-ACE3-64B8A1E49CB5}" presName="Name37" presStyleLbl="parChTrans1D3" presStyleIdx="1" presStyleCnt="15"/>
      <dgm:spPr/>
    </dgm:pt>
    <dgm:pt modelId="{5F3D99DA-E808-4A78-B433-6065070353FA}" type="pres">
      <dgm:prSet presAssocID="{408F3B5C-DFB3-4678-B09E-01304AB6D387}" presName="hierRoot2" presStyleCnt="0">
        <dgm:presLayoutVars>
          <dgm:hierBranch val="init"/>
        </dgm:presLayoutVars>
      </dgm:prSet>
      <dgm:spPr/>
    </dgm:pt>
    <dgm:pt modelId="{26C9CE6D-CA60-4C0B-A5F2-0D71F56BF83E}" type="pres">
      <dgm:prSet presAssocID="{408F3B5C-DFB3-4678-B09E-01304AB6D387}" presName="rootComposite" presStyleCnt="0"/>
      <dgm:spPr/>
    </dgm:pt>
    <dgm:pt modelId="{31FAD8D3-B6A7-45C1-97C0-2AAA91E9B6F5}" type="pres">
      <dgm:prSet presAssocID="{408F3B5C-DFB3-4678-B09E-01304AB6D387}" presName="rootText" presStyleLbl="node3" presStyleIdx="1" presStyleCnt="15">
        <dgm:presLayoutVars>
          <dgm:chPref val="3"/>
        </dgm:presLayoutVars>
      </dgm:prSet>
      <dgm:spPr/>
    </dgm:pt>
    <dgm:pt modelId="{59AEAB55-871F-4B18-94AE-9D0F80DF8C48}" type="pres">
      <dgm:prSet presAssocID="{408F3B5C-DFB3-4678-B09E-01304AB6D387}" presName="rootConnector" presStyleLbl="node3" presStyleIdx="1" presStyleCnt="15"/>
      <dgm:spPr/>
    </dgm:pt>
    <dgm:pt modelId="{20A49DBA-96F0-4317-84DF-82E2E970AD49}" type="pres">
      <dgm:prSet presAssocID="{408F3B5C-DFB3-4678-B09E-01304AB6D387}" presName="hierChild4" presStyleCnt="0"/>
      <dgm:spPr/>
    </dgm:pt>
    <dgm:pt modelId="{ABDB16B4-866F-4B42-ABD6-4B49F90E649D}" type="pres">
      <dgm:prSet presAssocID="{408F3B5C-DFB3-4678-B09E-01304AB6D387}" presName="hierChild5" presStyleCnt="0"/>
      <dgm:spPr/>
    </dgm:pt>
    <dgm:pt modelId="{64504F1E-4F23-4C18-A4C3-4BEBE54D9622}" type="pres">
      <dgm:prSet presAssocID="{3B5B6A13-B6CC-4D3B-BB72-49C59ECE9CD6}" presName="Name37" presStyleLbl="parChTrans1D3" presStyleIdx="2" presStyleCnt="15"/>
      <dgm:spPr/>
    </dgm:pt>
    <dgm:pt modelId="{D12939DA-EC4C-4F95-AADF-15E4A1F70C0D}" type="pres">
      <dgm:prSet presAssocID="{566B5D36-D144-4932-9CB0-62444967E378}" presName="hierRoot2" presStyleCnt="0">
        <dgm:presLayoutVars>
          <dgm:hierBranch val="init"/>
        </dgm:presLayoutVars>
      </dgm:prSet>
      <dgm:spPr/>
    </dgm:pt>
    <dgm:pt modelId="{A3F82711-81D2-4B05-B1FB-92F754F6DA9A}" type="pres">
      <dgm:prSet presAssocID="{566B5D36-D144-4932-9CB0-62444967E378}" presName="rootComposite" presStyleCnt="0"/>
      <dgm:spPr/>
    </dgm:pt>
    <dgm:pt modelId="{9D8F4290-9691-4033-8751-29A6A8AD636E}" type="pres">
      <dgm:prSet presAssocID="{566B5D36-D144-4932-9CB0-62444967E378}" presName="rootText" presStyleLbl="node3" presStyleIdx="2" presStyleCnt="15">
        <dgm:presLayoutVars>
          <dgm:chPref val="3"/>
        </dgm:presLayoutVars>
      </dgm:prSet>
      <dgm:spPr/>
    </dgm:pt>
    <dgm:pt modelId="{235B1604-CC77-43AE-BB05-8ACDAB40474D}" type="pres">
      <dgm:prSet presAssocID="{566B5D36-D144-4932-9CB0-62444967E378}" presName="rootConnector" presStyleLbl="node3" presStyleIdx="2" presStyleCnt="15"/>
      <dgm:spPr/>
    </dgm:pt>
    <dgm:pt modelId="{87440D8A-ACEA-45C1-B46B-78D96CB26457}" type="pres">
      <dgm:prSet presAssocID="{566B5D36-D144-4932-9CB0-62444967E378}" presName="hierChild4" presStyleCnt="0"/>
      <dgm:spPr/>
    </dgm:pt>
    <dgm:pt modelId="{86A0B641-AB69-4CCB-AB2E-267752A0D3D5}" type="pres">
      <dgm:prSet presAssocID="{566B5D36-D144-4932-9CB0-62444967E378}" presName="hierChild5" presStyleCnt="0"/>
      <dgm:spPr/>
    </dgm:pt>
    <dgm:pt modelId="{5343FD53-0DA2-47A9-B703-BAF54FDD9CED}" type="pres">
      <dgm:prSet presAssocID="{1C00CC19-FA86-400C-9AC2-FFF98A4ACD5B}" presName="Name37" presStyleLbl="parChTrans1D3" presStyleIdx="3" presStyleCnt="15"/>
      <dgm:spPr/>
    </dgm:pt>
    <dgm:pt modelId="{40AE5385-6E65-4173-B8FB-701DC3F27C76}" type="pres">
      <dgm:prSet presAssocID="{8E62C8BB-E429-4E14-AFE9-E8B0F51CAA55}" presName="hierRoot2" presStyleCnt="0">
        <dgm:presLayoutVars>
          <dgm:hierBranch val="init"/>
        </dgm:presLayoutVars>
      </dgm:prSet>
      <dgm:spPr/>
    </dgm:pt>
    <dgm:pt modelId="{28178BA0-14B2-4FCC-9EA8-CE05076428E4}" type="pres">
      <dgm:prSet presAssocID="{8E62C8BB-E429-4E14-AFE9-E8B0F51CAA55}" presName="rootComposite" presStyleCnt="0"/>
      <dgm:spPr/>
    </dgm:pt>
    <dgm:pt modelId="{B08200B4-034E-4F90-A5FE-7838A137B0E2}" type="pres">
      <dgm:prSet presAssocID="{8E62C8BB-E429-4E14-AFE9-E8B0F51CAA55}" presName="rootText" presStyleLbl="node3" presStyleIdx="3" presStyleCnt="15">
        <dgm:presLayoutVars>
          <dgm:chPref val="3"/>
        </dgm:presLayoutVars>
      </dgm:prSet>
      <dgm:spPr/>
    </dgm:pt>
    <dgm:pt modelId="{43762DD9-F160-4F20-88C9-64C2BEF06245}" type="pres">
      <dgm:prSet presAssocID="{8E62C8BB-E429-4E14-AFE9-E8B0F51CAA55}" presName="rootConnector" presStyleLbl="node3" presStyleIdx="3" presStyleCnt="15"/>
      <dgm:spPr/>
    </dgm:pt>
    <dgm:pt modelId="{E69C6AFB-86E1-40E7-B17C-7B1894AC41D1}" type="pres">
      <dgm:prSet presAssocID="{8E62C8BB-E429-4E14-AFE9-E8B0F51CAA55}" presName="hierChild4" presStyleCnt="0"/>
      <dgm:spPr/>
    </dgm:pt>
    <dgm:pt modelId="{38D94A32-6D39-4AA3-BD97-61CC93B009FC}" type="pres">
      <dgm:prSet presAssocID="{8E62C8BB-E429-4E14-AFE9-E8B0F51CAA55}" presName="hierChild5" presStyleCnt="0"/>
      <dgm:spPr/>
    </dgm:pt>
    <dgm:pt modelId="{2C2ACCF1-43FA-4A2C-9270-DCE52706BE4B}" type="pres">
      <dgm:prSet presAssocID="{72CDD778-425D-4336-B0C3-B7705D9FEB5E}" presName="Name37" presStyleLbl="parChTrans1D3" presStyleIdx="4" presStyleCnt="15"/>
      <dgm:spPr/>
    </dgm:pt>
    <dgm:pt modelId="{FB7E3800-227F-406C-AD9A-012CFF80E3E8}" type="pres">
      <dgm:prSet presAssocID="{399ED6C0-02D6-4F00-B29E-1DF11E62AB0C}" presName="hierRoot2" presStyleCnt="0">
        <dgm:presLayoutVars>
          <dgm:hierBranch val="init"/>
        </dgm:presLayoutVars>
      </dgm:prSet>
      <dgm:spPr/>
    </dgm:pt>
    <dgm:pt modelId="{97FC4D20-46FF-41D9-879C-0652D0FEA5D2}" type="pres">
      <dgm:prSet presAssocID="{399ED6C0-02D6-4F00-B29E-1DF11E62AB0C}" presName="rootComposite" presStyleCnt="0"/>
      <dgm:spPr/>
    </dgm:pt>
    <dgm:pt modelId="{24A42A4A-D97A-41B3-AD46-B722B1FBF5D8}" type="pres">
      <dgm:prSet presAssocID="{399ED6C0-02D6-4F00-B29E-1DF11E62AB0C}" presName="rootText" presStyleLbl="node3" presStyleIdx="4" presStyleCnt="15">
        <dgm:presLayoutVars>
          <dgm:chPref val="3"/>
        </dgm:presLayoutVars>
      </dgm:prSet>
      <dgm:spPr/>
    </dgm:pt>
    <dgm:pt modelId="{3817525E-0239-4CEC-8A69-60875FDC09E4}" type="pres">
      <dgm:prSet presAssocID="{399ED6C0-02D6-4F00-B29E-1DF11E62AB0C}" presName="rootConnector" presStyleLbl="node3" presStyleIdx="4" presStyleCnt="15"/>
      <dgm:spPr/>
    </dgm:pt>
    <dgm:pt modelId="{935A3B67-1067-4B54-B9E7-0D4132D13945}" type="pres">
      <dgm:prSet presAssocID="{399ED6C0-02D6-4F00-B29E-1DF11E62AB0C}" presName="hierChild4" presStyleCnt="0"/>
      <dgm:spPr/>
    </dgm:pt>
    <dgm:pt modelId="{43F08864-C524-4E5A-8EE4-9E7F88AB7FB6}" type="pres">
      <dgm:prSet presAssocID="{399ED6C0-02D6-4F00-B29E-1DF11E62AB0C}" presName="hierChild5" presStyleCnt="0"/>
      <dgm:spPr/>
    </dgm:pt>
    <dgm:pt modelId="{4BF5D6B2-4546-40E1-9371-F29DB9AE0712}" type="pres">
      <dgm:prSet presAssocID="{DF8EA3DE-C9AC-4752-B67E-BEBE10612273}" presName="hierChild5" presStyleCnt="0"/>
      <dgm:spPr/>
    </dgm:pt>
    <dgm:pt modelId="{DA538F14-7E64-46F0-B090-5565CB9D18B6}" type="pres">
      <dgm:prSet presAssocID="{263E6413-61DD-42E6-84DA-ABB46116CA8A}" presName="Name37" presStyleLbl="parChTrans1D2" presStyleIdx="1" presStyleCnt="3"/>
      <dgm:spPr/>
    </dgm:pt>
    <dgm:pt modelId="{ED23E747-2CB7-4F25-974C-76A84B089D0E}" type="pres">
      <dgm:prSet presAssocID="{659C05C1-4C6F-4EE3-965A-C2A3E38F01A4}" presName="hierRoot2" presStyleCnt="0">
        <dgm:presLayoutVars>
          <dgm:hierBranch val="init"/>
        </dgm:presLayoutVars>
      </dgm:prSet>
      <dgm:spPr/>
    </dgm:pt>
    <dgm:pt modelId="{3D73B292-1567-4419-8B1F-D9CA20C2C334}" type="pres">
      <dgm:prSet presAssocID="{659C05C1-4C6F-4EE3-965A-C2A3E38F01A4}" presName="rootComposite" presStyleCnt="0"/>
      <dgm:spPr/>
    </dgm:pt>
    <dgm:pt modelId="{0910B652-5877-45BB-8543-82A3994AD530}" type="pres">
      <dgm:prSet presAssocID="{659C05C1-4C6F-4EE3-965A-C2A3E38F01A4}" presName="rootText" presStyleLbl="node2" presStyleIdx="1" presStyleCnt="3">
        <dgm:presLayoutVars>
          <dgm:chPref val="3"/>
        </dgm:presLayoutVars>
      </dgm:prSet>
      <dgm:spPr/>
    </dgm:pt>
    <dgm:pt modelId="{0DE21574-EF45-4623-9F80-2F7EC60DE0A8}" type="pres">
      <dgm:prSet presAssocID="{659C05C1-4C6F-4EE3-965A-C2A3E38F01A4}" presName="rootConnector" presStyleLbl="node2" presStyleIdx="1" presStyleCnt="3"/>
      <dgm:spPr/>
    </dgm:pt>
    <dgm:pt modelId="{685C785F-FAD5-4530-93D3-83FB96C9FA6B}" type="pres">
      <dgm:prSet presAssocID="{659C05C1-4C6F-4EE3-965A-C2A3E38F01A4}" presName="hierChild4" presStyleCnt="0"/>
      <dgm:spPr/>
    </dgm:pt>
    <dgm:pt modelId="{835F7550-CB99-4F59-AC55-B2CA87C0EA40}" type="pres">
      <dgm:prSet presAssocID="{049A4C80-6B91-4DB8-A339-931318782D5C}" presName="Name37" presStyleLbl="parChTrans1D3" presStyleIdx="5" presStyleCnt="15"/>
      <dgm:spPr/>
    </dgm:pt>
    <dgm:pt modelId="{E1BBDF75-739E-4102-BA88-22776311F328}" type="pres">
      <dgm:prSet presAssocID="{4AB828C9-176D-463C-B66B-89E477F315C2}" presName="hierRoot2" presStyleCnt="0">
        <dgm:presLayoutVars>
          <dgm:hierBranch val="init"/>
        </dgm:presLayoutVars>
      </dgm:prSet>
      <dgm:spPr/>
    </dgm:pt>
    <dgm:pt modelId="{202B77CA-9279-4E12-9549-8AAF26EEA67D}" type="pres">
      <dgm:prSet presAssocID="{4AB828C9-176D-463C-B66B-89E477F315C2}" presName="rootComposite" presStyleCnt="0"/>
      <dgm:spPr/>
    </dgm:pt>
    <dgm:pt modelId="{3A0FC819-FE19-406D-AC5A-794F9D6A8E0A}" type="pres">
      <dgm:prSet presAssocID="{4AB828C9-176D-463C-B66B-89E477F315C2}" presName="rootText" presStyleLbl="node3" presStyleIdx="5" presStyleCnt="15">
        <dgm:presLayoutVars>
          <dgm:chPref val="3"/>
        </dgm:presLayoutVars>
      </dgm:prSet>
      <dgm:spPr/>
    </dgm:pt>
    <dgm:pt modelId="{AD74307D-BD65-48E8-A5B4-32E0E75A5970}" type="pres">
      <dgm:prSet presAssocID="{4AB828C9-176D-463C-B66B-89E477F315C2}" presName="rootConnector" presStyleLbl="node3" presStyleIdx="5" presStyleCnt="15"/>
      <dgm:spPr/>
    </dgm:pt>
    <dgm:pt modelId="{DFEBA877-CFA0-4B05-9C65-D93FE1F2B21C}" type="pres">
      <dgm:prSet presAssocID="{4AB828C9-176D-463C-B66B-89E477F315C2}" presName="hierChild4" presStyleCnt="0"/>
      <dgm:spPr/>
    </dgm:pt>
    <dgm:pt modelId="{72485E73-9038-44E3-94C3-C18A8FBB4FDD}" type="pres">
      <dgm:prSet presAssocID="{4AB828C9-176D-463C-B66B-89E477F315C2}" presName="hierChild5" presStyleCnt="0"/>
      <dgm:spPr/>
    </dgm:pt>
    <dgm:pt modelId="{88BE044F-67DB-41E0-9764-1BAAD3759BB3}" type="pres">
      <dgm:prSet presAssocID="{06449B1F-131B-420A-8590-397C69CA5D48}" presName="Name37" presStyleLbl="parChTrans1D3" presStyleIdx="6" presStyleCnt="15"/>
      <dgm:spPr/>
    </dgm:pt>
    <dgm:pt modelId="{44890005-EE78-40A7-BCBD-E421FDD92C86}" type="pres">
      <dgm:prSet presAssocID="{F22B1B2F-91A3-4CDA-8D83-B8890D986387}" presName="hierRoot2" presStyleCnt="0">
        <dgm:presLayoutVars>
          <dgm:hierBranch val="init"/>
        </dgm:presLayoutVars>
      </dgm:prSet>
      <dgm:spPr/>
    </dgm:pt>
    <dgm:pt modelId="{5C3156D1-4C64-4D43-8700-BC4E5F36055F}" type="pres">
      <dgm:prSet presAssocID="{F22B1B2F-91A3-4CDA-8D83-B8890D986387}" presName="rootComposite" presStyleCnt="0"/>
      <dgm:spPr/>
    </dgm:pt>
    <dgm:pt modelId="{4A0940AE-871E-4064-8D60-FAADD019E016}" type="pres">
      <dgm:prSet presAssocID="{F22B1B2F-91A3-4CDA-8D83-B8890D986387}" presName="rootText" presStyleLbl="node3" presStyleIdx="6" presStyleCnt="15">
        <dgm:presLayoutVars>
          <dgm:chPref val="3"/>
        </dgm:presLayoutVars>
      </dgm:prSet>
      <dgm:spPr/>
    </dgm:pt>
    <dgm:pt modelId="{41B33C58-B4B4-4A64-849F-E14AA8AB8D88}" type="pres">
      <dgm:prSet presAssocID="{F22B1B2F-91A3-4CDA-8D83-B8890D986387}" presName="rootConnector" presStyleLbl="node3" presStyleIdx="6" presStyleCnt="15"/>
      <dgm:spPr/>
    </dgm:pt>
    <dgm:pt modelId="{6CA4C89A-9861-41B4-A456-7AE1E074DE0D}" type="pres">
      <dgm:prSet presAssocID="{F22B1B2F-91A3-4CDA-8D83-B8890D986387}" presName="hierChild4" presStyleCnt="0"/>
      <dgm:spPr/>
    </dgm:pt>
    <dgm:pt modelId="{D1D5B984-DEB6-45A5-B9C8-3378BC4007C8}" type="pres">
      <dgm:prSet presAssocID="{F22B1B2F-91A3-4CDA-8D83-B8890D986387}" presName="hierChild5" presStyleCnt="0"/>
      <dgm:spPr/>
    </dgm:pt>
    <dgm:pt modelId="{EBDD227C-9414-40D0-8AA8-B0F3AFBB71B4}" type="pres">
      <dgm:prSet presAssocID="{5B72C9A0-5B41-407C-A0F2-68D4C7E1109B}" presName="Name37" presStyleLbl="parChTrans1D3" presStyleIdx="7" presStyleCnt="15"/>
      <dgm:spPr/>
    </dgm:pt>
    <dgm:pt modelId="{13EC005E-7432-490A-B8BB-C2CEC094D06A}" type="pres">
      <dgm:prSet presAssocID="{B8D07430-9446-49B2-9609-D61A90E61DBB}" presName="hierRoot2" presStyleCnt="0">
        <dgm:presLayoutVars>
          <dgm:hierBranch val="init"/>
        </dgm:presLayoutVars>
      </dgm:prSet>
      <dgm:spPr/>
    </dgm:pt>
    <dgm:pt modelId="{ED6EF39F-9DE0-4DE6-90E4-775B8D3AC3C7}" type="pres">
      <dgm:prSet presAssocID="{B8D07430-9446-49B2-9609-D61A90E61DBB}" presName="rootComposite" presStyleCnt="0"/>
      <dgm:spPr/>
    </dgm:pt>
    <dgm:pt modelId="{D549DEF5-B3EE-49DC-AFAB-F5C5C9343B46}" type="pres">
      <dgm:prSet presAssocID="{B8D07430-9446-49B2-9609-D61A90E61DBB}" presName="rootText" presStyleLbl="node3" presStyleIdx="7" presStyleCnt="15">
        <dgm:presLayoutVars>
          <dgm:chPref val="3"/>
        </dgm:presLayoutVars>
      </dgm:prSet>
      <dgm:spPr/>
    </dgm:pt>
    <dgm:pt modelId="{2B808DEF-02E7-45DB-AB1C-3D2DC8D5A2F4}" type="pres">
      <dgm:prSet presAssocID="{B8D07430-9446-49B2-9609-D61A90E61DBB}" presName="rootConnector" presStyleLbl="node3" presStyleIdx="7" presStyleCnt="15"/>
      <dgm:spPr/>
    </dgm:pt>
    <dgm:pt modelId="{5E45937C-5BAB-42C0-ABFC-40FBEADDDC70}" type="pres">
      <dgm:prSet presAssocID="{B8D07430-9446-49B2-9609-D61A90E61DBB}" presName="hierChild4" presStyleCnt="0"/>
      <dgm:spPr/>
    </dgm:pt>
    <dgm:pt modelId="{115454C1-0880-4F45-AB98-1DA8E6177183}" type="pres">
      <dgm:prSet presAssocID="{B8D07430-9446-49B2-9609-D61A90E61DBB}" presName="hierChild5" presStyleCnt="0"/>
      <dgm:spPr/>
    </dgm:pt>
    <dgm:pt modelId="{DDB76765-0568-48B8-9AA5-A6797A915E76}" type="pres">
      <dgm:prSet presAssocID="{CC7FF9A4-06AF-4BD7-82DC-090EAE54CE3D}" presName="Name37" presStyleLbl="parChTrans1D3" presStyleIdx="8" presStyleCnt="15"/>
      <dgm:spPr/>
    </dgm:pt>
    <dgm:pt modelId="{911D9CA1-D3B9-4928-AA25-D915008E63B2}" type="pres">
      <dgm:prSet presAssocID="{6D0DDBC7-D9B6-4BEC-A97E-F3087D4EC258}" presName="hierRoot2" presStyleCnt="0">
        <dgm:presLayoutVars>
          <dgm:hierBranch val="init"/>
        </dgm:presLayoutVars>
      </dgm:prSet>
      <dgm:spPr/>
    </dgm:pt>
    <dgm:pt modelId="{75358458-746F-4982-BD41-C9F3AEB17099}" type="pres">
      <dgm:prSet presAssocID="{6D0DDBC7-D9B6-4BEC-A97E-F3087D4EC258}" presName="rootComposite" presStyleCnt="0"/>
      <dgm:spPr/>
    </dgm:pt>
    <dgm:pt modelId="{5707A4B0-69D4-4824-9EF6-E1B6433D1E72}" type="pres">
      <dgm:prSet presAssocID="{6D0DDBC7-D9B6-4BEC-A97E-F3087D4EC258}" presName="rootText" presStyleLbl="node3" presStyleIdx="8" presStyleCnt="15">
        <dgm:presLayoutVars>
          <dgm:chPref val="3"/>
        </dgm:presLayoutVars>
      </dgm:prSet>
      <dgm:spPr/>
    </dgm:pt>
    <dgm:pt modelId="{87749DBD-D95E-415A-9289-93AE2B669D64}" type="pres">
      <dgm:prSet presAssocID="{6D0DDBC7-D9B6-4BEC-A97E-F3087D4EC258}" presName="rootConnector" presStyleLbl="node3" presStyleIdx="8" presStyleCnt="15"/>
      <dgm:spPr/>
    </dgm:pt>
    <dgm:pt modelId="{3963C639-8518-4BB8-AC42-C7A125E67814}" type="pres">
      <dgm:prSet presAssocID="{6D0DDBC7-D9B6-4BEC-A97E-F3087D4EC258}" presName="hierChild4" presStyleCnt="0"/>
      <dgm:spPr/>
    </dgm:pt>
    <dgm:pt modelId="{15BFA877-452D-4982-8567-B02DBC8B5ECF}" type="pres">
      <dgm:prSet presAssocID="{6D0DDBC7-D9B6-4BEC-A97E-F3087D4EC258}" presName="hierChild5" presStyleCnt="0"/>
      <dgm:spPr/>
    </dgm:pt>
    <dgm:pt modelId="{E5B90FA5-E752-409C-95A9-7A4E482911D3}" type="pres">
      <dgm:prSet presAssocID="{49B02B43-AF09-42D2-89BC-C3B1D73A56D0}" presName="Name37" presStyleLbl="parChTrans1D3" presStyleIdx="9" presStyleCnt="15"/>
      <dgm:spPr/>
    </dgm:pt>
    <dgm:pt modelId="{B862D6B2-1D25-447F-9141-2E1ABF69BDA5}" type="pres">
      <dgm:prSet presAssocID="{14AD596F-2160-42E6-A37D-C39D8E05F3F7}" presName="hierRoot2" presStyleCnt="0">
        <dgm:presLayoutVars>
          <dgm:hierBranch val="init"/>
        </dgm:presLayoutVars>
      </dgm:prSet>
      <dgm:spPr/>
    </dgm:pt>
    <dgm:pt modelId="{D308FD0B-90C2-4783-899E-9D8D60E5DC12}" type="pres">
      <dgm:prSet presAssocID="{14AD596F-2160-42E6-A37D-C39D8E05F3F7}" presName="rootComposite" presStyleCnt="0"/>
      <dgm:spPr/>
    </dgm:pt>
    <dgm:pt modelId="{2DC84000-505C-4031-8A77-3BAF114FBC9F}" type="pres">
      <dgm:prSet presAssocID="{14AD596F-2160-42E6-A37D-C39D8E05F3F7}" presName="rootText" presStyleLbl="node3" presStyleIdx="9" presStyleCnt="15">
        <dgm:presLayoutVars>
          <dgm:chPref val="3"/>
        </dgm:presLayoutVars>
      </dgm:prSet>
      <dgm:spPr/>
    </dgm:pt>
    <dgm:pt modelId="{623B3E7B-9B20-435A-990A-2E3A2FFEA893}" type="pres">
      <dgm:prSet presAssocID="{14AD596F-2160-42E6-A37D-C39D8E05F3F7}" presName="rootConnector" presStyleLbl="node3" presStyleIdx="9" presStyleCnt="15"/>
      <dgm:spPr/>
    </dgm:pt>
    <dgm:pt modelId="{ACFD1B57-BF5D-43AB-A004-61B2AEA12C3C}" type="pres">
      <dgm:prSet presAssocID="{14AD596F-2160-42E6-A37D-C39D8E05F3F7}" presName="hierChild4" presStyleCnt="0"/>
      <dgm:spPr/>
    </dgm:pt>
    <dgm:pt modelId="{95468912-CC0C-4638-B4BD-377F5EB5EE9D}" type="pres">
      <dgm:prSet presAssocID="{14AD596F-2160-42E6-A37D-C39D8E05F3F7}" presName="hierChild5" presStyleCnt="0"/>
      <dgm:spPr/>
    </dgm:pt>
    <dgm:pt modelId="{1A364F9F-849D-41C9-898A-698E2C4F551E}" type="pres">
      <dgm:prSet presAssocID="{7893D41A-29D9-46F7-A965-79D3D9229756}" presName="Name37" presStyleLbl="parChTrans1D3" presStyleIdx="10" presStyleCnt="15"/>
      <dgm:spPr/>
    </dgm:pt>
    <dgm:pt modelId="{558FAB84-FFDA-46BA-AEE2-5E1CD45442DD}" type="pres">
      <dgm:prSet presAssocID="{1A74EB0B-4A4F-4833-B451-1607765BF248}" presName="hierRoot2" presStyleCnt="0">
        <dgm:presLayoutVars>
          <dgm:hierBranch val="init"/>
        </dgm:presLayoutVars>
      </dgm:prSet>
      <dgm:spPr/>
    </dgm:pt>
    <dgm:pt modelId="{95DE016D-DE09-4331-9183-3B43EEB71784}" type="pres">
      <dgm:prSet presAssocID="{1A74EB0B-4A4F-4833-B451-1607765BF248}" presName="rootComposite" presStyleCnt="0"/>
      <dgm:spPr/>
    </dgm:pt>
    <dgm:pt modelId="{93A470B4-A480-4834-99B4-AFAF1A64F531}" type="pres">
      <dgm:prSet presAssocID="{1A74EB0B-4A4F-4833-B451-1607765BF248}" presName="rootText" presStyleLbl="node3" presStyleIdx="10" presStyleCnt="15">
        <dgm:presLayoutVars>
          <dgm:chPref val="3"/>
        </dgm:presLayoutVars>
      </dgm:prSet>
      <dgm:spPr/>
    </dgm:pt>
    <dgm:pt modelId="{E4A2B682-7720-4ABE-863B-67E87C19E164}" type="pres">
      <dgm:prSet presAssocID="{1A74EB0B-4A4F-4833-B451-1607765BF248}" presName="rootConnector" presStyleLbl="node3" presStyleIdx="10" presStyleCnt="15"/>
      <dgm:spPr/>
    </dgm:pt>
    <dgm:pt modelId="{4581871A-0945-4BD6-848B-6043F961EFD6}" type="pres">
      <dgm:prSet presAssocID="{1A74EB0B-4A4F-4833-B451-1607765BF248}" presName="hierChild4" presStyleCnt="0"/>
      <dgm:spPr/>
    </dgm:pt>
    <dgm:pt modelId="{08D58057-3D2A-4D9F-A7AA-9DB80E5F31A0}" type="pres">
      <dgm:prSet presAssocID="{1A74EB0B-4A4F-4833-B451-1607765BF248}" presName="hierChild5" presStyleCnt="0"/>
      <dgm:spPr/>
    </dgm:pt>
    <dgm:pt modelId="{F165D09A-3355-46A2-BCFF-37C05D6E59FD}" type="pres">
      <dgm:prSet presAssocID="{B79683E4-7827-4E37-BFDA-03A27AEBB22C}" presName="Name37" presStyleLbl="parChTrans1D3" presStyleIdx="11" presStyleCnt="15"/>
      <dgm:spPr/>
    </dgm:pt>
    <dgm:pt modelId="{C6EE22C4-7F44-48FD-B105-F465726437A7}" type="pres">
      <dgm:prSet presAssocID="{D289B679-23FB-4CD2-8F13-ADBD34382E84}" presName="hierRoot2" presStyleCnt="0">
        <dgm:presLayoutVars>
          <dgm:hierBranch val="init"/>
        </dgm:presLayoutVars>
      </dgm:prSet>
      <dgm:spPr/>
    </dgm:pt>
    <dgm:pt modelId="{7980734D-F194-4A8A-B66E-134549DA54DF}" type="pres">
      <dgm:prSet presAssocID="{D289B679-23FB-4CD2-8F13-ADBD34382E84}" presName="rootComposite" presStyleCnt="0"/>
      <dgm:spPr/>
    </dgm:pt>
    <dgm:pt modelId="{D3977AEE-472E-484F-A5E9-843C29C7EECF}" type="pres">
      <dgm:prSet presAssocID="{D289B679-23FB-4CD2-8F13-ADBD34382E84}" presName="rootText" presStyleLbl="node3" presStyleIdx="11" presStyleCnt="15">
        <dgm:presLayoutVars>
          <dgm:chPref val="3"/>
        </dgm:presLayoutVars>
      </dgm:prSet>
      <dgm:spPr/>
    </dgm:pt>
    <dgm:pt modelId="{C3E80C6A-1484-48CD-98C2-2D8A764C31AE}" type="pres">
      <dgm:prSet presAssocID="{D289B679-23FB-4CD2-8F13-ADBD34382E84}" presName="rootConnector" presStyleLbl="node3" presStyleIdx="11" presStyleCnt="15"/>
      <dgm:spPr/>
    </dgm:pt>
    <dgm:pt modelId="{A40CAB8D-8968-42AF-8D00-3A74351C161C}" type="pres">
      <dgm:prSet presAssocID="{D289B679-23FB-4CD2-8F13-ADBD34382E84}" presName="hierChild4" presStyleCnt="0"/>
      <dgm:spPr/>
    </dgm:pt>
    <dgm:pt modelId="{E3D588A8-F238-46C4-BCB9-A55862FEC71A}" type="pres">
      <dgm:prSet presAssocID="{D289B679-23FB-4CD2-8F13-ADBD34382E84}" presName="hierChild5" presStyleCnt="0"/>
      <dgm:spPr/>
    </dgm:pt>
    <dgm:pt modelId="{25E9A51E-F208-4DD0-864A-6E4CEBD41030}" type="pres">
      <dgm:prSet presAssocID="{659C05C1-4C6F-4EE3-965A-C2A3E38F01A4}" presName="hierChild5" presStyleCnt="0"/>
      <dgm:spPr/>
    </dgm:pt>
    <dgm:pt modelId="{E6867F5D-E6F5-422A-A373-27B157AD8D02}" type="pres">
      <dgm:prSet presAssocID="{C67A9B96-9DCB-413F-B755-0E5FE14DE67D}" presName="Name37" presStyleLbl="parChTrans1D2" presStyleIdx="2" presStyleCnt="3"/>
      <dgm:spPr/>
    </dgm:pt>
    <dgm:pt modelId="{61B5EB5C-2AFD-4D1C-BFEA-57B44160E054}" type="pres">
      <dgm:prSet presAssocID="{57DEEF8E-0466-432E-B37D-AC387EEFC888}" presName="hierRoot2" presStyleCnt="0">
        <dgm:presLayoutVars>
          <dgm:hierBranch val="init"/>
        </dgm:presLayoutVars>
      </dgm:prSet>
      <dgm:spPr/>
    </dgm:pt>
    <dgm:pt modelId="{62F66747-8C37-41AF-AF85-EA87628DF150}" type="pres">
      <dgm:prSet presAssocID="{57DEEF8E-0466-432E-B37D-AC387EEFC888}" presName="rootComposite" presStyleCnt="0"/>
      <dgm:spPr/>
    </dgm:pt>
    <dgm:pt modelId="{3AD9093F-20A5-4564-9DC4-AFD6835A2B3A}" type="pres">
      <dgm:prSet presAssocID="{57DEEF8E-0466-432E-B37D-AC387EEFC888}" presName="rootText" presStyleLbl="node2" presStyleIdx="2" presStyleCnt="3" custScaleY="120905">
        <dgm:presLayoutVars>
          <dgm:chPref val="3"/>
        </dgm:presLayoutVars>
      </dgm:prSet>
      <dgm:spPr/>
    </dgm:pt>
    <dgm:pt modelId="{53D1C56E-52F8-477E-B7A8-15012C5159A2}" type="pres">
      <dgm:prSet presAssocID="{57DEEF8E-0466-432E-B37D-AC387EEFC888}" presName="rootConnector" presStyleLbl="node2" presStyleIdx="2" presStyleCnt="3"/>
      <dgm:spPr/>
    </dgm:pt>
    <dgm:pt modelId="{2DAC1F9F-24A6-419E-BF54-F0198A7EE3EC}" type="pres">
      <dgm:prSet presAssocID="{57DEEF8E-0466-432E-B37D-AC387EEFC888}" presName="hierChild4" presStyleCnt="0"/>
      <dgm:spPr/>
    </dgm:pt>
    <dgm:pt modelId="{E4376CB3-0E3D-4802-92F9-C6F923584112}" type="pres">
      <dgm:prSet presAssocID="{13E9FC3B-B0DC-4AB8-9713-B78190C50326}" presName="Name37" presStyleLbl="parChTrans1D3" presStyleIdx="12" presStyleCnt="15"/>
      <dgm:spPr/>
    </dgm:pt>
    <dgm:pt modelId="{AFD1DC3C-C6CE-4CE7-8305-C848E81D9D3A}" type="pres">
      <dgm:prSet presAssocID="{7823103F-B49C-4A7F-826A-11A60FE27AB7}" presName="hierRoot2" presStyleCnt="0">
        <dgm:presLayoutVars>
          <dgm:hierBranch val="init"/>
        </dgm:presLayoutVars>
      </dgm:prSet>
      <dgm:spPr/>
    </dgm:pt>
    <dgm:pt modelId="{1D170509-5AC4-405E-8D5D-29D50AA3141E}" type="pres">
      <dgm:prSet presAssocID="{7823103F-B49C-4A7F-826A-11A60FE27AB7}" presName="rootComposite" presStyleCnt="0"/>
      <dgm:spPr/>
    </dgm:pt>
    <dgm:pt modelId="{D78A68A6-1EF4-45C4-98C8-AE782191CD6F}" type="pres">
      <dgm:prSet presAssocID="{7823103F-B49C-4A7F-826A-11A60FE27AB7}" presName="rootText" presStyleLbl="node3" presStyleIdx="12" presStyleCnt="15">
        <dgm:presLayoutVars>
          <dgm:chPref val="3"/>
        </dgm:presLayoutVars>
      </dgm:prSet>
      <dgm:spPr/>
    </dgm:pt>
    <dgm:pt modelId="{E0689EB9-DADF-4463-AD8C-0EFE0152B228}" type="pres">
      <dgm:prSet presAssocID="{7823103F-B49C-4A7F-826A-11A60FE27AB7}" presName="rootConnector" presStyleLbl="node3" presStyleIdx="12" presStyleCnt="15"/>
      <dgm:spPr/>
    </dgm:pt>
    <dgm:pt modelId="{0D4EF482-81E1-4383-8328-D504FD8F9304}" type="pres">
      <dgm:prSet presAssocID="{7823103F-B49C-4A7F-826A-11A60FE27AB7}" presName="hierChild4" presStyleCnt="0"/>
      <dgm:spPr/>
    </dgm:pt>
    <dgm:pt modelId="{CD260B28-BE01-4606-ABD1-CDB44ED4EF0D}" type="pres">
      <dgm:prSet presAssocID="{7823103F-B49C-4A7F-826A-11A60FE27AB7}" presName="hierChild5" presStyleCnt="0"/>
      <dgm:spPr/>
    </dgm:pt>
    <dgm:pt modelId="{22B6FF2F-8B1E-4101-896A-7591587B93B0}" type="pres">
      <dgm:prSet presAssocID="{3EB0AD18-5BCF-4455-8985-06A67644890E}" presName="Name37" presStyleLbl="parChTrans1D3" presStyleIdx="13" presStyleCnt="15"/>
      <dgm:spPr/>
    </dgm:pt>
    <dgm:pt modelId="{84ACC709-F286-41BD-9B66-72398D145823}" type="pres">
      <dgm:prSet presAssocID="{CBD960D3-9034-483A-AE6F-C9661ACB1AFA}" presName="hierRoot2" presStyleCnt="0">
        <dgm:presLayoutVars>
          <dgm:hierBranch/>
        </dgm:presLayoutVars>
      </dgm:prSet>
      <dgm:spPr/>
    </dgm:pt>
    <dgm:pt modelId="{16D37247-9A82-4965-949A-E13F53955A0C}" type="pres">
      <dgm:prSet presAssocID="{CBD960D3-9034-483A-AE6F-C9661ACB1AFA}" presName="rootComposite" presStyleCnt="0"/>
      <dgm:spPr/>
    </dgm:pt>
    <dgm:pt modelId="{30E8FB82-C67D-4CDE-B54E-75548486FE28}" type="pres">
      <dgm:prSet presAssocID="{CBD960D3-9034-483A-AE6F-C9661ACB1AFA}" presName="rootText" presStyleLbl="node3" presStyleIdx="13" presStyleCnt="15">
        <dgm:presLayoutVars>
          <dgm:chPref val="3"/>
        </dgm:presLayoutVars>
      </dgm:prSet>
      <dgm:spPr/>
    </dgm:pt>
    <dgm:pt modelId="{BFC17D50-DA7C-4067-8426-CE2F3DAD1449}" type="pres">
      <dgm:prSet presAssocID="{CBD960D3-9034-483A-AE6F-C9661ACB1AFA}" presName="rootConnector" presStyleLbl="node3" presStyleIdx="13" presStyleCnt="15"/>
      <dgm:spPr/>
    </dgm:pt>
    <dgm:pt modelId="{2A6E9BEE-9102-42AC-AC6E-DF4216C7FB87}" type="pres">
      <dgm:prSet presAssocID="{CBD960D3-9034-483A-AE6F-C9661ACB1AFA}" presName="hierChild4" presStyleCnt="0"/>
      <dgm:spPr/>
    </dgm:pt>
    <dgm:pt modelId="{9C8713AC-4357-468A-BBB7-2C5796F4EE65}" type="pres">
      <dgm:prSet presAssocID="{F8CB601A-6551-41BB-AD80-54B04B3D7D2F}" presName="Name35" presStyleLbl="parChTrans1D4" presStyleIdx="0" presStyleCnt="4"/>
      <dgm:spPr/>
    </dgm:pt>
    <dgm:pt modelId="{2F722F32-BA66-4048-BF33-2DBA4879FF70}" type="pres">
      <dgm:prSet presAssocID="{53B42179-07A3-4C3A-B437-BFA94855EF07}" presName="hierRoot2" presStyleCnt="0">
        <dgm:presLayoutVars>
          <dgm:hierBranch val="init"/>
        </dgm:presLayoutVars>
      </dgm:prSet>
      <dgm:spPr/>
    </dgm:pt>
    <dgm:pt modelId="{7C2C327C-AED8-484E-86F7-EB55866C74D0}" type="pres">
      <dgm:prSet presAssocID="{53B42179-07A3-4C3A-B437-BFA94855EF07}" presName="rootComposite" presStyleCnt="0"/>
      <dgm:spPr/>
    </dgm:pt>
    <dgm:pt modelId="{0579A7CE-4BD8-49B7-B0AD-378FEED178FA}" type="pres">
      <dgm:prSet presAssocID="{53B42179-07A3-4C3A-B437-BFA94855EF07}" presName="rootText" presStyleLbl="node4" presStyleIdx="0" presStyleCnt="1">
        <dgm:presLayoutVars>
          <dgm:chPref val="3"/>
        </dgm:presLayoutVars>
      </dgm:prSet>
      <dgm:spPr/>
    </dgm:pt>
    <dgm:pt modelId="{1264EAAD-42F9-4833-930E-23A1F07828FC}" type="pres">
      <dgm:prSet presAssocID="{53B42179-07A3-4C3A-B437-BFA94855EF07}" presName="rootConnector" presStyleLbl="node4" presStyleIdx="0" presStyleCnt="1"/>
      <dgm:spPr/>
    </dgm:pt>
    <dgm:pt modelId="{D5960F3F-5E1E-42B9-9D41-F851FE5C465C}" type="pres">
      <dgm:prSet presAssocID="{53B42179-07A3-4C3A-B437-BFA94855EF07}" presName="hierChild4" presStyleCnt="0"/>
      <dgm:spPr/>
    </dgm:pt>
    <dgm:pt modelId="{4CFDA8BA-7648-4C6F-95BB-043C598B3499}" type="pres">
      <dgm:prSet presAssocID="{53B42179-07A3-4C3A-B437-BFA94855EF07}" presName="hierChild5" presStyleCnt="0"/>
      <dgm:spPr/>
    </dgm:pt>
    <dgm:pt modelId="{A5B8296B-2179-459A-AB8B-A72CAEC5348E}" type="pres">
      <dgm:prSet presAssocID="{6B35E691-5E9D-4532-9069-83079A13393C}" presName="Name111" presStyleLbl="parChTrans1D4" presStyleIdx="1" presStyleCnt="4"/>
      <dgm:spPr/>
    </dgm:pt>
    <dgm:pt modelId="{D9F35809-6598-461B-9060-E1C12BC9341D}" type="pres">
      <dgm:prSet presAssocID="{F4B0E885-42B7-48DF-8136-B1033A955A4A}" presName="hierRoot3" presStyleCnt="0">
        <dgm:presLayoutVars>
          <dgm:hierBranch val="init"/>
        </dgm:presLayoutVars>
      </dgm:prSet>
      <dgm:spPr/>
    </dgm:pt>
    <dgm:pt modelId="{C5E79FAE-8422-4FED-9FF7-EBFBFD39352F}" type="pres">
      <dgm:prSet presAssocID="{F4B0E885-42B7-48DF-8136-B1033A955A4A}" presName="rootComposite3" presStyleCnt="0"/>
      <dgm:spPr/>
    </dgm:pt>
    <dgm:pt modelId="{D2FAE359-92D3-488D-85F7-63A646285B85}" type="pres">
      <dgm:prSet presAssocID="{F4B0E885-42B7-48DF-8136-B1033A955A4A}" presName="rootText3" presStyleLbl="asst4" presStyleIdx="0" presStyleCnt="3">
        <dgm:presLayoutVars>
          <dgm:chPref val="3"/>
        </dgm:presLayoutVars>
      </dgm:prSet>
      <dgm:spPr/>
    </dgm:pt>
    <dgm:pt modelId="{D12381AD-0CBD-4C76-ABBD-0CAC8ADC98F2}" type="pres">
      <dgm:prSet presAssocID="{F4B0E885-42B7-48DF-8136-B1033A955A4A}" presName="rootConnector3" presStyleLbl="asst4" presStyleIdx="0" presStyleCnt="3"/>
      <dgm:spPr/>
    </dgm:pt>
    <dgm:pt modelId="{ECB11032-1DE9-4174-BE98-DA58694351B3}" type="pres">
      <dgm:prSet presAssocID="{F4B0E885-42B7-48DF-8136-B1033A955A4A}" presName="hierChild6" presStyleCnt="0"/>
      <dgm:spPr/>
    </dgm:pt>
    <dgm:pt modelId="{67E09A9F-7EC1-4D1D-87D6-6ECA68828DD0}" type="pres">
      <dgm:prSet presAssocID="{F4B0E885-42B7-48DF-8136-B1033A955A4A}" presName="hierChild7" presStyleCnt="0"/>
      <dgm:spPr/>
    </dgm:pt>
    <dgm:pt modelId="{EE0D380D-E14C-4ACB-89F0-62585CFD2E03}" type="pres">
      <dgm:prSet presAssocID="{9DFDCC6C-718A-4FD2-BC55-3CCFA46EDD1F}" presName="Name111" presStyleLbl="parChTrans1D4" presStyleIdx="2" presStyleCnt="4"/>
      <dgm:spPr/>
    </dgm:pt>
    <dgm:pt modelId="{46DEBA99-BFA8-4A0A-9D59-357FECC2F98B}" type="pres">
      <dgm:prSet presAssocID="{F168DFDC-25D5-45DC-9265-6A0E3608EDAE}" presName="hierRoot3" presStyleCnt="0">
        <dgm:presLayoutVars>
          <dgm:hierBranch val="init"/>
        </dgm:presLayoutVars>
      </dgm:prSet>
      <dgm:spPr/>
    </dgm:pt>
    <dgm:pt modelId="{8E76972B-3EE0-4595-97A2-7917F605884D}" type="pres">
      <dgm:prSet presAssocID="{F168DFDC-25D5-45DC-9265-6A0E3608EDAE}" presName="rootComposite3" presStyleCnt="0"/>
      <dgm:spPr/>
    </dgm:pt>
    <dgm:pt modelId="{001BDD6A-4B65-45F8-A802-64F61E10BC9C}" type="pres">
      <dgm:prSet presAssocID="{F168DFDC-25D5-45DC-9265-6A0E3608EDAE}" presName="rootText3" presStyleLbl="asst4" presStyleIdx="1" presStyleCnt="3">
        <dgm:presLayoutVars>
          <dgm:chPref val="3"/>
        </dgm:presLayoutVars>
      </dgm:prSet>
      <dgm:spPr/>
    </dgm:pt>
    <dgm:pt modelId="{DA2A5B55-129F-4704-A43F-B12EF884203B}" type="pres">
      <dgm:prSet presAssocID="{F168DFDC-25D5-45DC-9265-6A0E3608EDAE}" presName="rootConnector3" presStyleLbl="asst4" presStyleIdx="1" presStyleCnt="3"/>
      <dgm:spPr/>
    </dgm:pt>
    <dgm:pt modelId="{91C4E5AA-2560-4674-A199-D35A9EFADEBE}" type="pres">
      <dgm:prSet presAssocID="{F168DFDC-25D5-45DC-9265-6A0E3608EDAE}" presName="hierChild6" presStyleCnt="0"/>
      <dgm:spPr/>
    </dgm:pt>
    <dgm:pt modelId="{6D6C2774-1146-4167-ACD6-C25989E365DC}" type="pres">
      <dgm:prSet presAssocID="{F168DFDC-25D5-45DC-9265-6A0E3608EDAE}" presName="hierChild7" presStyleCnt="0"/>
      <dgm:spPr/>
    </dgm:pt>
    <dgm:pt modelId="{B85130FD-2F02-4909-91B7-91BA0A629593}" type="pres">
      <dgm:prSet presAssocID="{B7CA51B1-F67C-4F5D-BD0A-50805A2DD272}" presName="Name111" presStyleLbl="parChTrans1D4" presStyleIdx="3" presStyleCnt="4"/>
      <dgm:spPr/>
    </dgm:pt>
    <dgm:pt modelId="{6E22C3E3-A278-4B11-8FAE-8B86C9873191}" type="pres">
      <dgm:prSet presAssocID="{092D99E6-561A-4251-B5BB-0B96969A4D40}" presName="hierRoot3" presStyleCnt="0">
        <dgm:presLayoutVars>
          <dgm:hierBranch val="init"/>
        </dgm:presLayoutVars>
      </dgm:prSet>
      <dgm:spPr/>
    </dgm:pt>
    <dgm:pt modelId="{ED9DE82D-AB47-4A4C-A2CE-2F52A38CCD91}" type="pres">
      <dgm:prSet presAssocID="{092D99E6-561A-4251-B5BB-0B96969A4D40}" presName="rootComposite3" presStyleCnt="0"/>
      <dgm:spPr/>
    </dgm:pt>
    <dgm:pt modelId="{F56AA222-F1D4-4343-B281-17A4FE5C8BE2}" type="pres">
      <dgm:prSet presAssocID="{092D99E6-561A-4251-B5BB-0B96969A4D40}" presName="rootText3" presStyleLbl="asst4" presStyleIdx="2" presStyleCnt="3">
        <dgm:presLayoutVars>
          <dgm:chPref val="3"/>
        </dgm:presLayoutVars>
      </dgm:prSet>
      <dgm:spPr/>
    </dgm:pt>
    <dgm:pt modelId="{3EB58852-966D-42C2-8D5D-42A28857C868}" type="pres">
      <dgm:prSet presAssocID="{092D99E6-561A-4251-B5BB-0B96969A4D40}" presName="rootConnector3" presStyleLbl="asst4" presStyleIdx="2" presStyleCnt="3"/>
      <dgm:spPr/>
    </dgm:pt>
    <dgm:pt modelId="{AAB13520-79B8-4C45-B176-9B98F25D8570}" type="pres">
      <dgm:prSet presAssocID="{092D99E6-561A-4251-B5BB-0B96969A4D40}" presName="hierChild6" presStyleCnt="0"/>
      <dgm:spPr/>
    </dgm:pt>
    <dgm:pt modelId="{57BDAAE6-F0CC-42A8-AC7B-30BB21149B14}" type="pres">
      <dgm:prSet presAssocID="{092D99E6-561A-4251-B5BB-0B96969A4D40}" presName="hierChild7" presStyleCnt="0"/>
      <dgm:spPr/>
    </dgm:pt>
    <dgm:pt modelId="{0B9F0165-DE31-4C8B-90C9-D80700A2F69E}" type="pres">
      <dgm:prSet presAssocID="{CBD960D3-9034-483A-AE6F-C9661ACB1AFA}" presName="hierChild5" presStyleCnt="0"/>
      <dgm:spPr/>
    </dgm:pt>
    <dgm:pt modelId="{6BFBA70F-2398-487E-B616-D32D13F04737}" type="pres">
      <dgm:prSet presAssocID="{8F72DDE5-0AA2-47AE-91B1-64F76AC13837}" presName="Name37" presStyleLbl="parChTrans1D3" presStyleIdx="14" presStyleCnt="15"/>
      <dgm:spPr/>
    </dgm:pt>
    <dgm:pt modelId="{52DF0601-BAB1-4821-B586-AF6F5CF51154}" type="pres">
      <dgm:prSet presAssocID="{C4277C6F-E326-4FE1-8761-191E7972D82B}" presName="hierRoot2" presStyleCnt="0">
        <dgm:presLayoutVars>
          <dgm:hierBranch val="init"/>
        </dgm:presLayoutVars>
      </dgm:prSet>
      <dgm:spPr/>
    </dgm:pt>
    <dgm:pt modelId="{F9D74693-B56B-4F26-B182-BD2912DACE22}" type="pres">
      <dgm:prSet presAssocID="{C4277C6F-E326-4FE1-8761-191E7972D82B}" presName="rootComposite" presStyleCnt="0"/>
      <dgm:spPr/>
    </dgm:pt>
    <dgm:pt modelId="{495CD5F9-9931-46A4-BEAA-40BD62BCCDB4}" type="pres">
      <dgm:prSet presAssocID="{C4277C6F-E326-4FE1-8761-191E7972D82B}" presName="rootText" presStyleLbl="node3" presStyleIdx="14" presStyleCnt="15">
        <dgm:presLayoutVars>
          <dgm:chPref val="3"/>
        </dgm:presLayoutVars>
      </dgm:prSet>
      <dgm:spPr/>
    </dgm:pt>
    <dgm:pt modelId="{895F0BD1-D8B4-45CE-BA8B-784A439822B2}" type="pres">
      <dgm:prSet presAssocID="{C4277C6F-E326-4FE1-8761-191E7972D82B}" presName="rootConnector" presStyleLbl="node3" presStyleIdx="14" presStyleCnt="15"/>
      <dgm:spPr/>
    </dgm:pt>
    <dgm:pt modelId="{547F98A6-E69F-4D66-AF2F-3F21DAFA2EF4}" type="pres">
      <dgm:prSet presAssocID="{C4277C6F-E326-4FE1-8761-191E7972D82B}" presName="hierChild4" presStyleCnt="0"/>
      <dgm:spPr/>
    </dgm:pt>
    <dgm:pt modelId="{E2346D8F-F390-48D8-A3D9-C54086DB45C9}" type="pres">
      <dgm:prSet presAssocID="{C4277C6F-E326-4FE1-8761-191E7972D82B}" presName="hierChild5" presStyleCnt="0"/>
      <dgm:spPr/>
    </dgm:pt>
    <dgm:pt modelId="{E71A1F23-5DCF-4922-8151-601D6B50ADE6}" type="pres">
      <dgm:prSet presAssocID="{57DEEF8E-0466-432E-B37D-AC387EEFC888}" presName="hierChild5" presStyleCnt="0"/>
      <dgm:spPr/>
    </dgm:pt>
    <dgm:pt modelId="{F7C36094-C447-4912-8B91-131C9CF6B6B1}" type="pres">
      <dgm:prSet presAssocID="{D8B1A3B4-AE47-4E31-B6FE-98C84ADD7F08}" presName="hierChild3" presStyleCnt="0"/>
      <dgm:spPr/>
    </dgm:pt>
  </dgm:ptLst>
  <dgm:cxnLst>
    <dgm:cxn modelId="{62E09F01-323C-45B0-A793-14D6B1FF3DFB}" type="presOf" srcId="{F168DFDC-25D5-45DC-9265-6A0E3608EDAE}" destId="{001BDD6A-4B65-45F8-A802-64F61E10BC9C}" srcOrd="0" destOrd="0" presId="urn:microsoft.com/office/officeart/2005/8/layout/orgChart1"/>
    <dgm:cxn modelId="{C8C8A301-8DC4-43AA-924E-92F4949289AE}" type="presOf" srcId="{F4B0E885-42B7-48DF-8136-B1033A955A4A}" destId="{D2FAE359-92D3-488D-85F7-63A646285B85}" srcOrd="0" destOrd="0" presId="urn:microsoft.com/office/officeart/2005/8/layout/orgChart1"/>
    <dgm:cxn modelId="{6CC9AC03-F9B4-4C42-B67A-D7E046919CC1}" type="presOf" srcId="{566B5D36-D144-4932-9CB0-62444967E378}" destId="{9D8F4290-9691-4033-8751-29A6A8AD636E}" srcOrd="0" destOrd="0" presId="urn:microsoft.com/office/officeart/2005/8/layout/orgChart1"/>
    <dgm:cxn modelId="{DEBC3305-FBCC-4010-98CC-17E4526DDDD0}" srcId="{659C05C1-4C6F-4EE3-965A-C2A3E38F01A4}" destId="{1A74EB0B-4A4F-4833-B451-1607765BF248}" srcOrd="5" destOrd="0" parTransId="{7893D41A-29D9-46F7-A965-79D3D9229756}" sibTransId="{7CD243A7-24D3-44F1-BDFD-E31AD1D054D0}"/>
    <dgm:cxn modelId="{3C893705-6E5A-4564-AC85-803A1E8DCC74}" type="presOf" srcId="{049A4C80-6B91-4DB8-A339-931318782D5C}" destId="{835F7550-CB99-4F59-AC55-B2CA87C0EA40}" srcOrd="0" destOrd="0" presId="urn:microsoft.com/office/officeart/2005/8/layout/orgChart1"/>
    <dgm:cxn modelId="{FB2E2E07-2E7E-4F8E-B83B-71D5443D5D86}" srcId="{DF8EA3DE-C9AC-4752-B67E-BEBE10612273}" destId="{09C4A036-ECC5-4898-85A7-E815CA59C74E}" srcOrd="0" destOrd="0" parTransId="{A521C670-71E7-44AC-AAAC-194AC4182ED3}" sibTransId="{B7C16E20-AC74-40AB-AD13-31314E5DC98E}"/>
    <dgm:cxn modelId="{E2F1A808-2DAD-4197-8D93-D48FA51E0E01}" type="presOf" srcId="{7823103F-B49C-4A7F-826A-11A60FE27AB7}" destId="{D78A68A6-1EF4-45C4-98C8-AE782191CD6F}" srcOrd="0" destOrd="0" presId="urn:microsoft.com/office/officeart/2005/8/layout/orgChart1"/>
    <dgm:cxn modelId="{D7D1E909-7AF9-4D2D-86F5-A226F7BDAE59}" type="presOf" srcId="{C67A9B96-9DCB-413F-B755-0E5FE14DE67D}" destId="{E6867F5D-E6F5-422A-A373-27B157AD8D02}" srcOrd="0" destOrd="0" presId="urn:microsoft.com/office/officeart/2005/8/layout/orgChart1"/>
    <dgm:cxn modelId="{70412E0B-CAF8-4028-83AC-00F7EF50797A}" type="presOf" srcId="{F4B0E885-42B7-48DF-8136-B1033A955A4A}" destId="{D12381AD-0CBD-4C76-ABBD-0CAC8ADC98F2}" srcOrd="1" destOrd="0" presId="urn:microsoft.com/office/officeart/2005/8/layout/orgChart1"/>
    <dgm:cxn modelId="{92180B0D-C32E-4A03-8440-9B387E7F2E16}" type="presOf" srcId="{659C05C1-4C6F-4EE3-965A-C2A3E38F01A4}" destId="{0DE21574-EF45-4623-9F80-2F7EC60DE0A8}" srcOrd="1" destOrd="0" presId="urn:microsoft.com/office/officeart/2005/8/layout/orgChart1"/>
    <dgm:cxn modelId="{062FE210-5B9A-4D06-AA45-A8CBFB198D1C}" type="presOf" srcId="{408F3B5C-DFB3-4678-B09E-01304AB6D387}" destId="{59AEAB55-871F-4B18-94AE-9D0F80DF8C48}" srcOrd="1" destOrd="0" presId="urn:microsoft.com/office/officeart/2005/8/layout/orgChart1"/>
    <dgm:cxn modelId="{BD420112-F5D4-4050-A2FC-95B0D0D7A701}" type="presOf" srcId="{A521C670-71E7-44AC-AAAC-194AC4182ED3}" destId="{E5D91788-878B-4184-AD37-59060480B447}" srcOrd="0" destOrd="0" presId="urn:microsoft.com/office/officeart/2005/8/layout/orgChart1"/>
    <dgm:cxn modelId="{2E726117-EC8F-48DE-9176-58720650CA2C}" type="presOf" srcId="{CBD960D3-9034-483A-AE6F-C9661ACB1AFA}" destId="{30E8FB82-C67D-4CDE-B54E-75548486FE28}" srcOrd="0" destOrd="0" presId="urn:microsoft.com/office/officeart/2005/8/layout/orgChart1"/>
    <dgm:cxn modelId="{0DC47D17-BCA8-41B3-A4D2-E24F67DBF224}" type="presOf" srcId="{89016324-3D7F-4444-8074-0C0A36BBC56B}" destId="{90FB5599-C9A4-4D1B-BE9C-4D55692C541A}" srcOrd="0" destOrd="0" presId="urn:microsoft.com/office/officeart/2005/8/layout/orgChart1"/>
    <dgm:cxn modelId="{93D29B17-8B6D-4BDB-8277-2BDBD6B7991F}" type="presOf" srcId="{B7CA51B1-F67C-4F5D-BD0A-50805A2DD272}" destId="{B85130FD-2F02-4909-91B7-91BA0A629593}" srcOrd="0" destOrd="0" presId="urn:microsoft.com/office/officeart/2005/8/layout/orgChart1"/>
    <dgm:cxn modelId="{FD751420-F28D-4FF5-9EA1-510AC4E7BE08}" srcId="{57DEEF8E-0466-432E-B37D-AC387EEFC888}" destId="{C4277C6F-E326-4FE1-8761-191E7972D82B}" srcOrd="2" destOrd="0" parTransId="{8F72DDE5-0AA2-47AE-91B1-64F76AC13837}" sibTransId="{2BA0DE16-4E21-41BE-884A-1E604FAB73C6}"/>
    <dgm:cxn modelId="{3EDE6121-2122-4D2A-B8A1-CFF7FE37C99D}" type="presOf" srcId="{399ED6C0-02D6-4F00-B29E-1DF11E62AB0C}" destId="{3817525E-0239-4CEC-8A69-60875FDC09E4}" srcOrd="1" destOrd="0" presId="urn:microsoft.com/office/officeart/2005/8/layout/orgChart1"/>
    <dgm:cxn modelId="{19D01C2A-6271-44E6-AB8F-BAA8C1AD31D4}" type="presOf" srcId="{D8B1A3B4-AE47-4E31-B6FE-98C84ADD7F08}" destId="{E93F876B-9601-4D79-A7E3-92683B15AFA2}" srcOrd="1" destOrd="0" presId="urn:microsoft.com/office/officeart/2005/8/layout/orgChart1"/>
    <dgm:cxn modelId="{5D30D12C-33BC-4083-BBBE-914F81F1E342}" type="presOf" srcId="{8E62C8BB-E429-4E14-AFE9-E8B0F51CAA55}" destId="{B08200B4-034E-4F90-A5FE-7838A137B0E2}" srcOrd="0" destOrd="0" presId="urn:microsoft.com/office/officeart/2005/8/layout/orgChart1"/>
    <dgm:cxn modelId="{06012630-E5D0-44AF-87CB-0110DDC61F43}" type="presOf" srcId="{53B42179-07A3-4C3A-B437-BFA94855EF07}" destId="{1264EAAD-42F9-4833-930E-23A1F07828FC}" srcOrd="1" destOrd="0" presId="urn:microsoft.com/office/officeart/2005/8/layout/orgChart1"/>
    <dgm:cxn modelId="{1D3A8531-ACBF-40D2-AADB-FD070549CC8A}" type="presOf" srcId="{D289B679-23FB-4CD2-8F13-ADBD34382E84}" destId="{D3977AEE-472E-484F-A5E9-843C29C7EECF}" srcOrd="0" destOrd="0" presId="urn:microsoft.com/office/officeart/2005/8/layout/orgChart1"/>
    <dgm:cxn modelId="{B86E4633-59EB-41A3-BF1C-7A5BEC6A06CF}" type="presOf" srcId="{57DEEF8E-0466-432E-B37D-AC387EEFC888}" destId="{3AD9093F-20A5-4564-9DC4-AFD6835A2B3A}" srcOrd="0" destOrd="0" presId="urn:microsoft.com/office/officeart/2005/8/layout/orgChart1"/>
    <dgm:cxn modelId="{49CC8335-CF4B-47DC-B1FF-AE9D44F48CBC}" srcId="{659C05C1-4C6F-4EE3-965A-C2A3E38F01A4}" destId="{F22B1B2F-91A3-4CDA-8D83-B8890D986387}" srcOrd="1" destOrd="0" parTransId="{06449B1F-131B-420A-8590-397C69CA5D48}" sibTransId="{076CCAA8-87C9-43C6-B9EA-4036DAA0CFE2}"/>
    <dgm:cxn modelId="{DE176136-DF96-420B-80D1-6A2F31BDC664}" srcId="{53B42179-07A3-4C3A-B437-BFA94855EF07}" destId="{F4B0E885-42B7-48DF-8136-B1033A955A4A}" srcOrd="0" destOrd="0" parTransId="{6B35E691-5E9D-4532-9069-83079A13393C}" sibTransId="{14B89805-99CD-426F-AF9F-C72B08C75496}"/>
    <dgm:cxn modelId="{00C38637-14C4-42D7-85D7-73AF55E6FBDA}" type="presOf" srcId="{49B02B43-AF09-42D2-89BC-C3B1D73A56D0}" destId="{E5B90FA5-E752-409C-95A9-7A4E482911D3}" srcOrd="0" destOrd="0" presId="urn:microsoft.com/office/officeart/2005/8/layout/orgChart1"/>
    <dgm:cxn modelId="{BF10303D-26F4-4A1E-AE54-5DE853FED51B}" type="presOf" srcId="{F168DFDC-25D5-45DC-9265-6A0E3608EDAE}" destId="{DA2A5B55-129F-4704-A43F-B12EF884203B}" srcOrd="1" destOrd="0" presId="urn:microsoft.com/office/officeart/2005/8/layout/orgChart1"/>
    <dgm:cxn modelId="{6F46E25C-F748-45F3-BD7E-D95EE8B339CB}" srcId="{57DEEF8E-0466-432E-B37D-AC387EEFC888}" destId="{CBD960D3-9034-483A-AE6F-C9661ACB1AFA}" srcOrd="1" destOrd="0" parTransId="{3EB0AD18-5BCF-4455-8985-06A67644890E}" sibTransId="{DD108D5C-CD8B-44FB-B950-322F66705809}"/>
    <dgm:cxn modelId="{03D18C41-7C29-4D65-BE66-70089332FC37}" srcId="{D8B1A3B4-AE47-4E31-B6FE-98C84ADD7F08}" destId="{DF8EA3DE-C9AC-4752-B67E-BEBE10612273}" srcOrd="0" destOrd="0" parTransId="{89016324-3D7F-4444-8074-0C0A36BBC56B}" sibTransId="{C8A5E231-5CA4-4441-B9B4-7A6521462FF1}"/>
    <dgm:cxn modelId="{8E39D862-EAAF-404D-9502-0BAEB3FA8099}" srcId="{659C05C1-4C6F-4EE3-965A-C2A3E38F01A4}" destId="{4AB828C9-176D-463C-B66B-89E477F315C2}" srcOrd="0" destOrd="0" parTransId="{049A4C80-6B91-4DB8-A339-931318782D5C}" sibTransId="{CA719C45-AA94-480E-BBD1-CE5984A47E24}"/>
    <dgm:cxn modelId="{22760843-85A6-4D53-8BF3-4474101406FC}" type="presOf" srcId="{7823103F-B49C-4A7F-826A-11A60FE27AB7}" destId="{E0689EB9-DADF-4463-AD8C-0EFE0152B228}" srcOrd="1" destOrd="0" presId="urn:microsoft.com/office/officeart/2005/8/layout/orgChart1"/>
    <dgm:cxn modelId="{4D3F9866-1F0C-4E5F-89E0-E90DCE4C67C9}" type="presOf" srcId="{B8D07430-9446-49B2-9609-D61A90E61DBB}" destId="{D549DEF5-B3EE-49DC-AFAB-F5C5C9343B46}" srcOrd="0" destOrd="0" presId="urn:microsoft.com/office/officeart/2005/8/layout/orgChart1"/>
    <dgm:cxn modelId="{DF92EF68-70AA-49E4-904C-D968526C183D}" type="presOf" srcId="{14AD596F-2160-42E6-A37D-C39D8E05F3F7}" destId="{623B3E7B-9B20-435A-990A-2E3A2FFEA893}" srcOrd="1" destOrd="0" presId="urn:microsoft.com/office/officeart/2005/8/layout/orgChart1"/>
    <dgm:cxn modelId="{D7EFCE4B-7B6F-4A5F-ADA8-E0E754732649}" type="presOf" srcId="{7893D41A-29D9-46F7-A965-79D3D9229756}" destId="{1A364F9F-849D-41C9-898A-698E2C4F551E}" srcOrd="0" destOrd="0" presId="urn:microsoft.com/office/officeart/2005/8/layout/orgChart1"/>
    <dgm:cxn modelId="{9AB81A6C-4AE0-40A5-A4DC-D6DF95A264D6}" type="presOf" srcId="{6B35E691-5E9D-4532-9069-83079A13393C}" destId="{A5B8296B-2179-459A-AB8B-A72CAEC5348E}" srcOrd="0" destOrd="0" presId="urn:microsoft.com/office/officeart/2005/8/layout/orgChart1"/>
    <dgm:cxn modelId="{FCE6E24C-E8E0-4DAF-9063-E0F4E0BBC5D7}" type="presOf" srcId="{1C00CC19-FA86-400C-9AC2-FFF98A4ACD5B}" destId="{5343FD53-0DA2-47A9-B703-BAF54FDD9CED}" srcOrd="0" destOrd="0" presId="urn:microsoft.com/office/officeart/2005/8/layout/orgChart1"/>
    <dgm:cxn modelId="{9EE6B16F-04B5-44FC-A684-68818B03C62B}" srcId="{DF8EA3DE-C9AC-4752-B67E-BEBE10612273}" destId="{399ED6C0-02D6-4F00-B29E-1DF11E62AB0C}" srcOrd="4" destOrd="0" parTransId="{72CDD778-425D-4336-B0C3-B7705D9FEB5E}" sibTransId="{AB551280-F81B-439D-81DA-0A26A16A28C2}"/>
    <dgm:cxn modelId="{3F481971-FF5C-42FA-B471-F65E92468592}" type="presOf" srcId="{09C4A036-ECC5-4898-85A7-E815CA59C74E}" destId="{FE11654F-6480-48AB-87F9-C05544FF00A5}" srcOrd="1" destOrd="0" presId="urn:microsoft.com/office/officeart/2005/8/layout/orgChart1"/>
    <dgm:cxn modelId="{E76E1952-7F5C-4FBC-BD1B-3F05CFE30D48}" type="presOf" srcId="{3B5B6A13-B6CC-4D3B-BB72-49C59ECE9CD6}" destId="{64504F1E-4F23-4C18-A4C3-4BEBE54D9622}" srcOrd="0" destOrd="0" presId="urn:microsoft.com/office/officeart/2005/8/layout/orgChart1"/>
    <dgm:cxn modelId="{6F622C73-D024-4376-9F30-9E75CA7DD5CE}" type="presOf" srcId="{DF8EA3DE-C9AC-4752-B67E-BEBE10612273}" destId="{5490CFD9-B23E-4B9B-BA26-CFC4D44FB5CD}" srcOrd="1" destOrd="0" presId="urn:microsoft.com/office/officeart/2005/8/layout/orgChart1"/>
    <dgm:cxn modelId="{80B71E74-4851-43FB-9D97-00F00FE0EBCB}" type="presOf" srcId="{4AB828C9-176D-463C-B66B-89E477F315C2}" destId="{AD74307D-BD65-48E8-A5B4-32E0E75A5970}" srcOrd="1" destOrd="0" presId="urn:microsoft.com/office/officeart/2005/8/layout/orgChart1"/>
    <dgm:cxn modelId="{3AB88C55-ECD2-4846-9720-88516B7B7D74}" type="presOf" srcId="{72CDD778-425D-4336-B0C3-B7705D9FEB5E}" destId="{2C2ACCF1-43FA-4A2C-9270-DCE52706BE4B}" srcOrd="0" destOrd="0" presId="urn:microsoft.com/office/officeart/2005/8/layout/orgChart1"/>
    <dgm:cxn modelId="{C13B1376-88D8-440A-B0BC-4CD273056426}" type="presOf" srcId="{092D99E6-561A-4251-B5BB-0B96969A4D40}" destId="{F56AA222-F1D4-4343-B281-17A4FE5C8BE2}" srcOrd="0" destOrd="0" presId="urn:microsoft.com/office/officeart/2005/8/layout/orgChart1"/>
    <dgm:cxn modelId="{EB34AB77-4C23-466D-95A8-6C597469483A}" type="presOf" srcId="{C4277C6F-E326-4FE1-8761-191E7972D82B}" destId="{895F0BD1-D8B4-45CE-BA8B-784A439822B2}" srcOrd="1" destOrd="0" presId="urn:microsoft.com/office/officeart/2005/8/layout/orgChart1"/>
    <dgm:cxn modelId="{6889B479-1407-47EB-86B6-22CFABB953CA}" type="presOf" srcId="{F8CB601A-6551-41BB-AD80-54B04B3D7D2F}" destId="{9C8713AC-4357-468A-BBB7-2C5796F4EE65}" srcOrd="0" destOrd="0" presId="urn:microsoft.com/office/officeart/2005/8/layout/orgChart1"/>
    <dgm:cxn modelId="{90B04B8D-A2C6-4A6D-AF03-2AA1835E8376}" type="presOf" srcId="{092D99E6-561A-4251-B5BB-0B96969A4D40}" destId="{3EB58852-966D-42C2-8D5D-42A28857C868}" srcOrd="1" destOrd="0" presId="urn:microsoft.com/office/officeart/2005/8/layout/orgChart1"/>
    <dgm:cxn modelId="{A1298895-304C-43C6-9D37-44203EBFDB42}" type="presOf" srcId="{DF8EA3DE-C9AC-4752-B67E-BEBE10612273}" destId="{0529DF3C-6429-48AC-9EA9-31FF947B195F}" srcOrd="0" destOrd="0" presId="urn:microsoft.com/office/officeart/2005/8/layout/orgChart1"/>
    <dgm:cxn modelId="{1B951897-02EF-41CA-9897-EB0F76AA2DFE}" type="presOf" srcId="{09C4A036-ECC5-4898-85A7-E815CA59C74E}" destId="{C0860926-9115-47BC-AF91-14889839B466}" srcOrd="0" destOrd="0" presId="urn:microsoft.com/office/officeart/2005/8/layout/orgChart1"/>
    <dgm:cxn modelId="{3C798197-B078-411B-BFF2-9E36720C3455}" type="presOf" srcId="{D8B1A3B4-AE47-4E31-B6FE-98C84ADD7F08}" destId="{C148E50C-98F3-4560-8D80-9B51ADF7842C}" srcOrd="0" destOrd="0" presId="urn:microsoft.com/office/officeart/2005/8/layout/orgChart1"/>
    <dgm:cxn modelId="{36E99599-9E2E-4894-943B-FDFB59987A63}" type="presOf" srcId="{13E9FC3B-B0DC-4AB8-9713-B78190C50326}" destId="{E4376CB3-0E3D-4802-92F9-C6F923584112}" srcOrd="0" destOrd="0" presId="urn:microsoft.com/office/officeart/2005/8/layout/orgChart1"/>
    <dgm:cxn modelId="{60C1C899-26D4-4A26-A2FE-68AAA56FB600}" srcId="{F168DFDC-25D5-45DC-9265-6A0E3608EDAE}" destId="{092D99E6-561A-4251-B5BB-0B96969A4D40}" srcOrd="0" destOrd="0" parTransId="{B7CA51B1-F67C-4F5D-BD0A-50805A2DD272}" sibTransId="{4719BE76-0B08-4B18-9CDF-FE75F601AA27}"/>
    <dgm:cxn modelId="{5E160D9B-EEC6-4B9D-8F34-340D384FAA2B}" srcId="{D8B1A3B4-AE47-4E31-B6FE-98C84ADD7F08}" destId="{57DEEF8E-0466-432E-B37D-AC387EEFC888}" srcOrd="2" destOrd="0" parTransId="{C67A9B96-9DCB-413F-B755-0E5FE14DE67D}" sibTransId="{93CD3DE1-A34A-4FA4-90E8-CA8D753AC0A8}"/>
    <dgm:cxn modelId="{3AA14C9C-CE33-4E85-99EA-C27A5AF7C73E}" type="presOf" srcId="{2C0A8CEB-0364-463B-9DB1-075CF63A9823}" destId="{09B33A20-DFC0-4C09-B6FF-0B3941A8C00B}" srcOrd="0" destOrd="0" presId="urn:microsoft.com/office/officeart/2005/8/layout/orgChart1"/>
    <dgm:cxn modelId="{1DBBDE9C-AD86-4F59-B3A2-C9F286482FF2}" type="presOf" srcId="{6FA68AE5-F690-4BD1-ACE3-64B8A1E49CB5}" destId="{273CF607-5415-43BC-957B-73DA6647D663}" srcOrd="0" destOrd="0" presId="urn:microsoft.com/office/officeart/2005/8/layout/orgChart1"/>
    <dgm:cxn modelId="{7FFBE29F-223A-45D0-9C90-3E79C9D24BB9}" type="presOf" srcId="{399ED6C0-02D6-4F00-B29E-1DF11E62AB0C}" destId="{24A42A4A-D97A-41B3-AD46-B722B1FBF5D8}" srcOrd="0" destOrd="0" presId="urn:microsoft.com/office/officeart/2005/8/layout/orgChart1"/>
    <dgm:cxn modelId="{CBE82CA3-B106-4344-9C9E-16318D80ACD6}" srcId="{659C05C1-4C6F-4EE3-965A-C2A3E38F01A4}" destId="{B8D07430-9446-49B2-9609-D61A90E61DBB}" srcOrd="2" destOrd="0" parTransId="{5B72C9A0-5B41-407C-A0F2-68D4C7E1109B}" sibTransId="{9205247C-E7A0-4207-B522-84A51547928F}"/>
    <dgm:cxn modelId="{F29615A6-66C8-46F4-A830-11CFB666522E}" type="presOf" srcId="{F22B1B2F-91A3-4CDA-8D83-B8890D986387}" destId="{41B33C58-B4B4-4A64-849F-E14AA8AB8D88}" srcOrd="1" destOrd="0" presId="urn:microsoft.com/office/officeart/2005/8/layout/orgChart1"/>
    <dgm:cxn modelId="{3EC2DCA7-AC66-403B-8D42-BDD62008BBE2}" srcId="{659C05C1-4C6F-4EE3-965A-C2A3E38F01A4}" destId="{14AD596F-2160-42E6-A37D-C39D8E05F3F7}" srcOrd="4" destOrd="0" parTransId="{49B02B43-AF09-42D2-89BC-C3B1D73A56D0}" sibTransId="{CB9E6A53-71EB-4B76-94C9-860A5A1C80D2}"/>
    <dgm:cxn modelId="{BAD8CDA8-0E7C-49AD-AF64-0318276726C3}" type="presOf" srcId="{263E6413-61DD-42E6-84DA-ABB46116CA8A}" destId="{DA538F14-7E64-46F0-B090-5565CB9D18B6}" srcOrd="0" destOrd="0" presId="urn:microsoft.com/office/officeart/2005/8/layout/orgChart1"/>
    <dgm:cxn modelId="{52BA18AC-A5AC-4122-ADB6-EDE99FA375ED}" type="presOf" srcId="{57DEEF8E-0466-432E-B37D-AC387EEFC888}" destId="{53D1C56E-52F8-477E-B7A8-15012C5159A2}" srcOrd="1" destOrd="0" presId="urn:microsoft.com/office/officeart/2005/8/layout/orgChart1"/>
    <dgm:cxn modelId="{FB285EAD-B969-4428-BC6E-EE13771A6224}" type="presOf" srcId="{659C05C1-4C6F-4EE3-965A-C2A3E38F01A4}" destId="{0910B652-5877-45BB-8543-82A3994AD530}" srcOrd="0" destOrd="0" presId="urn:microsoft.com/office/officeart/2005/8/layout/orgChart1"/>
    <dgm:cxn modelId="{7C38D3AF-40E0-4F95-B4BB-0E531E4A1E1C}" type="presOf" srcId="{6D0DDBC7-D9B6-4BEC-A97E-F3087D4EC258}" destId="{5707A4B0-69D4-4824-9EF6-E1B6433D1E72}" srcOrd="0" destOrd="0" presId="urn:microsoft.com/office/officeart/2005/8/layout/orgChart1"/>
    <dgm:cxn modelId="{B9D0F9B6-C20A-470D-BDDB-25910C8A53C3}" type="presOf" srcId="{06449B1F-131B-420A-8590-397C69CA5D48}" destId="{88BE044F-67DB-41E0-9764-1BAAD3759BB3}" srcOrd="0" destOrd="0" presId="urn:microsoft.com/office/officeart/2005/8/layout/orgChart1"/>
    <dgm:cxn modelId="{A4CE7FB8-C3D9-4404-9DE2-3C1D6C04443D}" type="presOf" srcId="{9DFDCC6C-718A-4FD2-BC55-3CCFA46EDD1F}" destId="{EE0D380D-E14C-4ACB-89F0-62585CFD2E03}" srcOrd="0" destOrd="0" presId="urn:microsoft.com/office/officeart/2005/8/layout/orgChart1"/>
    <dgm:cxn modelId="{4217F1B8-B64C-49B4-B636-770B46887891}" type="presOf" srcId="{CC7FF9A4-06AF-4BD7-82DC-090EAE54CE3D}" destId="{DDB76765-0568-48B8-9AA5-A6797A915E76}" srcOrd="0" destOrd="0" presId="urn:microsoft.com/office/officeart/2005/8/layout/orgChart1"/>
    <dgm:cxn modelId="{E244C5B9-7DBC-4F49-99D7-8C790AFFD70A}" type="presOf" srcId="{3EB0AD18-5BCF-4455-8985-06A67644890E}" destId="{22B6FF2F-8B1E-4101-896A-7591587B93B0}" srcOrd="0" destOrd="0" presId="urn:microsoft.com/office/officeart/2005/8/layout/orgChart1"/>
    <dgm:cxn modelId="{4A1DBABE-8BC7-4E43-B65F-5A539E36694F}" srcId="{DF8EA3DE-C9AC-4752-B67E-BEBE10612273}" destId="{566B5D36-D144-4932-9CB0-62444967E378}" srcOrd="2" destOrd="0" parTransId="{3B5B6A13-B6CC-4D3B-BB72-49C59ECE9CD6}" sibTransId="{6707C742-C03B-4409-8DB5-0A9AEE1E7497}"/>
    <dgm:cxn modelId="{EAC0E3BE-B11A-407D-AB8C-061465227923}" srcId="{DF8EA3DE-C9AC-4752-B67E-BEBE10612273}" destId="{8E62C8BB-E429-4E14-AFE9-E8B0F51CAA55}" srcOrd="3" destOrd="0" parTransId="{1C00CC19-FA86-400C-9AC2-FFF98A4ACD5B}" sibTransId="{E9D3EB27-32AD-4CBE-B6AB-D119C1D56022}"/>
    <dgm:cxn modelId="{067390BF-1127-42F4-B778-3D8E11B970CB}" type="presOf" srcId="{F22B1B2F-91A3-4CDA-8D83-B8890D986387}" destId="{4A0940AE-871E-4064-8D60-FAADD019E016}" srcOrd="0" destOrd="0" presId="urn:microsoft.com/office/officeart/2005/8/layout/orgChart1"/>
    <dgm:cxn modelId="{1902DCBF-887A-4D64-B949-AD579D074868}" srcId="{F4B0E885-42B7-48DF-8136-B1033A955A4A}" destId="{F168DFDC-25D5-45DC-9265-6A0E3608EDAE}" srcOrd="0" destOrd="0" parTransId="{9DFDCC6C-718A-4FD2-BC55-3CCFA46EDD1F}" sibTransId="{C56DF4A3-30D6-4663-AAEF-C6E82553DD6B}"/>
    <dgm:cxn modelId="{C6ADEAC4-C983-4E7E-8A94-0C047738FF91}" srcId="{659C05C1-4C6F-4EE3-965A-C2A3E38F01A4}" destId="{6D0DDBC7-D9B6-4BEC-A97E-F3087D4EC258}" srcOrd="3" destOrd="0" parTransId="{CC7FF9A4-06AF-4BD7-82DC-090EAE54CE3D}" sibTransId="{917FB8FC-7290-4E19-99E0-E6238F30F97D}"/>
    <dgm:cxn modelId="{6C99B0C5-0818-4D8E-B02F-12B52480433E}" type="presOf" srcId="{B8D07430-9446-49B2-9609-D61A90E61DBB}" destId="{2B808DEF-02E7-45DB-AB1C-3D2DC8D5A2F4}" srcOrd="1" destOrd="0" presId="urn:microsoft.com/office/officeart/2005/8/layout/orgChart1"/>
    <dgm:cxn modelId="{CC17E5C7-A22E-47DE-9143-8FAFD8750F48}" type="presOf" srcId="{D289B679-23FB-4CD2-8F13-ADBD34382E84}" destId="{C3E80C6A-1484-48CD-98C2-2D8A764C31AE}" srcOrd="1" destOrd="0" presId="urn:microsoft.com/office/officeart/2005/8/layout/orgChart1"/>
    <dgm:cxn modelId="{408C15C8-35CC-4368-9CBA-F84227EA1798}" type="presOf" srcId="{1A74EB0B-4A4F-4833-B451-1607765BF248}" destId="{93A470B4-A480-4834-99B4-AFAF1A64F531}" srcOrd="0" destOrd="0" presId="urn:microsoft.com/office/officeart/2005/8/layout/orgChart1"/>
    <dgm:cxn modelId="{CE39F6C8-3833-4783-98A0-B27743626817}" type="presOf" srcId="{4AB828C9-176D-463C-B66B-89E477F315C2}" destId="{3A0FC819-FE19-406D-AC5A-794F9D6A8E0A}" srcOrd="0" destOrd="0" presId="urn:microsoft.com/office/officeart/2005/8/layout/orgChart1"/>
    <dgm:cxn modelId="{CD3CE4CA-01E8-40FB-9618-290A6E8C75A1}" srcId="{659C05C1-4C6F-4EE3-965A-C2A3E38F01A4}" destId="{D289B679-23FB-4CD2-8F13-ADBD34382E84}" srcOrd="6" destOrd="0" parTransId="{B79683E4-7827-4E37-BFDA-03A27AEBB22C}" sibTransId="{AECAD076-9F58-4078-B4CD-9C6C7F822E9F}"/>
    <dgm:cxn modelId="{37697ACE-4F79-410C-B3B4-AECC2AB10ED5}" type="presOf" srcId="{408F3B5C-DFB3-4678-B09E-01304AB6D387}" destId="{31FAD8D3-B6A7-45C1-97C0-2AAA91E9B6F5}" srcOrd="0" destOrd="0" presId="urn:microsoft.com/office/officeart/2005/8/layout/orgChart1"/>
    <dgm:cxn modelId="{4843E0D0-275D-4B98-B3C3-2BF9C56D50B4}" srcId="{D8B1A3B4-AE47-4E31-B6FE-98C84ADD7F08}" destId="{659C05C1-4C6F-4EE3-965A-C2A3E38F01A4}" srcOrd="1" destOrd="0" parTransId="{263E6413-61DD-42E6-84DA-ABB46116CA8A}" sibTransId="{9297D27B-981B-46BB-A666-5C2E725AD5A4}"/>
    <dgm:cxn modelId="{FF1196D4-C22B-4F39-83F2-8274CD4BB1D9}" type="presOf" srcId="{B79683E4-7827-4E37-BFDA-03A27AEBB22C}" destId="{F165D09A-3355-46A2-BCFF-37C05D6E59FD}" srcOrd="0" destOrd="0" presId="urn:microsoft.com/office/officeart/2005/8/layout/orgChart1"/>
    <dgm:cxn modelId="{1AC653D9-4F02-4A1B-9459-1274CDB9C8DB}" type="presOf" srcId="{566B5D36-D144-4932-9CB0-62444967E378}" destId="{235B1604-CC77-43AE-BB05-8ACDAB40474D}" srcOrd="1" destOrd="0" presId="urn:microsoft.com/office/officeart/2005/8/layout/orgChart1"/>
    <dgm:cxn modelId="{F9C680DA-B19C-4DD8-94E4-98E1C1C4ABD7}" srcId="{DF8EA3DE-C9AC-4752-B67E-BEBE10612273}" destId="{408F3B5C-DFB3-4678-B09E-01304AB6D387}" srcOrd="1" destOrd="0" parTransId="{6FA68AE5-F690-4BD1-ACE3-64B8A1E49CB5}" sibTransId="{70B70D4B-EE6F-4B74-937A-D713F69F831B}"/>
    <dgm:cxn modelId="{07C430DB-203A-4526-A0FB-A08EAD75FDD4}" type="presOf" srcId="{53B42179-07A3-4C3A-B437-BFA94855EF07}" destId="{0579A7CE-4BD8-49B7-B0AD-378FEED178FA}" srcOrd="0" destOrd="0" presId="urn:microsoft.com/office/officeart/2005/8/layout/orgChart1"/>
    <dgm:cxn modelId="{776E1ADD-924C-46F5-AE63-2013447F1FD8}" type="presOf" srcId="{14AD596F-2160-42E6-A37D-C39D8E05F3F7}" destId="{2DC84000-505C-4031-8A77-3BAF114FBC9F}" srcOrd="0" destOrd="0" presId="urn:microsoft.com/office/officeart/2005/8/layout/orgChart1"/>
    <dgm:cxn modelId="{7E6651E1-37E9-4064-BFAD-378BB84FD5FB}" type="presOf" srcId="{8E62C8BB-E429-4E14-AFE9-E8B0F51CAA55}" destId="{43762DD9-F160-4F20-88C9-64C2BEF06245}" srcOrd="1" destOrd="0" presId="urn:microsoft.com/office/officeart/2005/8/layout/orgChart1"/>
    <dgm:cxn modelId="{1B3E61E6-3C07-4DA0-A965-85045D6DB1C4}" srcId="{CBD960D3-9034-483A-AE6F-C9661ACB1AFA}" destId="{53B42179-07A3-4C3A-B437-BFA94855EF07}" srcOrd="0" destOrd="0" parTransId="{F8CB601A-6551-41BB-AD80-54B04B3D7D2F}" sibTransId="{4E1E5B4B-0034-4F3A-8025-C8D64C831885}"/>
    <dgm:cxn modelId="{AF3A2AE8-D1A4-4C90-9845-AAA1CE907BEB}" type="presOf" srcId="{6D0DDBC7-D9B6-4BEC-A97E-F3087D4EC258}" destId="{87749DBD-D95E-415A-9289-93AE2B669D64}" srcOrd="1" destOrd="0" presId="urn:microsoft.com/office/officeart/2005/8/layout/orgChart1"/>
    <dgm:cxn modelId="{3D05A3EE-99B5-4F6C-A46D-50BF4F249B6D}" srcId="{57DEEF8E-0466-432E-B37D-AC387EEFC888}" destId="{7823103F-B49C-4A7F-826A-11A60FE27AB7}" srcOrd="0" destOrd="0" parTransId="{13E9FC3B-B0DC-4AB8-9713-B78190C50326}" sibTransId="{AD27904A-EB13-4326-83E4-6BACF51A9354}"/>
    <dgm:cxn modelId="{29B5F8EE-3E99-47C6-8623-73692BA2A519}" type="presOf" srcId="{C4277C6F-E326-4FE1-8761-191E7972D82B}" destId="{495CD5F9-9931-46A4-BEAA-40BD62BCCDB4}" srcOrd="0" destOrd="0" presId="urn:microsoft.com/office/officeart/2005/8/layout/orgChart1"/>
    <dgm:cxn modelId="{7F713AF0-FE9E-47C0-B1BE-D019F8BD1518}" type="presOf" srcId="{1A74EB0B-4A4F-4833-B451-1607765BF248}" destId="{E4A2B682-7720-4ABE-863B-67E87C19E164}" srcOrd="1" destOrd="0" presId="urn:microsoft.com/office/officeart/2005/8/layout/orgChart1"/>
    <dgm:cxn modelId="{29052EF2-7136-4481-9AFC-A7AF5AD369B2}" srcId="{2C0A8CEB-0364-463B-9DB1-075CF63A9823}" destId="{D8B1A3B4-AE47-4E31-B6FE-98C84ADD7F08}" srcOrd="0" destOrd="0" parTransId="{47726759-B03C-4D24-8224-CB011238E720}" sibTransId="{83526AFD-E90A-4BB5-A1C8-83E05C9A0D4C}"/>
    <dgm:cxn modelId="{69DB62F6-FA9F-45C1-BF7E-312CE49BFD86}" type="presOf" srcId="{5B72C9A0-5B41-407C-A0F2-68D4C7E1109B}" destId="{EBDD227C-9414-40D0-8AA8-B0F3AFBB71B4}" srcOrd="0" destOrd="0" presId="urn:microsoft.com/office/officeart/2005/8/layout/orgChart1"/>
    <dgm:cxn modelId="{294F81FA-747E-43C5-A98B-2EA4092D6F9E}" type="presOf" srcId="{8F72DDE5-0AA2-47AE-91B1-64F76AC13837}" destId="{6BFBA70F-2398-487E-B616-D32D13F04737}" srcOrd="0" destOrd="0" presId="urn:microsoft.com/office/officeart/2005/8/layout/orgChart1"/>
    <dgm:cxn modelId="{FC645CFC-0CB8-4C1F-ADF2-5F9A4E6AFFD2}" type="presOf" srcId="{CBD960D3-9034-483A-AE6F-C9661ACB1AFA}" destId="{BFC17D50-DA7C-4067-8426-CE2F3DAD1449}" srcOrd="1" destOrd="0" presId="urn:microsoft.com/office/officeart/2005/8/layout/orgChart1"/>
    <dgm:cxn modelId="{1B474313-C8EB-4B0D-81C8-E92559AFE4BC}" type="presParOf" srcId="{09B33A20-DFC0-4C09-B6FF-0B3941A8C00B}" destId="{16668BBD-1B88-4FC4-A55C-0BDBB90A8F7E}" srcOrd="0" destOrd="0" presId="urn:microsoft.com/office/officeart/2005/8/layout/orgChart1"/>
    <dgm:cxn modelId="{57C3E260-CD52-421A-B59D-CD544A1071D2}" type="presParOf" srcId="{16668BBD-1B88-4FC4-A55C-0BDBB90A8F7E}" destId="{9E1D62A9-31F9-4D2A-A8E6-34AB0A5C9EB3}" srcOrd="0" destOrd="0" presId="urn:microsoft.com/office/officeart/2005/8/layout/orgChart1"/>
    <dgm:cxn modelId="{8DB1BD5A-D8FA-4DA9-9DCA-F608FBF84222}" type="presParOf" srcId="{9E1D62A9-31F9-4D2A-A8E6-34AB0A5C9EB3}" destId="{C148E50C-98F3-4560-8D80-9B51ADF7842C}" srcOrd="0" destOrd="0" presId="urn:microsoft.com/office/officeart/2005/8/layout/orgChart1"/>
    <dgm:cxn modelId="{435178C0-C9FB-4690-A925-FBB19268C0B6}" type="presParOf" srcId="{9E1D62A9-31F9-4D2A-A8E6-34AB0A5C9EB3}" destId="{E93F876B-9601-4D79-A7E3-92683B15AFA2}" srcOrd="1" destOrd="0" presId="urn:microsoft.com/office/officeart/2005/8/layout/orgChart1"/>
    <dgm:cxn modelId="{D5EDBF12-711C-4CF8-8136-D21EFEAFD795}" type="presParOf" srcId="{16668BBD-1B88-4FC4-A55C-0BDBB90A8F7E}" destId="{20666396-B750-4D86-85FC-D16D81F43B31}" srcOrd="1" destOrd="0" presId="urn:microsoft.com/office/officeart/2005/8/layout/orgChart1"/>
    <dgm:cxn modelId="{DDA762A3-6C4B-461A-9982-48A204084919}" type="presParOf" srcId="{20666396-B750-4D86-85FC-D16D81F43B31}" destId="{90FB5599-C9A4-4D1B-BE9C-4D55692C541A}" srcOrd="0" destOrd="0" presId="urn:microsoft.com/office/officeart/2005/8/layout/orgChart1"/>
    <dgm:cxn modelId="{5801BE76-7CC8-47FB-BA29-96673324C0EE}" type="presParOf" srcId="{20666396-B750-4D86-85FC-D16D81F43B31}" destId="{3D4FF83B-87CB-4E12-B9C8-027D4F8C63F3}" srcOrd="1" destOrd="0" presId="urn:microsoft.com/office/officeart/2005/8/layout/orgChart1"/>
    <dgm:cxn modelId="{377C74CC-A8CA-4EAE-8AEC-D6315509D47A}" type="presParOf" srcId="{3D4FF83B-87CB-4E12-B9C8-027D4F8C63F3}" destId="{720CC595-269D-4579-A0C7-54323049B443}" srcOrd="0" destOrd="0" presId="urn:microsoft.com/office/officeart/2005/8/layout/orgChart1"/>
    <dgm:cxn modelId="{8006E1E4-5096-413A-A28C-BE1F161714EB}" type="presParOf" srcId="{720CC595-269D-4579-A0C7-54323049B443}" destId="{0529DF3C-6429-48AC-9EA9-31FF947B195F}" srcOrd="0" destOrd="0" presId="urn:microsoft.com/office/officeart/2005/8/layout/orgChart1"/>
    <dgm:cxn modelId="{E821B2C6-03EC-440B-A409-F4DE35343946}" type="presParOf" srcId="{720CC595-269D-4579-A0C7-54323049B443}" destId="{5490CFD9-B23E-4B9B-BA26-CFC4D44FB5CD}" srcOrd="1" destOrd="0" presId="urn:microsoft.com/office/officeart/2005/8/layout/orgChart1"/>
    <dgm:cxn modelId="{B5416B7E-FE45-4CF7-88A3-D9499A148FE0}" type="presParOf" srcId="{3D4FF83B-87CB-4E12-B9C8-027D4F8C63F3}" destId="{9887469B-9DC2-4469-A50E-7287F890C1F4}" srcOrd="1" destOrd="0" presId="urn:microsoft.com/office/officeart/2005/8/layout/orgChart1"/>
    <dgm:cxn modelId="{B766AC7D-9B6C-4A65-A7BF-EE9F18B3134F}" type="presParOf" srcId="{9887469B-9DC2-4469-A50E-7287F890C1F4}" destId="{E5D91788-878B-4184-AD37-59060480B447}" srcOrd="0" destOrd="0" presId="urn:microsoft.com/office/officeart/2005/8/layout/orgChart1"/>
    <dgm:cxn modelId="{C786B00E-2129-4C25-ABA4-6C9B6FCB09C2}" type="presParOf" srcId="{9887469B-9DC2-4469-A50E-7287F890C1F4}" destId="{142FEB8A-C407-48B6-BE6C-2C8AC92CD195}" srcOrd="1" destOrd="0" presId="urn:microsoft.com/office/officeart/2005/8/layout/orgChart1"/>
    <dgm:cxn modelId="{1F9DC2C4-C2D0-415D-9C0F-423055F1044E}" type="presParOf" srcId="{142FEB8A-C407-48B6-BE6C-2C8AC92CD195}" destId="{FB960932-6EFE-4B72-8F40-20DCC5438871}" srcOrd="0" destOrd="0" presId="urn:microsoft.com/office/officeart/2005/8/layout/orgChart1"/>
    <dgm:cxn modelId="{B38BB5D5-CD96-486E-843D-73E8C9FAFD29}" type="presParOf" srcId="{FB960932-6EFE-4B72-8F40-20DCC5438871}" destId="{C0860926-9115-47BC-AF91-14889839B466}" srcOrd="0" destOrd="0" presId="urn:microsoft.com/office/officeart/2005/8/layout/orgChart1"/>
    <dgm:cxn modelId="{C1D27EF6-54BF-44AC-9809-C2B115E4F950}" type="presParOf" srcId="{FB960932-6EFE-4B72-8F40-20DCC5438871}" destId="{FE11654F-6480-48AB-87F9-C05544FF00A5}" srcOrd="1" destOrd="0" presId="urn:microsoft.com/office/officeart/2005/8/layout/orgChart1"/>
    <dgm:cxn modelId="{DF90427B-7E9C-4940-91D9-284082E52C31}" type="presParOf" srcId="{142FEB8A-C407-48B6-BE6C-2C8AC92CD195}" destId="{AA935329-59DF-4D48-A9CE-52F506B03AC1}" srcOrd="1" destOrd="0" presId="urn:microsoft.com/office/officeart/2005/8/layout/orgChart1"/>
    <dgm:cxn modelId="{9E9822E6-0DCC-4187-B2D1-594C7C59232A}" type="presParOf" srcId="{142FEB8A-C407-48B6-BE6C-2C8AC92CD195}" destId="{76861A37-549D-4A2B-9C2C-940E8A3BBEDB}" srcOrd="2" destOrd="0" presId="urn:microsoft.com/office/officeart/2005/8/layout/orgChart1"/>
    <dgm:cxn modelId="{5D97C36A-18CC-42E4-80A7-6F06897CE0F9}" type="presParOf" srcId="{9887469B-9DC2-4469-A50E-7287F890C1F4}" destId="{273CF607-5415-43BC-957B-73DA6647D663}" srcOrd="2" destOrd="0" presId="urn:microsoft.com/office/officeart/2005/8/layout/orgChart1"/>
    <dgm:cxn modelId="{AE77FDE7-C3BE-4F9D-931E-978784435148}" type="presParOf" srcId="{9887469B-9DC2-4469-A50E-7287F890C1F4}" destId="{5F3D99DA-E808-4A78-B433-6065070353FA}" srcOrd="3" destOrd="0" presId="urn:microsoft.com/office/officeart/2005/8/layout/orgChart1"/>
    <dgm:cxn modelId="{617D027B-331A-40B8-9600-8800F78185C5}" type="presParOf" srcId="{5F3D99DA-E808-4A78-B433-6065070353FA}" destId="{26C9CE6D-CA60-4C0B-A5F2-0D71F56BF83E}" srcOrd="0" destOrd="0" presId="urn:microsoft.com/office/officeart/2005/8/layout/orgChart1"/>
    <dgm:cxn modelId="{4E8E7D9D-F22C-4CFD-AB5B-398F8B007E13}" type="presParOf" srcId="{26C9CE6D-CA60-4C0B-A5F2-0D71F56BF83E}" destId="{31FAD8D3-B6A7-45C1-97C0-2AAA91E9B6F5}" srcOrd="0" destOrd="0" presId="urn:microsoft.com/office/officeart/2005/8/layout/orgChart1"/>
    <dgm:cxn modelId="{7F013255-6AC5-4251-9B8A-B3EEAD73BFFB}" type="presParOf" srcId="{26C9CE6D-CA60-4C0B-A5F2-0D71F56BF83E}" destId="{59AEAB55-871F-4B18-94AE-9D0F80DF8C48}" srcOrd="1" destOrd="0" presId="urn:microsoft.com/office/officeart/2005/8/layout/orgChart1"/>
    <dgm:cxn modelId="{B32BF3CD-C4E7-4312-B71D-119F51A142DF}" type="presParOf" srcId="{5F3D99DA-E808-4A78-B433-6065070353FA}" destId="{20A49DBA-96F0-4317-84DF-82E2E970AD49}" srcOrd="1" destOrd="0" presId="urn:microsoft.com/office/officeart/2005/8/layout/orgChart1"/>
    <dgm:cxn modelId="{535309A3-40A0-4D00-ABEA-BC839697FD68}" type="presParOf" srcId="{5F3D99DA-E808-4A78-B433-6065070353FA}" destId="{ABDB16B4-866F-4B42-ABD6-4B49F90E649D}" srcOrd="2" destOrd="0" presId="urn:microsoft.com/office/officeart/2005/8/layout/orgChart1"/>
    <dgm:cxn modelId="{B0B03D90-E51A-4A1B-AEDD-42F2F4D461C8}" type="presParOf" srcId="{9887469B-9DC2-4469-A50E-7287F890C1F4}" destId="{64504F1E-4F23-4C18-A4C3-4BEBE54D9622}" srcOrd="4" destOrd="0" presId="urn:microsoft.com/office/officeart/2005/8/layout/orgChart1"/>
    <dgm:cxn modelId="{527A24A3-87E5-4528-A98C-A2481E85F9E6}" type="presParOf" srcId="{9887469B-9DC2-4469-A50E-7287F890C1F4}" destId="{D12939DA-EC4C-4F95-AADF-15E4A1F70C0D}" srcOrd="5" destOrd="0" presId="urn:microsoft.com/office/officeart/2005/8/layout/orgChart1"/>
    <dgm:cxn modelId="{F467C20B-E920-4C8D-A1CB-FE4CE2B51A12}" type="presParOf" srcId="{D12939DA-EC4C-4F95-AADF-15E4A1F70C0D}" destId="{A3F82711-81D2-4B05-B1FB-92F754F6DA9A}" srcOrd="0" destOrd="0" presId="urn:microsoft.com/office/officeart/2005/8/layout/orgChart1"/>
    <dgm:cxn modelId="{DD77A124-B7E2-4793-9931-188DA1C6CFF7}" type="presParOf" srcId="{A3F82711-81D2-4B05-B1FB-92F754F6DA9A}" destId="{9D8F4290-9691-4033-8751-29A6A8AD636E}" srcOrd="0" destOrd="0" presId="urn:microsoft.com/office/officeart/2005/8/layout/orgChart1"/>
    <dgm:cxn modelId="{D7DE94CB-EEEB-4511-94D2-F394BA56B8CF}" type="presParOf" srcId="{A3F82711-81D2-4B05-B1FB-92F754F6DA9A}" destId="{235B1604-CC77-43AE-BB05-8ACDAB40474D}" srcOrd="1" destOrd="0" presId="urn:microsoft.com/office/officeart/2005/8/layout/orgChart1"/>
    <dgm:cxn modelId="{2653725D-A174-443C-B4B5-ADC0716D2E2E}" type="presParOf" srcId="{D12939DA-EC4C-4F95-AADF-15E4A1F70C0D}" destId="{87440D8A-ACEA-45C1-B46B-78D96CB26457}" srcOrd="1" destOrd="0" presId="urn:microsoft.com/office/officeart/2005/8/layout/orgChart1"/>
    <dgm:cxn modelId="{F3126195-6173-420C-9EB9-791717BC442A}" type="presParOf" srcId="{D12939DA-EC4C-4F95-AADF-15E4A1F70C0D}" destId="{86A0B641-AB69-4CCB-AB2E-267752A0D3D5}" srcOrd="2" destOrd="0" presId="urn:microsoft.com/office/officeart/2005/8/layout/orgChart1"/>
    <dgm:cxn modelId="{E1ABCE8D-563D-4157-B99F-2947777502A3}" type="presParOf" srcId="{9887469B-9DC2-4469-A50E-7287F890C1F4}" destId="{5343FD53-0DA2-47A9-B703-BAF54FDD9CED}" srcOrd="6" destOrd="0" presId="urn:microsoft.com/office/officeart/2005/8/layout/orgChart1"/>
    <dgm:cxn modelId="{95107BAA-46F3-4C25-922E-87C70744A599}" type="presParOf" srcId="{9887469B-9DC2-4469-A50E-7287F890C1F4}" destId="{40AE5385-6E65-4173-B8FB-701DC3F27C76}" srcOrd="7" destOrd="0" presId="urn:microsoft.com/office/officeart/2005/8/layout/orgChart1"/>
    <dgm:cxn modelId="{7F8C4AB3-FDA6-4B20-8923-D903EA5254E6}" type="presParOf" srcId="{40AE5385-6E65-4173-B8FB-701DC3F27C76}" destId="{28178BA0-14B2-4FCC-9EA8-CE05076428E4}" srcOrd="0" destOrd="0" presId="urn:microsoft.com/office/officeart/2005/8/layout/orgChart1"/>
    <dgm:cxn modelId="{3B960EE2-AA38-464F-AE03-29D4A3295832}" type="presParOf" srcId="{28178BA0-14B2-4FCC-9EA8-CE05076428E4}" destId="{B08200B4-034E-4F90-A5FE-7838A137B0E2}" srcOrd="0" destOrd="0" presId="urn:microsoft.com/office/officeart/2005/8/layout/orgChart1"/>
    <dgm:cxn modelId="{689475EB-BF13-432C-AAE8-366FC039851F}" type="presParOf" srcId="{28178BA0-14B2-4FCC-9EA8-CE05076428E4}" destId="{43762DD9-F160-4F20-88C9-64C2BEF06245}" srcOrd="1" destOrd="0" presId="urn:microsoft.com/office/officeart/2005/8/layout/orgChart1"/>
    <dgm:cxn modelId="{29BAB93F-A5FA-4C10-B0E7-FCC2E24A913B}" type="presParOf" srcId="{40AE5385-6E65-4173-B8FB-701DC3F27C76}" destId="{E69C6AFB-86E1-40E7-B17C-7B1894AC41D1}" srcOrd="1" destOrd="0" presId="urn:microsoft.com/office/officeart/2005/8/layout/orgChart1"/>
    <dgm:cxn modelId="{E18E984C-F6F8-440C-8DBB-A99C3D3DF314}" type="presParOf" srcId="{40AE5385-6E65-4173-B8FB-701DC3F27C76}" destId="{38D94A32-6D39-4AA3-BD97-61CC93B009FC}" srcOrd="2" destOrd="0" presId="urn:microsoft.com/office/officeart/2005/8/layout/orgChart1"/>
    <dgm:cxn modelId="{A593C457-6F6C-4FB7-8E5C-118A23241D69}" type="presParOf" srcId="{9887469B-9DC2-4469-A50E-7287F890C1F4}" destId="{2C2ACCF1-43FA-4A2C-9270-DCE52706BE4B}" srcOrd="8" destOrd="0" presId="urn:microsoft.com/office/officeart/2005/8/layout/orgChart1"/>
    <dgm:cxn modelId="{399FD5F8-BF8E-4872-A75C-C430F0C6B333}" type="presParOf" srcId="{9887469B-9DC2-4469-A50E-7287F890C1F4}" destId="{FB7E3800-227F-406C-AD9A-012CFF80E3E8}" srcOrd="9" destOrd="0" presId="urn:microsoft.com/office/officeart/2005/8/layout/orgChart1"/>
    <dgm:cxn modelId="{462E68FD-567F-4BC1-81D2-868E7588503E}" type="presParOf" srcId="{FB7E3800-227F-406C-AD9A-012CFF80E3E8}" destId="{97FC4D20-46FF-41D9-879C-0652D0FEA5D2}" srcOrd="0" destOrd="0" presId="urn:microsoft.com/office/officeart/2005/8/layout/orgChart1"/>
    <dgm:cxn modelId="{B306389B-1D9C-4FBE-95D5-C86E8C0F0A2A}" type="presParOf" srcId="{97FC4D20-46FF-41D9-879C-0652D0FEA5D2}" destId="{24A42A4A-D97A-41B3-AD46-B722B1FBF5D8}" srcOrd="0" destOrd="0" presId="urn:microsoft.com/office/officeart/2005/8/layout/orgChart1"/>
    <dgm:cxn modelId="{4C2CE5B6-8B4E-4FBC-BBB8-A9ECAA482AC5}" type="presParOf" srcId="{97FC4D20-46FF-41D9-879C-0652D0FEA5D2}" destId="{3817525E-0239-4CEC-8A69-60875FDC09E4}" srcOrd="1" destOrd="0" presId="urn:microsoft.com/office/officeart/2005/8/layout/orgChart1"/>
    <dgm:cxn modelId="{2283F698-8D9D-429A-A016-9653D91768BE}" type="presParOf" srcId="{FB7E3800-227F-406C-AD9A-012CFF80E3E8}" destId="{935A3B67-1067-4B54-B9E7-0D4132D13945}" srcOrd="1" destOrd="0" presId="urn:microsoft.com/office/officeart/2005/8/layout/orgChart1"/>
    <dgm:cxn modelId="{BF10CEE3-E402-49BC-A21C-6E8BFC51CB21}" type="presParOf" srcId="{FB7E3800-227F-406C-AD9A-012CFF80E3E8}" destId="{43F08864-C524-4E5A-8EE4-9E7F88AB7FB6}" srcOrd="2" destOrd="0" presId="urn:microsoft.com/office/officeart/2005/8/layout/orgChart1"/>
    <dgm:cxn modelId="{16125D99-0508-4EEA-8EF7-D70300A2A76F}" type="presParOf" srcId="{3D4FF83B-87CB-4E12-B9C8-027D4F8C63F3}" destId="{4BF5D6B2-4546-40E1-9371-F29DB9AE0712}" srcOrd="2" destOrd="0" presId="urn:microsoft.com/office/officeart/2005/8/layout/orgChart1"/>
    <dgm:cxn modelId="{C9A6D649-9430-4FF4-8C47-FAF35C311103}" type="presParOf" srcId="{20666396-B750-4D86-85FC-D16D81F43B31}" destId="{DA538F14-7E64-46F0-B090-5565CB9D18B6}" srcOrd="2" destOrd="0" presId="urn:microsoft.com/office/officeart/2005/8/layout/orgChart1"/>
    <dgm:cxn modelId="{2111D0B8-25BD-48B6-A451-1BEB237C3127}" type="presParOf" srcId="{20666396-B750-4D86-85FC-D16D81F43B31}" destId="{ED23E747-2CB7-4F25-974C-76A84B089D0E}" srcOrd="3" destOrd="0" presId="urn:microsoft.com/office/officeart/2005/8/layout/orgChart1"/>
    <dgm:cxn modelId="{E08053DC-BE36-42BB-B178-AFA27DE36A39}" type="presParOf" srcId="{ED23E747-2CB7-4F25-974C-76A84B089D0E}" destId="{3D73B292-1567-4419-8B1F-D9CA20C2C334}" srcOrd="0" destOrd="0" presId="urn:microsoft.com/office/officeart/2005/8/layout/orgChart1"/>
    <dgm:cxn modelId="{882D2D12-4C12-4EAE-9292-243AD85E9D09}" type="presParOf" srcId="{3D73B292-1567-4419-8B1F-D9CA20C2C334}" destId="{0910B652-5877-45BB-8543-82A3994AD530}" srcOrd="0" destOrd="0" presId="urn:microsoft.com/office/officeart/2005/8/layout/orgChart1"/>
    <dgm:cxn modelId="{B7EB8037-9921-4607-8DCC-12A19E3B0E6F}" type="presParOf" srcId="{3D73B292-1567-4419-8B1F-D9CA20C2C334}" destId="{0DE21574-EF45-4623-9F80-2F7EC60DE0A8}" srcOrd="1" destOrd="0" presId="urn:microsoft.com/office/officeart/2005/8/layout/orgChart1"/>
    <dgm:cxn modelId="{64E9CFFF-9E4B-42DC-8D22-4D33B745DE9D}" type="presParOf" srcId="{ED23E747-2CB7-4F25-974C-76A84B089D0E}" destId="{685C785F-FAD5-4530-93D3-83FB96C9FA6B}" srcOrd="1" destOrd="0" presId="urn:microsoft.com/office/officeart/2005/8/layout/orgChart1"/>
    <dgm:cxn modelId="{69158CA5-EAD8-4431-A19F-E6C187BA779F}" type="presParOf" srcId="{685C785F-FAD5-4530-93D3-83FB96C9FA6B}" destId="{835F7550-CB99-4F59-AC55-B2CA87C0EA40}" srcOrd="0" destOrd="0" presId="urn:microsoft.com/office/officeart/2005/8/layout/orgChart1"/>
    <dgm:cxn modelId="{EFA2E867-7FCE-4E55-BEDB-D4E6B53AEDCC}" type="presParOf" srcId="{685C785F-FAD5-4530-93D3-83FB96C9FA6B}" destId="{E1BBDF75-739E-4102-BA88-22776311F328}" srcOrd="1" destOrd="0" presId="urn:microsoft.com/office/officeart/2005/8/layout/orgChart1"/>
    <dgm:cxn modelId="{286E30BE-F378-4411-8309-8D3D5DF29610}" type="presParOf" srcId="{E1BBDF75-739E-4102-BA88-22776311F328}" destId="{202B77CA-9279-4E12-9549-8AAF26EEA67D}" srcOrd="0" destOrd="0" presId="urn:microsoft.com/office/officeart/2005/8/layout/orgChart1"/>
    <dgm:cxn modelId="{B30B2BCF-C9A3-41D0-895E-876614992E07}" type="presParOf" srcId="{202B77CA-9279-4E12-9549-8AAF26EEA67D}" destId="{3A0FC819-FE19-406D-AC5A-794F9D6A8E0A}" srcOrd="0" destOrd="0" presId="urn:microsoft.com/office/officeart/2005/8/layout/orgChart1"/>
    <dgm:cxn modelId="{AD4261C2-BB58-4797-BB89-15A2483DCFA4}" type="presParOf" srcId="{202B77CA-9279-4E12-9549-8AAF26EEA67D}" destId="{AD74307D-BD65-48E8-A5B4-32E0E75A5970}" srcOrd="1" destOrd="0" presId="urn:microsoft.com/office/officeart/2005/8/layout/orgChart1"/>
    <dgm:cxn modelId="{C86C60D6-7848-48E7-8667-E4600051DB09}" type="presParOf" srcId="{E1BBDF75-739E-4102-BA88-22776311F328}" destId="{DFEBA877-CFA0-4B05-9C65-D93FE1F2B21C}" srcOrd="1" destOrd="0" presId="urn:microsoft.com/office/officeart/2005/8/layout/orgChart1"/>
    <dgm:cxn modelId="{5CD7B63E-6CA4-4841-8B97-C236ADA72432}" type="presParOf" srcId="{E1BBDF75-739E-4102-BA88-22776311F328}" destId="{72485E73-9038-44E3-94C3-C18A8FBB4FDD}" srcOrd="2" destOrd="0" presId="urn:microsoft.com/office/officeart/2005/8/layout/orgChart1"/>
    <dgm:cxn modelId="{20C2B80D-93BA-4AA0-AC2B-A4CD1EC2A6E9}" type="presParOf" srcId="{685C785F-FAD5-4530-93D3-83FB96C9FA6B}" destId="{88BE044F-67DB-41E0-9764-1BAAD3759BB3}" srcOrd="2" destOrd="0" presId="urn:microsoft.com/office/officeart/2005/8/layout/orgChart1"/>
    <dgm:cxn modelId="{6FCAFB74-14D4-4FA5-8FBE-0E9B23361E90}" type="presParOf" srcId="{685C785F-FAD5-4530-93D3-83FB96C9FA6B}" destId="{44890005-EE78-40A7-BCBD-E421FDD92C86}" srcOrd="3" destOrd="0" presId="urn:microsoft.com/office/officeart/2005/8/layout/orgChart1"/>
    <dgm:cxn modelId="{80DB1224-5812-4F67-B1EA-BDAFD84897C1}" type="presParOf" srcId="{44890005-EE78-40A7-BCBD-E421FDD92C86}" destId="{5C3156D1-4C64-4D43-8700-BC4E5F36055F}" srcOrd="0" destOrd="0" presId="urn:microsoft.com/office/officeart/2005/8/layout/orgChart1"/>
    <dgm:cxn modelId="{2CCA3483-69C2-4ECD-A541-8FEAE4357C6E}" type="presParOf" srcId="{5C3156D1-4C64-4D43-8700-BC4E5F36055F}" destId="{4A0940AE-871E-4064-8D60-FAADD019E016}" srcOrd="0" destOrd="0" presId="urn:microsoft.com/office/officeart/2005/8/layout/orgChart1"/>
    <dgm:cxn modelId="{F61D8EF4-A9E3-444A-BD99-6C06F9436396}" type="presParOf" srcId="{5C3156D1-4C64-4D43-8700-BC4E5F36055F}" destId="{41B33C58-B4B4-4A64-849F-E14AA8AB8D88}" srcOrd="1" destOrd="0" presId="urn:microsoft.com/office/officeart/2005/8/layout/orgChart1"/>
    <dgm:cxn modelId="{5B6C1013-0445-44E2-8AE1-7D27D6043643}" type="presParOf" srcId="{44890005-EE78-40A7-BCBD-E421FDD92C86}" destId="{6CA4C89A-9861-41B4-A456-7AE1E074DE0D}" srcOrd="1" destOrd="0" presId="urn:microsoft.com/office/officeart/2005/8/layout/orgChart1"/>
    <dgm:cxn modelId="{EED18064-D763-417B-A3F0-BB7CA78A628A}" type="presParOf" srcId="{44890005-EE78-40A7-BCBD-E421FDD92C86}" destId="{D1D5B984-DEB6-45A5-B9C8-3378BC4007C8}" srcOrd="2" destOrd="0" presId="urn:microsoft.com/office/officeart/2005/8/layout/orgChart1"/>
    <dgm:cxn modelId="{BB8833A0-08A0-4F4D-B4AA-5FC3E426BBC2}" type="presParOf" srcId="{685C785F-FAD5-4530-93D3-83FB96C9FA6B}" destId="{EBDD227C-9414-40D0-8AA8-B0F3AFBB71B4}" srcOrd="4" destOrd="0" presId="urn:microsoft.com/office/officeart/2005/8/layout/orgChart1"/>
    <dgm:cxn modelId="{6FBF1703-0E4D-4C74-9620-164DD61BCC99}" type="presParOf" srcId="{685C785F-FAD5-4530-93D3-83FB96C9FA6B}" destId="{13EC005E-7432-490A-B8BB-C2CEC094D06A}" srcOrd="5" destOrd="0" presId="urn:microsoft.com/office/officeart/2005/8/layout/orgChart1"/>
    <dgm:cxn modelId="{17A9406B-003B-4054-9B43-7B945EBFC166}" type="presParOf" srcId="{13EC005E-7432-490A-B8BB-C2CEC094D06A}" destId="{ED6EF39F-9DE0-4DE6-90E4-775B8D3AC3C7}" srcOrd="0" destOrd="0" presId="urn:microsoft.com/office/officeart/2005/8/layout/orgChart1"/>
    <dgm:cxn modelId="{D0F8F783-0E67-4D42-BD7C-F9F42FD6A58D}" type="presParOf" srcId="{ED6EF39F-9DE0-4DE6-90E4-775B8D3AC3C7}" destId="{D549DEF5-B3EE-49DC-AFAB-F5C5C9343B46}" srcOrd="0" destOrd="0" presId="urn:microsoft.com/office/officeart/2005/8/layout/orgChart1"/>
    <dgm:cxn modelId="{3C91BBD3-8B6E-4879-98E0-DCACF5A4816B}" type="presParOf" srcId="{ED6EF39F-9DE0-4DE6-90E4-775B8D3AC3C7}" destId="{2B808DEF-02E7-45DB-AB1C-3D2DC8D5A2F4}" srcOrd="1" destOrd="0" presId="urn:microsoft.com/office/officeart/2005/8/layout/orgChart1"/>
    <dgm:cxn modelId="{BD8519A5-8419-4F46-8FBE-E41F33BED1A4}" type="presParOf" srcId="{13EC005E-7432-490A-B8BB-C2CEC094D06A}" destId="{5E45937C-5BAB-42C0-ABFC-40FBEADDDC70}" srcOrd="1" destOrd="0" presId="urn:microsoft.com/office/officeart/2005/8/layout/orgChart1"/>
    <dgm:cxn modelId="{6246A94B-2C37-47F3-9F34-78D4663A4079}" type="presParOf" srcId="{13EC005E-7432-490A-B8BB-C2CEC094D06A}" destId="{115454C1-0880-4F45-AB98-1DA8E6177183}" srcOrd="2" destOrd="0" presId="urn:microsoft.com/office/officeart/2005/8/layout/orgChart1"/>
    <dgm:cxn modelId="{2263DDFF-4273-49EC-823D-810251730270}" type="presParOf" srcId="{685C785F-FAD5-4530-93D3-83FB96C9FA6B}" destId="{DDB76765-0568-48B8-9AA5-A6797A915E76}" srcOrd="6" destOrd="0" presId="urn:microsoft.com/office/officeart/2005/8/layout/orgChart1"/>
    <dgm:cxn modelId="{4915F95B-39CB-49DA-8954-47116C6CACEB}" type="presParOf" srcId="{685C785F-FAD5-4530-93D3-83FB96C9FA6B}" destId="{911D9CA1-D3B9-4928-AA25-D915008E63B2}" srcOrd="7" destOrd="0" presId="urn:microsoft.com/office/officeart/2005/8/layout/orgChart1"/>
    <dgm:cxn modelId="{5CF7C099-0CA3-425D-A88E-099BA75109A1}" type="presParOf" srcId="{911D9CA1-D3B9-4928-AA25-D915008E63B2}" destId="{75358458-746F-4982-BD41-C9F3AEB17099}" srcOrd="0" destOrd="0" presId="urn:microsoft.com/office/officeart/2005/8/layout/orgChart1"/>
    <dgm:cxn modelId="{FDE6CA4C-265B-4546-9C12-B00061FD85A1}" type="presParOf" srcId="{75358458-746F-4982-BD41-C9F3AEB17099}" destId="{5707A4B0-69D4-4824-9EF6-E1B6433D1E72}" srcOrd="0" destOrd="0" presId="urn:microsoft.com/office/officeart/2005/8/layout/orgChart1"/>
    <dgm:cxn modelId="{50F2B9D6-BA2C-4702-BAE3-7F1345E00BCB}" type="presParOf" srcId="{75358458-746F-4982-BD41-C9F3AEB17099}" destId="{87749DBD-D95E-415A-9289-93AE2B669D64}" srcOrd="1" destOrd="0" presId="urn:microsoft.com/office/officeart/2005/8/layout/orgChart1"/>
    <dgm:cxn modelId="{E5CD37E4-EB9E-40E5-892C-3772C09B60B1}" type="presParOf" srcId="{911D9CA1-D3B9-4928-AA25-D915008E63B2}" destId="{3963C639-8518-4BB8-AC42-C7A125E67814}" srcOrd="1" destOrd="0" presId="urn:microsoft.com/office/officeart/2005/8/layout/orgChart1"/>
    <dgm:cxn modelId="{BADA2CA3-7DB4-4161-8585-CA297FAD9B6E}" type="presParOf" srcId="{911D9CA1-D3B9-4928-AA25-D915008E63B2}" destId="{15BFA877-452D-4982-8567-B02DBC8B5ECF}" srcOrd="2" destOrd="0" presId="urn:microsoft.com/office/officeart/2005/8/layout/orgChart1"/>
    <dgm:cxn modelId="{D4D56003-C411-4652-9421-3971CDFC7ABD}" type="presParOf" srcId="{685C785F-FAD5-4530-93D3-83FB96C9FA6B}" destId="{E5B90FA5-E752-409C-95A9-7A4E482911D3}" srcOrd="8" destOrd="0" presId="urn:microsoft.com/office/officeart/2005/8/layout/orgChart1"/>
    <dgm:cxn modelId="{5A88D28F-1CB4-4078-BA53-CD103A44AE5A}" type="presParOf" srcId="{685C785F-FAD5-4530-93D3-83FB96C9FA6B}" destId="{B862D6B2-1D25-447F-9141-2E1ABF69BDA5}" srcOrd="9" destOrd="0" presId="urn:microsoft.com/office/officeart/2005/8/layout/orgChart1"/>
    <dgm:cxn modelId="{FF9A41A7-1137-4229-A439-9A61249C0DF7}" type="presParOf" srcId="{B862D6B2-1D25-447F-9141-2E1ABF69BDA5}" destId="{D308FD0B-90C2-4783-899E-9D8D60E5DC12}" srcOrd="0" destOrd="0" presId="urn:microsoft.com/office/officeart/2005/8/layout/orgChart1"/>
    <dgm:cxn modelId="{5D22A325-9A8D-44E6-9F43-E09F91FE8191}" type="presParOf" srcId="{D308FD0B-90C2-4783-899E-9D8D60E5DC12}" destId="{2DC84000-505C-4031-8A77-3BAF114FBC9F}" srcOrd="0" destOrd="0" presId="urn:microsoft.com/office/officeart/2005/8/layout/orgChart1"/>
    <dgm:cxn modelId="{BDCBB2ED-36CB-412D-B2C7-D02BC7310319}" type="presParOf" srcId="{D308FD0B-90C2-4783-899E-9D8D60E5DC12}" destId="{623B3E7B-9B20-435A-990A-2E3A2FFEA893}" srcOrd="1" destOrd="0" presId="urn:microsoft.com/office/officeart/2005/8/layout/orgChart1"/>
    <dgm:cxn modelId="{F3DEE518-32AC-4A15-A053-F13F98260A82}" type="presParOf" srcId="{B862D6B2-1D25-447F-9141-2E1ABF69BDA5}" destId="{ACFD1B57-BF5D-43AB-A004-61B2AEA12C3C}" srcOrd="1" destOrd="0" presId="urn:microsoft.com/office/officeart/2005/8/layout/orgChart1"/>
    <dgm:cxn modelId="{2A85DF94-30BD-4592-9B09-79EF397C468C}" type="presParOf" srcId="{B862D6B2-1D25-447F-9141-2E1ABF69BDA5}" destId="{95468912-CC0C-4638-B4BD-377F5EB5EE9D}" srcOrd="2" destOrd="0" presId="urn:microsoft.com/office/officeart/2005/8/layout/orgChart1"/>
    <dgm:cxn modelId="{DEE900C6-C118-4DE7-BD7C-5A88EAAD3C38}" type="presParOf" srcId="{685C785F-FAD5-4530-93D3-83FB96C9FA6B}" destId="{1A364F9F-849D-41C9-898A-698E2C4F551E}" srcOrd="10" destOrd="0" presId="urn:microsoft.com/office/officeart/2005/8/layout/orgChart1"/>
    <dgm:cxn modelId="{BC74C89A-91B9-48D0-BB43-E1675E7FCCE5}" type="presParOf" srcId="{685C785F-FAD5-4530-93D3-83FB96C9FA6B}" destId="{558FAB84-FFDA-46BA-AEE2-5E1CD45442DD}" srcOrd="11" destOrd="0" presId="urn:microsoft.com/office/officeart/2005/8/layout/orgChart1"/>
    <dgm:cxn modelId="{4FF89F91-986B-4DC0-AD9B-AB97FB434BE8}" type="presParOf" srcId="{558FAB84-FFDA-46BA-AEE2-5E1CD45442DD}" destId="{95DE016D-DE09-4331-9183-3B43EEB71784}" srcOrd="0" destOrd="0" presId="urn:microsoft.com/office/officeart/2005/8/layout/orgChart1"/>
    <dgm:cxn modelId="{0A92427C-1330-4E2D-9F51-DEDB6C04C5C1}" type="presParOf" srcId="{95DE016D-DE09-4331-9183-3B43EEB71784}" destId="{93A470B4-A480-4834-99B4-AFAF1A64F531}" srcOrd="0" destOrd="0" presId="urn:microsoft.com/office/officeart/2005/8/layout/orgChart1"/>
    <dgm:cxn modelId="{6D4D46B9-8189-4ADA-903D-32FA848B6530}" type="presParOf" srcId="{95DE016D-DE09-4331-9183-3B43EEB71784}" destId="{E4A2B682-7720-4ABE-863B-67E87C19E164}" srcOrd="1" destOrd="0" presId="urn:microsoft.com/office/officeart/2005/8/layout/orgChart1"/>
    <dgm:cxn modelId="{3FC487DF-D69C-4705-8069-7440335BBDF6}" type="presParOf" srcId="{558FAB84-FFDA-46BA-AEE2-5E1CD45442DD}" destId="{4581871A-0945-4BD6-848B-6043F961EFD6}" srcOrd="1" destOrd="0" presId="urn:microsoft.com/office/officeart/2005/8/layout/orgChart1"/>
    <dgm:cxn modelId="{CA49F86F-B117-4092-8F0C-52A8EC3CEEBD}" type="presParOf" srcId="{558FAB84-FFDA-46BA-AEE2-5E1CD45442DD}" destId="{08D58057-3D2A-4D9F-A7AA-9DB80E5F31A0}" srcOrd="2" destOrd="0" presId="urn:microsoft.com/office/officeart/2005/8/layout/orgChart1"/>
    <dgm:cxn modelId="{B4B2F340-C624-4270-B0B4-E617A7EC83B6}" type="presParOf" srcId="{685C785F-FAD5-4530-93D3-83FB96C9FA6B}" destId="{F165D09A-3355-46A2-BCFF-37C05D6E59FD}" srcOrd="12" destOrd="0" presId="urn:microsoft.com/office/officeart/2005/8/layout/orgChart1"/>
    <dgm:cxn modelId="{6BDAE04E-DE6E-4853-8D4A-3DF833E4EB97}" type="presParOf" srcId="{685C785F-FAD5-4530-93D3-83FB96C9FA6B}" destId="{C6EE22C4-7F44-48FD-B105-F465726437A7}" srcOrd="13" destOrd="0" presId="urn:microsoft.com/office/officeart/2005/8/layout/orgChart1"/>
    <dgm:cxn modelId="{E153734B-8391-47E1-B0D3-FCEF4AD9BECD}" type="presParOf" srcId="{C6EE22C4-7F44-48FD-B105-F465726437A7}" destId="{7980734D-F194-4A8A-B66E-134549DA54DF}" srcOrd="0" destOrd="0" presId="urn:microsoft.com/office/officeart/2005/8/layout/orgChart1"/>
    <dgm:cxn modelId="{C2A90E1C-3FB7-4D97-8955-4D565302DB89}" type="presParOf" srcId="{7980734D-F194-4A8A-B66E-134549DA54DF}" destId="{D3977AEE-472E-484F-A5E9-843C29C7EECF}" srcOrd="0" destOrd="0" presId="urn:microsoft.com/office/officeart/2005/8/layout/orgChart1"/>
    <dgm:cxn modelId="{777F5880-F96B-4D07-8FEE-A314950BD744}" type="presParOf" srcId="{7980734D-F194-4A8A-B66E-134549DA54DF}" destId="{C3E80C6A-1484-48CD-98C2-2D8A764C31AE}" srcOrd="1" destOrd="0" presId="urn:microsoft.com/office/officeart/2005/8/layout/orgChart1"/>
    <dgm:cxn modelId="{8CA0B930-657C-4978-ADB0-E3C84AE78BB6}" type="presParOf" srcId="{C6EE22C4-7F44-48FD-B105-F465726437A7}" destId="{A40CAB8D-8968-42AF-8D00-3A74351C161C}" srcOrd="1" destOrd="0" presId="urn:microsoft.com/office/officeart/2005/8/layout/orgChart1"/>
    <dgm:cxn modelId="{33376460-66D9-4900-98D5-088E9AC6CDAE}" type="presParOf" srcId="{C6EE22C4-7F44-48FD-B105-F465726437A7}" destId="{E3D588A8-F238-46C4-BCB9-A55862FEC71A}" srcOrd="2" destOrd="0" presId="urn:microsoft.com/office/officeart/2005/8/layout/orgChart1"/>
    <dgm:cxn modelId="{6253A963-DBFA-4A43-9528-266659B87F4D}" type="presParOf" srcId="{ED23E747-2CB7-4F25-974C-76A84B089D0E}" destId="{25E9A51E-F208-4DD0-864A-6E4CEBD41030}" srcOrd="2" destOrd="0" presId="urn:microsoft.com/office/officeart/2005/8/layout/orgChart1"/>
    <dgm:cxn modelId="{6E044961-6DEC-41FD-80A3-D64E3A2E304F}" type="presParOf" srcId="{20666396-B750-4D86-85FC-D16D81F43B31}" destId="{E6867F5D-E6F5-422A-A373-27B157AD8D02}" srcOrd="4" destOrd="0" presId="urn:microsoft.com/office/officeart/2005/8/layout/orgChart1"/>
    <dgm:cxn modelId="{902063F5-5DE4-40D4-9662-C26901EB87CA}" type="presParOf" srcId="{20666396-B750-4D86-85FC-D16D81F43B31}" destId="{61B5EB5C-2AFD-4D1C-BFEA-57B44160E054}" srcOrd="5" destOrd="0" presId="urn:microsoft.com/office/officeart/2005/8/layout/orgChart1"/>
    <dgm:cxn modelId="{661C2828-02A4-4BBB-A226-557E84211C92}" type="presParOf" srcId="{61B5EB5C-2AFD-4D1C-BFEA-57B44160E054}" destId="{62F66747-8C37-41AF-AF85-EA87628DF150}" srcOrd="0" destOrd="0" presId="urn:microsoft.com/office/officeart/2005/8/layout/orgChart1"/>
    <dgm:cxn modelId="{B7F45478-2A39-48F2-9085-FDF6F044D730}" type="presParOf" srcId="{62F66747-8C37-41AF-AF85-EA87628DF150}" destId="{3AD9093F-20A5-4564-9DC4-AFD6835A2B3A}" srcOrd="0" destOrd="0" presId="urn:microsoft.com/office/officeart/2005/8/layout/orgChart1"/>
    <dgm:cxn modelId="{CFAF6285-DBF4-4220-A6FD-6369C773EFB9}" type="presParOf" srcId="{62F66747-8C37-41AF-AF85-EA87628DF150}" destId="{53D1C56E-52F8-477E-B7A8-15012C5159A2}" srcOrd="1" destOrd="0" presId="urn:microsoft.com/office/officeart/2005/8/layout/orgChart1"/>
    <dgm:cxn modelId="{FB472C25-027C-4B1B-91EB-5AD7F9A884BE}" type="presParOf" srcId="{61B5EB5C-2AFD-4D1C-BFEA-57B44160E054}" destId="{2DAC1F9F-24A6-419E-BF54-F0198A7EE3EC}" srcOrd="1" destOrd="0" presId="urn:microsoft.com/office/officeart/2005/8/layout/orgChart1"/>
    <dgm:cxn modelId="{72DFBFAA-4B0F-40AB-8C19-B126C934E468}" type="presParOf" srcId="{2DAC1F9F-24A6-419E-BF54-F0198A7EE3EC}" destId="{E4376CB3-0E3D-4802-92F9-C6F923584112}" srcOrd="0" destOrd="0" presId="urn:microsoft.com/office/officeart/2005/8/layout/orgChart1"/>
    <dgm:cxn modelId="{F5A5A8DD-9852-4BE0-BA09-8EB7AB181C73}" type="presParOf" srcId="{2DAC1F9F-24A6-419E-BF54-F0198A7EE3EC}" destId="{AFD1DC3C-C6CE-4CE7-8305-C848E81D9D3A}" srcOrd="1" destOrd="0" presId="urn:microsoft.com/office/officeart/2005/8/layout/orgChart1"/>
    <dgm:cxn modelId="{643D8E13-49A9-4B3C-82AD-F8C3A269F51A}" type="presParOf" srcId="{AFD1DC3C-C6CE-4CE7-8305-C848E81D9D3A}" destId="{1D170509-5AC4-405E-8D5D-29D50AA3141E}" srcOrd="0" destOrd="0" presId="urn:microsoft.com/office/officeart/2005/8/layout/orgChart1"/>
    <dgm:cxn modelId="{7F2D4DF5-7C9A-4249-973B-5F68FD1D4521}" type="presParOf" srcId="{1D170509-5AC4-405E-8D5D-29D50AA3141E}" destId="{D78A68A6-1EF4-45C4-98C8-AE782191CD6F}" srcOrd="0" destOrd="0" presId="urn:microsoft.com/office/officeart/2005/8/layout/orgChart1"/>
    <dgm:cxn modelId="{0FB86D9F-F162-40D0-8EC1-1252362DB744}" type="presParOf" srcId="{1D170509-5AC4-405E-8D5D-29D50AA3141E}" destId="{E0689EB9-DADF-4463-AD8C-0EFE0152B228}" srcOrd="1" destOrd="0" presId="urn:microsoft.com/office/officeart/2005/8/layout/orgChart1"/>
    <dgm:cxn modelId="{2B5792C2-283F-4D74-A2AD-596842968F76}" type="presParOf" srcId="{AFD1DC3C-C6CE-4CE7-8305-C848E81D9D3A}" destId="{0D4EF482-81E1-4383-8328-D504FD8F9304}" srcOrd="1" destOrd="0" presId="urn:microsoft.com/office/officeart/2005/8/layout/orgChart1"/>
    <dgm:cxn modelId="{12A33925-9F47-4435-B527-F78FF776DF4B}" type="presParOf" srcId="{AFD1DC3C-C6CE-4CE7-8305-C848E81D9D3A}" destId="{CD260B28-BE01-4606-ABD1-CDB44ED4EF0D}" srcOrd="2" destOrd="0" presId="urn:microsoft.com/office/officeart/2005/8/layout/orgChart1"/>
    <dgm:cxn modelId="{F96F1D53-9F34-4C3C-9851-81254C283A07}" type="presParOf" srcId="{2DAC1F9F-24A6-419E-BF54-F0198A7EE3EC}" destId="{22B6FF2F-8B1E-4101-896A-7591587B93B0}" srcOrd="2" destOrd="0" presId="urn:microsoft.com/office/officeart/2005/8/layout/orgChart1"/>
    <dgm:cxn modelId="{80BFCAD4-D669-43E0-B21A-17B1B6C0917C}" type="presParOf" srcId="{2DAC1F9F-24A6-419E-BF54-F0198A7EE3EC}" destId="{84ACC709-F286-41BD-9B66-72398D145823}" srcOrd="3" destOrd="0" presId="urn:microsoft.com/office/officeart/2005/8/layout/orgChart1"/>
    <dgm:cxn modelId="{A807536B-218C-44CB-9E50-60B85B9C27A1}" type="presParOf" srcId="{84ACC709-F286-41BD-9B66-72398D145823}" destId="{16D37247-9A82-4965-949A-E13F53955A0C}" srcOrd="0" destOrd="0" presId="urn:microsoft.com/office/officeart/2005/8/layout/orgChart1"/>
    <dgm:cxn modelId="{4C96F573-F6AC-4B8E-96EE-0ECC8871D15D}" type="presParOf" srcId="{16D37247-9A82-4965-949A-E13F53955A0C}" destId="{30E8FB82-C67D-4CDE-B54E-75548486FE28}" srcOrd="0" destOrd="0" presId="urn:microsoft.com/office/officeart/2005/8/layout/orgChart1"/>
    <dgm:cxn modelId="{A918B213-F13B-4558-8D13-C5DB55560112}" type="presParOf" srcId="{16D37247-9A82-4965-949A-E13F53955A0C}" destId="{BFC17D50-DA7C-4067-8426-CE2F3DAD1449}" srcOrd="1" destOrd="0" presId="urn:microsoft.com/office/officeart/2005/8/layout/orgChart1"/>
    <dgm:cxn modelId="{1B58EB22-6DE4-4BD3-A143-9D2362AF5286}" type="presParOf" srcId="{84ACC709-F286-41BD-9B66-72398D145823}" destId="{2A6E9BEE-9102-42AC-AC6E-DF4216C7FB87}" srcOrd="1" destOrd="0" presId="urn:microsoft.com/office/officeart/2005/8/layout/orgChart1"/>
    <dgm:cxn modelId="{9B65BFE9-7516-4D37-977C-A9D380F39861}" type="presParOf" srcId="{2A6E9BEE-9102-42AC-AC6E-DF4216C7FB87}" destId="{9C8713AC-4357-468A-BBB7-2C5796F4EE65}" srcOrd="0" destOrd="0" presId="urn:microsoft.com/office/officeart/2005/8/layout/orgChart1"/>
    <dgm:cxn modelId="{4E41B257-FF14-4BA6-A727-7ADD76BC4307}" type="presParOf" srcId="{2A6E9BEE-9102-42AC-AC6E-DF4216C7FB87}" destId="{2F722F32-BA66-4048-BF33-2DBA4879FF70}" srcOrd="1" destOrd="0" presId="urn:microsoft.com/office/officeart/2005/8/layout/orgChart1"/>
    <dgm:cxn modelId="{1F84277F-9932-462A-8102-80DF658FD0C7}" type="presParOf" srcId="{2F722F32-BA66-4048-BF33-2DBA4879FF70}" destId="{7C2C327C-AED8-484E-86F7-EB55866C74D0}" srcOrd="0" destOrd="0" presId="urn:microsoft.com/office/officeart/2005/8/layout/orgChart1"/>
    <dgm:cxn modelId="{79B7FD35-B6E4-4040-A953-47330E14EDFE}" type="presParOf" srcId="{7C2C327C-AED8-484E-86F7-EB55866C74D0}" destId="{0579A7CE-4BD8-49B7-B0AD-378FEED178FA}" srcOrd="0" destOrd="0" presId="urn:microsoft.com/office/officeart/2005/8/layout/orgChart1"/>
    <dgm:cxn modelId="{09C016F6-EB4C-47EA-8C3A-7B242099D39B}" type="presParOf" srcId="{7C2C327C-AED8-484E-86F7-EB55866C74D0}" destId="{1264EAAD-42F9-4833-930E-23A1F07828FC}" srcOrd="1" destOrd="0" presId="urn:microsoft.com/office/officeart/2005/8/layout/orgChart1"/>
    <dgm:cxn modelId="{4F46824C-5D79-4381-951C-21D14DE74A31}" type="presParOf" srcId="{2F722F32-BA66-4048-BF33-2DBA4879FF70}" destId="{D5960F3F-5E1E-42B9-9D41-F851FE5C465C}" srcOrd="1" destOrd="0" presId="urn:microsoft.com/office/officeart/2005/8/layout/orgChart1"/>
    <dgm:cxn modelId="{6CBBB69C-B237-46F1-B856-7B49316E842C}" type="presParOf" srcId="{2F722F32-BA66-4048-BF33-2DBA4879FF70}" destId="{4CFDA8BA-7648-4C6F-95BB-043C598B3499}" srcOrd="2" destOrd="0" presId="urn:microsoft.com/office/officeart/2005/8/layout/orgChart1"/>
    <dgm:cxn modelId="{48EED0E3-7609-42D6-A96B-B526FD68FE60}" type="presParOf" srcId="{4CFDA8BA-7648-4C6F-95BB-043C598B3499}" destId="{A5B8296B-2179-459A-AB8B-A72CAEC5348E}" srcOrd="0" destOrd="0" presId="urn:microsoft.com/office/officeart/2005/8/layout/orgChart1"/>
    <dgm:cxn modelId="{2E792E37-C8BA-4417-B18C-277027316AE2}" type="presParOf" srcId="{4CFDA8BA-7648-4C6F-95BB-043C598B3499}" destId="{D9F35809-6598-461B-9060-E1C12BC9341D}" srcOrd="1" destOrd="0" presId="urn:microsoft.com/office/officeart/2005/8/layout/orgChart1"/>
    <dgm:cxn modelId="{B8F3D98D-3009-4409-861F-9E05DA40A9F0}" type="presParOf" srcId="{D9F35809-6598-461B-9060-E1C12BC9341D}" destId="{C5E79FAE-8422-4FED-9FF7-EBFBFD39352F}" srcOrd="0" destOrd="0" presId="urn:microsoft.com/office/officeart/2005/8/layout/orgChart1"/>
    <dgm:cxn modelId="{CDD7795F-3EDA-46A5-84F5-C0592FE5549D}" type="presParOf" srcId="{C5E79FAE-8422-4FED-9FF7-EBFBFD39352F}" destId="{D2FAE359-92D3-488D-85F7-63A646285B85}" srcOrd="0" destOrd="0" presId="urn:microsoft.com/office/officeart/2005/8/layout/orgChart1"/>
    <dgm:cxn modelId="{C6237586-F553-4B61-854A-59E28B8BE993}" type="presParOf" srcId="{C5E79FAE-8422-4FED-9FF7-EBFBFD39352F}" destId="{D12381AD-0CBD-4C76-ABBD-0CAC8ADC98F2}" srcOrd="1" destOrd="0" presId="urn:microsoft.com/office/officeart/2005/8/layout/orgChart1"/>
    <dgm:cxn modelId="{6C82D5C3-8BB4-430B-9125-B2E92B87303A}" type="presParOf" srcId="{D9F35809-6598-461B-9060-E1C12BC9341D}" destId="{ECB11032-1DE9-4174-BE98-DA58694351B3}" srcOrd="1" destOrd="0" presId="urn:microsoft.com/office/officeart/2005/8/layout/orgChart1"/>
    <dgm:cxn modelId="{5BA1916F-6A6B-4FA8-A636-A298FE33747B}" type="presParOf" srcId="{D9F35809-6598-461B-9060-E1C12BC9341D}" destId="{67E09A9F-7EC1-4D1D-87D6-6ECA68828DD0}" srcOrd="2" destOrd="0" presId="urn:microsoft.com/office/officeart/2005/8/layout/orgChart1"/>
    <dgm:cxn modelId="{1253DF94-9976-40FE-A966-88C6859FDCBC}" type="presParOf" srcId="{67E09A9F-7EC1-4D1D-87D6-6ECA68828DD0}" destId="{EE0D380D-E14C-4ACB-89F0-62585CFD2E03}" srcOrd="0" destOrd="0" presId="urn:microsoft.com/office/officeart/2005/8/layout/orgChart1"/>
    <dgm:cxn modelId="{AC2E30F1-6AD9-46B0-B089-D3A77D198EEF}" type="presParOf" srcId="{67E09A9F-7EC1-4D1D-87D6-6ECA68828DD0}" destId="{46DEBA99-BFA8-4A0A-9D59-357FECC2F98B}" srcOrd="1" destOrd="0" presId="urn:microsoft.com/office/officeart/2005/8/layout/orgChart1"/>
    <dgm:cxn modelId="{9D5EA1C2-9FAB-41AB-ACD4-195AD65FD2E5}" type="presParOf" srcId="{46DEBA99-BFA8-4A0A-9D59-357FECC2F98B}" destId="{8E76972B-3EE0-4595-97A2-7917F605884D}" srcOrd="0" destOrd="0" presId="urn:microsoft.com/office/officeart/2005/8/layout/orgChart1"/>
    <dgm:cxn modelId="{68A09E77-0EB7-4187-B3BF-B210FAF5261A}" type="presParOf" srcId="{8E76972B-3EE0-4595-97A2-7917F605884D}" destId="{001BDD6A-4B65-45F8-A802-64F61E10BC9C}" srcOrd="0" destOrd="0" presId="urn:microsoft.com/office/officeart/2005/8/layout/orgChart1"/>
    <dgm:cxn modelId="{01D68F6F-7750-45F6-8149-758680CD7A4B}" type="presParOf" srcId="{8E76972B-3EE0-4595-97A2-7917F605884D}" destId="{DA2A5B55-129F-4704-A43F-B12EF884203B}" srcOrd="1" destOrd="0" presId="urn:microsoft.com/office/officeart/2005/8/layout/orgChart1"/>
    <dgm:cxn modelId="{45DA047D-D07F-49EF-940A-8C4461D1991E}" type="presParOf" srcId="{46DEBA99-BFA8-4A0A-9D59-357FECC2F98B}" destId="{91C4E5AA-2560-4674-A199-D35A9EFADEBE}" srcOrd="1" destOrd="0" presId="urn:microsoft.com/office/officeart/2005/8/layout/orgChart1"/>
    <dgm:cxn modelId="{1B8048F5-C165-471F-B6BA-23640D591339}" type="presParOf" srcId="{46DEBA99-BFA8-4A0A-9D59-357FECC2F98B}" destId="{6D6C2774-1146-4167-ACD6-C25989E365DC}" srcOrd="2" destOrd="0" presId="urn:microsoft.com/office/officeart/2005/8/layout/orgChart1"/>
    <dgm:cxn modelId="{97FD5439-4239-45D5-953A-E1787E92242C}" type="presParOf" srcId="{6D6C2774-1146-4167-ACD6-C25989E365DC}" destId="{B85130FD-2F02-4909-91B7-91BA0A629593}" srcOrd="0" destOrd="0" presId="urn:microsoft.com/office/officeart/2005/8/layout/orgChart1"/>
    <dgm:cxn modelId="{9931E767-7DA5-4208-8CDD-C58FDFC5BC74}" type="presParOf" srcId="{6D6C2774-1146-4167-ACD6-C25989E365DC}" destId="{6E22C3E3-A278-4B11-8FAE-8B86C9873191}" srcOrd="1" destOrd="0" presId="urn:microsoft.com/office/officeart/2005/8/layout/orgChart1"/>
    <dgm:cxn modelId="{4EADBE26-12B3-411D-9330-777ECF2A08E7}" type="presParOf" srcId="{6E22C3E3-A278-4B11-8FAE-8B86C9873191}" destId="{ED9DE82D-AB47-4A4C-A2CE-2F52A38CCD91}" srcOrd="0" destOrd="0" presId="urn:microsoft.com/office/officeart/2005/8/layout/orgChart1"/>
    <dgm:cxn modelId="{A4ABF164-EC73-4902-B0B3-A4152A9E675D}" type="presParOf" srcId="{ED9DE82D-AB47-4A4C-A2CE-2F52A38CCD91}" destId="{F56AA222-F1D4-4343-B281-17A4FE5C8BE2}" srcOrd="0" destOrd="0" presId="urn:microsoft.com/office/officeart/2005/8/layout/orgChart1"/>
    <dgm:cxn modelId="{76332637-7457-4EB1-BA61-2C16CC59E420}" type="presParOf" srcId="{ED9DE82D-AB47-4A4C-A2CE-2F52A38CCD91}" destId="{3EB58852-966D-42C2-8D5D-42A28857C868}" srcOrd="1" destOrd="0" presId="urn:microsoft.com/office/officeart/2005/8/layout/orgChart1"/>
    <dgm:cxn modelId="{DF6672E5-1E56-424C-A2E8-4F94B419B857}" type="presParOf" srcId="{6E22C3E3-A278-4B11-8FAE-8B86C9873191}" destId="{AAB13520-79B8-4C45-B176-9B98F25D8570}" srcOrd="1" destOrd="0" presId="urn:microsoft.com/office/officeart/2005/8/layout/orgChart1"/>
    <dgm:cxn modelId="{FB0E3198-0B31-45D2-8998-DE21F707F30A}" type="presParOf" srcId="{6E22C3E3-A278-4B11-8FAE-8B86C9873191}" destId="{57BDAAE6-F0CC-42A8-AC7B-30BB21149B14}" srcOrd="2" destOrd="0" presId="urn:microsoft.com/office/officeart/2005/8/layout/orgChart1"/>
    <dgm:cxn modelId="{BE1020CA-7A35-4AA4-AD0A-DF82DF83E145}" type="presParOf" srcId="{84ACC709-F286-41BD-9B66-72398D145823}" destId="{0B9F0165-DE31-4C8B-90C9-D80700A2F69E}" srcOrd="2" destOrd="0" presId="urn:microsoft.com/office/officeart/2005/8/layout/orgChart1"/>
    <dgm:cxn modelId="{E2FC1FED-A17A-4FA8-902F-B0EF5A95A34F}" type="presParOf" srcId="{2DAC1F9F-24A6-419E-BF54-F0198A7EE3EC}" destId="{6BFBA70F-2398-487E-B616-D32D13F04737}" srcOrd="4" destOrd="0" presId="urn:microsoft.com/office/officeart/2005/8/layout/orgChart1"/>
    <dgm:cxn modelId="{8759D4C5-9DE9-47BD-B509-AA06B1BB4BB8}" type="presParOf" srcId="{2DAC1F9F-24A6-419E-BF54-F0198A7EE3EC}" destId="{52DF0601-BAB1-4821-B586-AF6F5CF51154}" srcOrd="5" destOrd="0" presId="urn:microsoft.com/office/officeart/2005/8/layout/orgChart1"/>
    <dgm:cxn modelId="{705C555D-EB88-4CEB-9B7D-EDD3CF8E0E95}" type="presParOf" srcId="{52DF0601-BAB1-4821-B586-AF6F5CF51154}" destId="{F9D74693-B56B-4F26-B182-BD2912DACE22}" srcOrd="0" destOrd="0" presId="urn:microsoft.com/office/officeart/2005/8/layout/orgChart1"/>
    <dgm:cxn modelId="{E388E29C-53F8-4247-87F2-CE186BD7AAEF}" type="presParOf" srcId="{F9D74693-B56B-4F26-B182-BD2912DACE22}" destId="{495CD5F9-9931-46A4-BEAA-40BD62BCCDB4}" srcOrd="0" destOrd="0" presId="urn:microsoft.com/office/officeart/2005/8/layout/orgChart1"/>
    <dgm:cxn modelId="{2EC0A310-CD14-44EF-899F-965DBC6063F7}" type="presParOf" srcId="{F9D74693-B56B-4F26-B182-BD2912DACE22}" destId="{895F0BD1-D8B4-45CE-BA8B-784A439822B2}" srcOrd="1" destOrd="0" presId="urn:microsoft.com/office/officeart/2005/8/layout/orgChart1"/>
    <dgm:cxn modelId="{D60A9B16-1848-435B-8337-7016E6A3B012}" type="presParOf" srcId="{52DF0601-BAB1-4821-B586-AF6F5CF51154}" destId="{547F98A6-E69F-4D66-AF2F-3F21DAFA2EF4}" srcOrd="1" destOrd="0" presId="urn:microsoft.com/office/officeart/2005/8/layout/orgChart1"/>
    <dgm:cxn modelId="{424339D6-6630-425B-8F5F-C171F6D159D7}" type="presParOf" srcId="{52DF0601-BAB1-4821-B586-AF6F5CF51154}" destId="{E2346D8F-F390-48D8-A3D9-C54086DB45C9}" srcOrd="2" destOrd="0" presId="urn:microsoft.com/office/officeart/2005/8/layout/orgChart1"/>
    <dgm:cxn modelId="{B08EE865-8591-494F-AB25-6A03502B8898}" type="presParOf" srcId="{61B5EB5C-2AFD-4D1C-BFEA-57B44160E054}" destId="{E71A1F23-5DCF-4922-8151-601D6B50ADE6}" srcOrd="2" destOrd="0" presId="urn:microsoft.com/office/officeart/2005/8/layout/orgChart1"/>
    <dgm:cxn modelId="{D6A700B5-2348-4213-87BC-E0D285FDCCC7}" type="presParOf" srcId="{16668BBD-1B88-4FC4-A55C-0BDBB90A8F7E}" destId="{F7C36094-C447-4912-8B91-131C9CF6B6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A70F-2398-487E-B616-D32D13F04737}">
      <dsp:nvSpPr>
        <dsp:cNvPr id="0" name=""/>
        <dsp:cNvSpPr/>
      </dsp:nvSpPr>
      <dsp:spPr>
        <a:xfrm>
          <a:off x="6837208" y="1094626"/>
          <a:ext cx="1096978" cy="190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50"/>
              </a:lnTo>
              <a:lnTo>
                <a:pt x="901742" y="78250"/>
              </a:lnTo>
              <a:lnTo>
                <a:pt x="901742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130FD-2F02-4909-91B7-91BA0A629593}">
      <dsp:nvSpPr>
        <dsp:cNvPr id="0" name=""/>
        <dsp:cNvSpPr/>
      </dsp:nvSpPr>
      <dsp:spPr>
        <a:xfrm>
          <a:off x="5645037" y="3669353"/>
          <a:ext cx="95192" cy="417033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D380D-E14C-4ACB-89F0-62585CFD2E03}">
      <dsp:nvSpPr>
        <dsp:cNvPr id="0" name=""/>
        <dsp:cNvSpPr/>
      </dsp:nvSpPr>
      <dsp:spPr>
        <a:xfrm>
          <a:off x="6193526" y="3025671"/>
          <a:ext cx="95192" cy="417033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8296B-2179-459A-AB8B-A72CAEC5348E}">
      <dsp:nvSpPr>
        <dsp:cNvPr id="0" name=""/>
        <dsp:cNvSpPr/>
      </dsp:nvSpPr>
      <dsp:spPr>
        <a:xfrm>
          <a:off x="6742016" y="2381989"/>
          <a:ext cx="95192" cy="417033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713AC-4357-468A-BBB7-2C5796F4EE65}">
      <dsp:nvSpPr>
        <dsp:cNvPr id="0" name=""/>
        <dsp:cNvSpPr/>
      </dsp:nvSpPr>
      <dsp:spPr>
        <a:xfrm>
          <a:off x="6791488" y="1738308"/>
          <a:ext cx="91440" cy="190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6FF2F-8B1E-4101-896A-7591587B93B0}">
      <dsp:nvSpPr>
        <dsp:cNvPr id="0" name=""/>
        <dsp:cNvSpPr/>
      </dsp:nvSpPr>
      <dsp:spPr>
        <a:xfrm>
          <a:off x="6791488" y="1094626"/>
          <a:ext cx="91440" cy="190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76CB3-0E3D-4802-92F9-C6F923584112}">
      <dsp:nvSpPr>
        <dsp:cNvPr id="0" name=""/>
        <dsp:cNvSpPr/>
      </dsp:nvSpPr>
      <dsp:spPr>
        <a:xfrm>
          <a:off x="5740229" y="1094626"/>
          <a:ext cx="1096978" cy="190384"/>
        </a:xfrm>
        <a:custGeom>
          <a:avLst/>
          <a:gdLst/>
          <a:ahLst/>
          <a:cxnLst/>
          <a:rect l="0" t="0" r="0" b="0"/>
          <a:pathLst>
            <a:path>
              <a:moveTo>
                <a:pt x="901742" y="0"/>
              </a:moveTo>
              <a:lnTo>
                <a:pt x="901742" y="78250"/>
              </a:lnTo>
              <a:lnTo>
                <a:pt x="0" y="78250"/>
              </a:lnTo>
              <a:lnTo>
                <a:pt x="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67F5D-E6F5-422A-A373-27B157AD8D02}">
      <dsp:nvSpPr>
        <dsp:cNvPr id="0" name=""/>
        <dsp:cNvSpPr/>
      </dsp:nvSpPr>
      <dsp:spPr>
        <a:xfrm>
          <a:off x="4864442" y="353749"/>
          <a:ext cx="1972766" cy="1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31"/>
              </a:lnTo>
              <a:lnTo>
                <a:pt x="1621660" y="80031"/>
              </a:lnTo>
              <a:lnTo>
                <a:pt x="162166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5D09A-3355-46A2-BCFF-37C05D6E59FD}">
      <dsp:nvSpPr>
        <dsp:cNvPr id="0" name=""/>
        <dsp:cNvSpPr/>
      </dsp:nvSpPr>
      <dsp:spPr>
        <a:xfrm>
          <a:off x="3505475" y="999864"/>
          <a:ext cx="135989" cy="42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539"/>
              </a:lnTo>
              <a:lnTo>
                <a:pt x="111786" y="3517539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64F9F-849D-41C9-898A-698E2C4F551E}">
      <dsp:nvSpPr>
        <dsp:cNvPr id="0" name=""/>
        <dsp:cNvSpPr/>
      </dsp:nvSpPr>
      <dsp:spPr>
        <a:xfrm>
          <a:off x="3505475" y="999864"/>
          <a:ext cx="135989" cy="363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8417"/>
              </a:lnTo>
              <a:lnTo>
                <a:pt x="111786" y="2988417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90FA5-E752-409C-95A9-7A4E482911D3}">
      <dsp:nvSpPr>
        <dsp:cNvPr id="0" name=""/>
        <dsp:cNvSpPr/>
      </dsp:nvSpPr>
      <dsp:spPr>
        <a:xfrm>
          <a:off x="3505475" y="999864"/>
          <a:ext cx="135989" cy="299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76765-0568-48B8-9AA5-A6797A915E76}">
      <dsp:nvSpPr>
        <dsp:cNvPr id="0" name=""/>
        <dsp:cNvSpPr/>
      </dsp:nvSpPr>
      <dsp:spPr>
        <a:xfrm>
          <a:off x="3505475" y="999864"/>
          <a:ext cx="135989" cy="2348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227C-9414-40D0-8AA8-B0F3AFBB71B4}">
      <dsp:nvSpPr>
        <dsp:cNvPr id="0" name=""/>
        <dsp:cNvSpPr/>
      </dsp:nvSpPr>
      <dsp:spPr>
        <a:xfrm>
          <a:off x="3505475" y="999864"/>
          <a:ext cx="135989" cy="1704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E044F-67DB-41E0-9764-1BAAD3759BB3}">
      <dsp:nvSpPr>
        <dsp:cNvPr id="0" name=""/>
        <dsp:cNvSpPr/>
      </dsp:nvSpPr>
      <dsp:spPr>
        <a:xfrm>
          <a:off x="3505475" y="999864"/>
          <a:ext cx="135989" cy="1060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F7550-CB99-4F59-AC55-B2CA87C0EA40}">
      <dsp:nvSpPr>
        <dsp:cNvPr id="0" name=""/>
        <dsp:cNvSpPr/>
      </dsp:nvSpPr>
      <dsp:spPr>
        <a:xfrm>
          <a:off x="3505475" y="999864"/>
          <a:ext cx="135989" cy="417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38F14-7E64-46F0-B090-5565CB9D18B6}">
      <dsp:nvSpPr>
        <dsp:cNvPr id="0" name=""/>
        <dsp:cNvSpPr/>
      </dsp:nvSpPr>
      <dsp:spPr>
        <a:xfrm>
          <a:off x="3868113" y="353749"/>
          <a:ext cx="996328" cy="192818"/>
        </a:xfrm>
        <a:custGeom>
          <a:avLst/>
          <a:gdLst/>
          <a:ahLst/>
          <a:cxnLst/>
          <a:rect l="0" t="0" r="0" b="0"/>
          <a:pathLst>
            <a:path>
              <a:moveTo>
                <a:pt x="819005" y="0"/>
              </a:moveTo>
              <a:lnTo>
                <a:pt x="819005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ACCF1-43FA-4A2C-9270-DCE52706BE4B}">
      <dsp:nvSpPr>
        <dsp:cNvPr id="0" name=""/>
        <dsp:cNvSpPr/>
      </dsp:nvSpPr>
      <dsp:spPr>
        <a:xfrm>
          <a:off x="2408497" y="999864"/>
          <a:ext cx="135989" cy="299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3FD53-0DA2-47A9-B703-BAF54FDD9CED}">
      <dsp:nvSpPr>
        <dsp:cNvPr id="0" name=""/>
        <dsp:cNvSpPr/>
      </dsp:nvSpPr>
      <dsp:spPr>
        <a:xfrm>
          <a:off x="2408497" y="999864"/>
          <a:ext cx="135989" cy="2348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04F1E-4F23-4C18-A4C3-4BEBE54D9622}">
      <dsp:nvSpPr>
        <dsp:cNvPr id="0" name=""/>
        <dsp:cNvSpPr/>
      </dsp:nvSpPr>
      <dsp:spPr>
        <a:xfrm>
          <a:off x="2408497" y="999864"/>
          <a:ext cx="135989" cy="1704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CF607-5415-43BC-957B-73DA6647D663}">
      <dsp:nvSpPr>
        <dsp:cNvPr id="0" name=""/>
        <dsp:cNvSpPr/>
      </dsp:nvSpPr>
      <dsp:spPr>
        <a:xfrm>
          <a:off x="2408497" y="999864"/>
          <a:ext cx="135989" cy="1060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91788-878B-4184-AD37-59060480B447}">
      <dsp:nvSpPr>
        <dsp:cNvPr id="0" name=""/>
        <dsp:cNvSpPr/>
      </dsp:nvSpPr>
      <dsp:spPr>
        <a:xfrm>
          <a:off x="2408497" y="999864"/>
          <a:ext cx="135989" cy="417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B5599-C9A4-4D1B-BE9C-4D55692C541A}">
      <dsp:nvSpPr>
        <dsp:cNvPr id="0" name=""/>
        <dsp:cNvSpPr/>
      </dsp:nvSpPr>
      <dsp:spPr>
        <a:xfrm>
          <a:off x="2771134" y="353749"/>
          <a:ext cx="2093307" cy="192818"/>
        </a:xfrm>
        <a:custGeom>
          <a:avLst/>
          <a:gdLst/>
          <a:ahLst/>
          <a:cxnLst/>
          <a:rect l="0" t="0" r="0" b="0"/>
          <a:pathLst>
            <a:path>
              <a:moveTo>
                <a:pt x="1720747" y="0"/>
              </a:moveTo>
              <a:lnTo>
                <a:pt x="1720747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8E50C-98F3-4560-8D80-9B51ADF7842C}">
      <dsp:nvSpPr>
        <dsp:cNvPr id="0" name=""/>
        <dsp:cNvSpPr/>
      </dsp:nvSpPr>
      <dsp:spPr>
        <a:xfrm>
          <a:off x="3999624" y="1655"/>
          <a:ext cx="1729636" cy="352093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K&amp;C</a:t>
          </a:r>
        </a:p>
      </dsp:txBody>
      <dsp:txXfrm>
        <a:off x="3999624" y="1655"/>
        <a:ext cx="1729636" cy="352093"/>
      </dsp:txXfrm>
    </dsp:sp>
    <dsp:sp modelId="{0529DF3C-6429-48AC-9EA9-31FF947B195F}">
      <dsp:nvSpPr>
        <dsp:cNvPr id="0" name=""/>
        <dsp:cNvSpPr/>
      </dsp:nvSpPr>
      <dsp:spPr>
        <a:xfrm>
          <a:off x="2317837" y="546568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Planning</a:t>
          </a:r>
        </a:p>
      </dsp:txBody>
      <dsp:txXfrm>
        <a:off x="2317837" y="546568"/>
        <a:ext cx="906593" cy="453296"/>
      </dsp:txXfrm>
    </dsp:sp>
    <dsp:sp modelId="{C0860926-9115-47BC-AF91-14889839B466}">
      <dsp:nvSpPr>
        <dsp:cNvPr id="0" name=""/>
        <dsp:cNvSpPr/>
      </dsp:nvSpPr>
      <dsp:spPr>
        <a:xfrm>
          <a:off x="2544486" y="1190249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Divide Teams </a:t>
          </a:r>
        </a:p>
      </dsp:txBody>
      <dsp:txXfrm>
        <a:off x="2544486" y="1190249"/>
        <a:ext cx="906593" cy="453296"/>
      </dsp:txXfrm>
    </dsp:sp>
    <dsp:sp modelId="{31FAD8D3-B6A7-45C1-97C0-2AAA91E9B6F5}">
      <dsp:nvSpPr>
        <dsp:cNvPr id="0" name=""/>
        <dsp:cNvSpPr/>
      </dsp:nvSpPr>
      <dsp:spPr>
        <a:xfrm>
          <a:off x="2544486" y="183393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Weekly Status</a:t>
          </a:r>
        </a:p>
      </dsp:txBody>
      <dsp:txXfrm>
        <a:off x="2544486" y="1833931"/>
        <a:ext cx="906593" cy="453296"/>
      </dsp:txXfrm>
    </dsp:sp>
    <dsp:sp modelId="{9D8F4290-9691-4033-8751-29A6A8AD636E}">
      <dsp:nvSpPr>
        <dsp:cNvPr id="0" name=""/>
        <dsp:cNvSpPr/>
      </dsp:nvSpPr>
      <dsp:spPr>
        <a:xfrm>
          <a:off x="2544486" y="2477612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Work Breakdown Structure</a:t>
          </a:r>
        </a:p>
      </dsp:txBody>
      <dsp:txXfrm>
        <a:off x="2544486" y="2477612"/>
        <a:ext cx="906593" cy="453296"/>
      </dsp:txXfrm>
    </dsp:sp>
    <dsp:sp modelId="{B08200B4-034E-4F90-A5FE-7838A137B0E2}">
      <dsp:nvSpPr>
        <dsp:cNvPr id="0" name=""/>
        <dsp:cNvSpPr/>
      </dsp:nvSpPr>
      <dsp:spPr>
        <a:xfrm>
          <a:off x="2544486" y="3121294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POC - proof of concept</a:t>
          </a:r>
        </a:p>
      </dsp:txBody>
      <dsp:txXfrm>
        <a:off x="2544486" y="3121294"/>
        <a:ext cx="906593" cy="453296"/>
      </dsp:txXfrm>
    </dsp:sp>
    <dsp:sp modelId="{24A42A4A-D97A-41B3-AD46-B722B1FBF5D8}">
      <dsp:nvSpPr>
        <dsp:cNvPr id="0" name=""/>
        <dsp:cNvSpPr/>
      </dsp:nvSpPr>
      <dsp:spPr>
        <a:xfrm>
          <a:off x="2544486" y="3764976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Make a readme</a:t>
          </a:r>
        </a:p>
      </dsp:txBody>
      <dsp:txXfrm>
        <a:off x="2544486" y="3764976"/>
        <a:ext cx="906593" cy="453296"/>
      </dsp:txXfrm>
    </dsp:sp>
    <dsp:sp modelId="{0910B652-5877-45BB-8543-82A3994AD530}">
      <dsp:nvSpPr>
        <dsp:cNvPr id="0" name=""/>
        <dsp:cNvSpPr/>
      </dsp:nvSpPr>
      <dsp:spPr>
        <a:xfrm>
          <a:off x="3414816" y="546568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Backend</a:t>
          </a:r>
        </a:p>
      </dsp:txBody>
      <dsp:txXfrm>
        <a:off x="3414816" y="546568"/>
        <a:ext cx="906593" cy="453296"/>
      </dsp:txXfrm>
    </dsp:sp>
    <dsp:sp modelId="{3A0FC819-FE19-406D-AC5A-794F9D6A8E0A}">
      <dsp:nvSpPr>
        <dsp:cNvPr id="0" name=""/>
        <dsp:cNvSpPr/>
      </dsp:nvSpPr>
      <dsp:spPr>
        <a:xfrm>
          <a:off x="3641465" y="1190249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 Programming language and frame work</a:t>
          </a:r>
        </a:p>
      </dsp:txBody>
      <dsp:txXfrm>
        <a:off x="3641465" y="1190249"/>
        <a:ext cx="906593" cy="453296"/>
      </dsp:txXfrm>
    </dsp:sp>
    <dsp:sp modelId="{4A0940AE-871E-4064-8D60-FAADD019E016}">
      <dsp:nvSpPr>
        <dsp:cNvPr id="0" name=""/>
        <dsp:cNvSpPr/>
      </dsp:nvSpPr>
      <dsp:spPr>
        <a:xfrm>
          <a:off x="3641465" y="183393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DateBase Program to choose</a:t>
          </a:r>
        </a:p>
      </dsp:txBody>
      <dsp:txXfrm>
        <a:off x="3641465" y="1833931"/>
        <a:ext cx="906593" cy="453296"/>
      </dsp:txXfrm>
    </dsp:sp>
    <dsp:sp modelId="{D549DEF5-B3EE-49DC-AFAB-F5C5C9343B46}">
      <dsp:nvSpPr>
        <dsp:cNvPr id="0" name=""/>
        <dsp:cNvSpPr/>
      </dsp:nvSpPr>
      <dsp:spPr>
        <a:xfrm>
          <a:off x="3641465" y="2477612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CRUD</a:t>
          </a:r>
        </a:p>
      </dsp:txBody>
      <dsp:txXfrm>
        <a:off x="3641465" y="2477612"/>
        <a:ext cx="906593" cy="453296"/>
      </dsp:txXfrm>
    </dsp:sp>
    <dsp:sp modelId="{5707A4B0-69D4-4824-9EF6-E1B6433D1E72}">
      <dsp:nvSpPr>
        <dsp:cNvPr id="0" name=""/>
        <dsp:cNvSpPr/>
      </dsp:nvSpPr>
      <dsp:spPr>
        <a:xfrm>
          <a:off x="3641465" y="3121294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Setup FastAPI</a:t>
          </a:r>
        </a:p>
      </dsp:txBody>
      <dsp:txXfrm>
        <a:off x="3641465" y="3121294"/>
        <a:ext cx="906593" cy="453296"/>
      </dsp:txXfrm>
    </dsp:sp>
    <dsp:sp modelId="{2DC84000-505C-4031-8A77-3BAF114FBC9F}">
      <dsp:nvSpPr>
        <dsp:cNvPr id="0" name=""/>
        <dsp:cNvSpPr/>
      </dsp:nvSpPr>
      <dsp:spPr>
        <a:xfrm>
          <a:off x="3641465" y="3764976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Design DataBase</a:t>
          </a:r>
        </a:p>
      </dsp:txBody>
      <dsp:txXfrm>
        <a:off x="3641465" y="3764976"/>
        <a:ext cx="906593" cy="453296"/>
      </dsp:txXfrm>
    </dsp:sp>
    <dsp:sp modelId="{93A470B4-A480-4834-99B4-AFAF1A64F531}">
      <dsp:nvSpPr>
        <dsp:cNvPr id="0" name=""/>
        <dsp:cNvSpPr/>
      </dsp:nvSpPr>
      <dsp:spPr>
        <a:xfrm>
          <a:off x="3641465" y="4408657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sp:txBody>
      <dsp:txXfrm>
        <a:off x="3641465" y="4408657"/>
        <a:ext cx="906593" cy="453296"/>
      </dsp:txXfrm>
    </dsp:sp>
    <dsp:sp modelId="{D3977AEE-472E-484F-A5E9-843C29C7EECF}">
      <dsp:nvSpPr>
        <dsp:cNvPr id="0" name=""/>
        <dsp:cNvSpPr/>
      </dsp:nvSpPr>
      <dsp:spPr>
        <a:xfrm>
          <a:off x="3641465" y="5052339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Customer.py</a:t>
          </a:r>
        </a:p>
      </dsp:txBody>
      <dsp:txXfrm>
        <a:off x="3641465" y="5052339"/>
        <a:ext cx="906593" cy="453296"/>
      </dsp:txXfrm>
    </dsp:sp>
    <dsp:sp modelId="{3AD9093F-20A5-4564-9DC4-AFD6835A2B3A}">
      <dsp:nvSpPr>
        <dsp:cNvPr id="0" name=""/>
        <dsp:cNvSpPr/>
      </dsp:nvSpPr>
      <dsp:spPr>
        <a:xfrm>
          <a:off x="6383911" y="546568"/>
          <a:ext cx="906593" cy="548058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Frontend</a:t>
          </a:r>
          <a:endParaRPr lang="pt-PT" sz="8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383911" y="546568"/>
        <a:ext cx="906593" cy="548058"/>
      </dsp:txXfrm>
    </dsp:sp>
    <dsp:sp modelId="{D78A68A6-1EF4-45C4-98C8-AE782191CD6F}">
      <dsp:nvSpPr>
        <dsp:cNvPr id="0" name=""/>
        <dsp:cNvSpPr/>
      </dsp:nvSpPr>
      <dsp:spPr>
        <a:xfrm>
          <a:off x="5286932" y="128501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programming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language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framework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of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plataform</a:t>
          </a:r>
          <a:endParaRPr lang="pt-PT" sz="8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5286932" y="1285011"/>
        <a:ext cx="906593" cy="453296"/>
      </dsp:txXfrm>
    </dsp:sp>
    <dsp:sp modelId="{30E8FB82-C67D-4CDE-B54E-75548486FE28}">
      <dsp:nvSpPr>
        <dsp:cNvPr id="0" name=""/>
        <dsp:cNvSpPr/>
      </dsp:nvSpPr>
      <dsp:spPr>
        <a:xfrm>
          <a:off x="6383911" y="128501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Webpage`s features and options</a:t>
          </a:r>
        </a:p>
      </dsp:txBody>
      <dsp:txXfrm>
        <a:off x="6383911" y="1285011"/>
        <a:ext cx="906593" cy="453296"/>
      </dsp:txXfrm>
    </dsp:sp>
    <dsp:sp modelId="{0579A7CE-4BD8-49B7-B0AD-378FEED178FA}">
      <dsp:nvSpPr>
        <dsp:cNvPr id="0" name=""/>
        <dsp:cNvSpPr/>
      </dsp:nvSpPr>
      <dsp:spPr>
        <a:xfrm>
          <a:off x="6383911" y="1928693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Dog/cat List of Adoption page</a:t>
          </a:r>
        </a:p>
      </dsp:txBody>
      <dsp:txXfrm>
        <a:off x="6383911" y="1928693"/>
        <a:ext cx="906593" cy="453296"/>
      </dsp:txXfrm>
    </dsp:sp>
    <dsp:sp modelId="{D2FAE359-92D3-488D-85F7-63A646285B85}">
      <dsp:nvSpPr>
        <dsp:cNvPr id="0" name=""/>
        <dsp:cNvSpPr/>
      </dsp:nvSpPr>
      <dsp:spPr>
        <a:xfrm>
          <a:off x="5835422" y="2572374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Login/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Register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page</a:t>
          </a:r>
          <a:endParaRPr lang="pt-PT" sz="8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5835422" y="2572374"/>
        <a:ext cx="906593" cy="453296"/>
      </dsp:txXfrm>
    </dsp:sp>
    <dsp:sp modelId="{001BDD6A-4B65-45F8-A802-64F61E10BC9C}">
      <dsp:nvSpPr>
        <dsp:cNvPr id="0" name=""/>
        <dsp:cNvSpPr/>
      </dsp:nvSpPr>
      <dsp:spPr>
        <a:xfrm>
          <a:off x="5286932" y="3216056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Donations page</a:t>
          </a:r>
        </a:p>
      </dsp:txBody>
      <dsp:txXfrm>
        <a:off x="5286932" y="3216056"/>
        <a:ext cx="906593" cy="453296"/>
      </dsp:txXfrm>
    </dsp:sp>
    <dsp:sp modelId="{F56AA222-F1D4-4343-B281-17A4FE5C8BE2}">
      <dsp:nvSpPr>
        <dsp:cNvPr id="0" name=""/>
        <dsp:cNvSpPr/>
      </dsp:nvSpPr>
      <dsp:spPr>
        <a:xfrm>
          <a:off x="4738443" y="3859738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Home Page/news Dog for Adoption</a:t>
          </a:r>
        </a:p>
      </dsp:txBody>
      <dsp:txXfrm>
        <a:off x="4738443" y="3859738"/>
        <a:ext cx="906593" cy="453296"/>
      </dsp:txXfrm>
    </dsp:sp>
    <dsp:sp modelId="{495CD5F9-9931-46A4-BEAA-40BD62BCCDB4}">
      <dsp:nvSpPr>
        <dsp:cNvPr id="0" name=""/>
        <dsp:cNvSpPr/>
      </dsp:nvSpPr>
      <dsp:spPr>
        <a:xfrm>
          <a:off x="7480890" y="128501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sp:txBody>
      <dsp:txXfrm>
        <a:off x="7480890" y="1285011"/>
        <a:ext cx="906593" cy="453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en-US" sz="6000" b="1" dirty="0"/>
              <a:t>Project Status</a:t>
            </a:r>
          </a:p>
        </p:txBody>
      </p:sp>
      <p:pic>
        <p:nvPicPr>
          <p:cNvPr id="1026" name="Picture 2" descr="Instituto Politécnico de Tomar">
            <a:extLst>
              <a:ext uri="{FF2B5EF4-FFF2-40B4-BE49-F238E27FC236}">
                <a16:creationId xmlns:a16="http://schemas.microsoft.com/office/drawing/2014/main" id="{8FD29B42-024A-9FCD-94FD-93174BC1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1"/>
            <a:ext cx="3020230" cy="166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Back End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872990"/>
          </a:xfrm>
        </p:spPr>
        <p:txBody>
          <a:bodyPr/>
          <a:lstStyle/>
          <a:p>
            <a:pPr marL="0" indent="0" algn="just">
              <a:buNone/>
            </a:pPr>
            <a:r>
              <a:rPr lang="pt-PT" altLang="en-US" sz="2000" dirty="0"/>
              <a:t>Todos os membros do </a:t>
            </a:r>
            <a:r>
              <a:rPr lang="pt-PT" altLang="en-US" sz="2000" dirty="0" err="1"/>
              <a:t>back</a:t>
            </a:r>
            <a:r>
              <a:rPr lang="pt-PT" altLang="en-US" sz="2000" dirty="0"/>
              <a:t> </a:t>
            </a:r>
            <a:r>
              <a:rPr lang="pt-PT" altLang="en-US" sz="2000" dirty="0" err="1"/>
              <a:t>end</a:t>
            </a:r>
            <a:r>
              <a:rPr lang="pt-PT" altLang="en-US" sz="2000" dirty="0"/>
              <a:t> já têm as dependências e ferramentas instaladas.</a:t>
            </a:r>
          </a:p>
          <a:p>
            <a:pPr marL="0" indent="0" algn="just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Ferramenta:</a:t>
            </a:r>
          </a:p>
          <a:p>
            <a:r>
              <a:rPr lang="pt-PT" altLang="en-US" sz="2000" dirty="0"/>
              <a:t>Visual </a:t>
            </a:r>
            <a:r>
              <a:rPr lang="pt-PT" altLang="en-US" sz="2000" dirty="0" err="1"/>
              <a:t>Studio</a:t>
            </a: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Dependências:</a:t>
            </a:r>
          </a:p>
          <a:p>
            <a:r>
              <a:rPr lang="pt-PT" altLang="en-US" sz="2000" dirty="0" err="1"/>
              <a:t>Python</a:t>
            </a:r>
            <a:r>
              <a:rPr lang="pt-PT" altLang="en-US" sz="2000" dirty="0"/>
              <a:t>:</a:t>
            </a:r>
          </a:p>
          <a:p>
            <a:r>
              <a:rPr lang="pt-PT" altLang="en-US" sz="2000" dirty="0"/>
              <a:t> </a:t>
            </a:r>
            <a:r>
              <a:rPr lang="pt-PT" altLang="en-US" sz="2000" dirty="0" err="1"/>
              <a:t>fastapi</a:t>
            </a:r>
            <a:r>
              <a:rPr lang="pt-PT" altLang="en-US" sz="2000" dirty="0"/>
              <a:t> </a:t>
            </a:r>
          </a:p>
          <a:p>
            <a:r>
              <a:rPr lang="pt-PT" altLang="en-US" sz="2000" dirty="0"/>
              <a:t> </a:t>
            </a:r>
            <a:r>
              <a:rPr lang="pt-PT" altLang="en-US" sz="2000" dirty="0" err="1"/>
              <a:t>uvicorn</a:t>
            </a: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Já foi criada a ligação com o servidor.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1200" dirty="0">
                <a:sym typeface="+mn-ea"/>
              </a:rPr>
              <a:t>Informação retirada no dia 19/11 às 19:41</a:t>
            </a:r>
            <a:endParaRPr lang="pt-PT" altLang="en-US" sz="1200" dirty="0"/>
          </a:p>
          <a:p>
            <a:pPr marL="0" indent="0">
              <a:buNone/>
            </a:pPr>
            <a:endParaRPr lang="pt-PT" altLang="en-US" sz="1200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1745" y="1417955"/>
            <a:ext cx="3486785" cy="2567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" y="4112895"/>
            <a:ext cx="4817110" cy="228854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12813030" y="5367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Back End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altLang="en-US" sz="2000" dirty="0"/>
              <a:t>Atualização </a:t>
            </a:r>
            <a:r>
              <a:rPr lang="pt-PT" altLang="en-US" sz="1200" dirty="0"/>
              <a:t>ficheiros retirados 21/11 do </a:t>
            </a:r>
            <a:r>
              <a:rPr lang="pt-PT" altLang="en-US" sz="1200" dirty="0" err="1"/>
              <a:t>github</a:t>
            </a:r>
            <a:r>
              <a:rPr lang="pt-PT" altLang="en-US" sz="1200" dirty="0"/>
              <a:t> às 15:51</a:t>
            </a:r>
          </a:p>
          <a:p>
            <a:pPr marL="0" indent="0">
              <a:buNone/>
            </a:pPr>
            <a:endParaRPr lang="pt-PT" altLang="en-US" sz="1200" dirty="0"/>
          </a:p>
          <a:p>
            <a:pPr marL="0" indent="0" algn="just">
              <a:buNone/>
            </a:pPr>
            <a:r>
              <a:rPr lang="pt-PT" altLang="en-US" sz="1200" dirty="0"/>
              <a:t> </a:t>
            </a:r>
            <a:r>
              <a:rPr lang="pt-PT" altLang="en-US" sz="2000" dirty="0"/>
              <a:t>O CRUD do </a:t>
            </a:r>
            <a:r>
              <a:rPr lang="pt-PT" altLang="en-US" sz="2000" dirty="0" err="1"/>
              <a:t>Customer</a:t>
            </a:r>
            <a:r>
              <a:rPr lang="pt-PT" altLang="en-US" sz="2000" dirty="0"/>
              <a:t> já foi criado e está a funcionar.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Bibliotecas usadas(</a:t>
            </a:r>
            <a:r>
              <a:rPr lang="pt-PT" altLang="en-US" sz="2000" dirty="0" err="1"/>
              <a:t>python</a:t>
            </a:r>
            <a:r>
              <a:rPr lang="pt-PT" altLang="en-US" sz="2000" dirty="0"/>
              <a:t>):</a:t>
            </a:r>
          </a:p>
          <a:p>
            <a:r>
              <a:rPr lang="pt-PT" altLang="en-US" sz="2000" dirty="0" err="1"/>
              <a:t>uvicorn</a:t>
            </a:r>
            <a:endParaRPr lang="pt-PT" altLang="en-US" sz="2000" dirty="0"/>
          </a:p>
          <a:p>
            <a:r>
              <a:rPr lang="pt-PT" altLang="en-US" sz="2000" dirty="0" err="1"/>
              <a:t>fastapi</a:t>
            </a:r>
            <a:endParaRPr lang="pt-PT" altLang="en-US" sz="2000" dirty="0"/>
          </a:p>
          <a:p>
            <a:r>
              <a:rPr lang="pt-PT" altLang="en-US" sz="2000" dirty="0"/>
              <a:t>psycopg2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9125" y="1417955"/>
            <a:ext cx="3667125" cy="2504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4076065"/>
            <a:ext cx="5015865" cy="2239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Back End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000" dirty="0">
                <a:sym typeface="+mn-ea"/>
              </a:rPr>
              <a:t>Atualização </a:t>
            </a:r>
            <a:r>
              <a:rPr lang="pt-PT" altLang="en-US" sz="1200" dirty="0">
                <a:sym typeface="+mn-ea"/>
              </a:rPr>
              <a:t>Informação adicionada 23/11 do </a:t>
            </a:r>
            <a:r>
              <a:rPr lang="pt-PT" altLang="en-US" sz="1200" dirty="0" err="1">
                <a:sym typeface="+mn-ea"/>
              </a:rPr>
              <a:t>github</a:t>
            </a:r>
            <a:r>
              <a:rPr lang="pt-PT" altLang="en-US" sz="1200" dirty="0">
                <a:sym typeface="+mn-ea"/>
              </a:rPr>
              <a:t> às 17:42</a:t>
            </a:r>
          </a:p>
          <a:p>
            <a:pPr marL="0" indent="0">
              <a:buNone/>
            </a:pPr>
            <a:endParaRPr lang="pt-PT" altLang="en-US" sz="1200" dirty="0"/>
          </a:p>
          <a:p>
            <a:pPr marL="0" indent="0" algn="just">
              <a:buNone/>
            </a:pPr>
            <a:r>
              <a:rPr lang="pt-PT" altLang="en-US" sz="2000" dirty="0"/>
              <a:t>CRUD para todas as tabelas criadas em um só ficheiro (customer.py). Foram separados os CRUD que estavam na pasta </a:t>
            </a:r>
            <a:r>
              <a:rPr lang="pt-PT" altLang="en-US" sz="2000" dirty="0" err="1"/>
              <a:t>customer</a:t>
            </a:r>
            <a:r>
              <a:rPr lang="pt-PT" altLang="en-US" sz="2000" dirty="0"/>
              <a:t> por ficheiros individuais</a:t>
            </a:r>
          </a:p>
          <a:p>
            <a:pPr marL="0" indent="0" algn="just">
              <a:buNone/>
            </a:pPr>
            <a:r>
              <a:rPr lang="pt-PT" altLang="en-US" sz="2000" dirty="0"/>
              <a:t>Foi implementado o CRUD de cada ficheiro no </a:t>
            </a:r>
            <a:r>
              <a:rPr lang="pt-PT" altLang="en-US" sz="2000" dirty="0" err="1"/>
              <a:t>main</a:t>
            </a:r>
            <a:r>
              <a:rPr lang="pt-PT" altLang="en-US" sz="2000" dirty="0"/>
              <a:t>.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710" y="1777365"/>
            <a:ext cx="3989705" cy="22440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30" y="4197519"/>
            <a:ext cx="4713605" cy="25203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2A0C5C-4B7C-8308-60EA-F00EA1F5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0" y="4272111"/>
            <a:ext cx="5180655" cy="21193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0959A-44CD-9205-C479-F5B09992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Base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910D3F-EF5D-B663-87AA-254E6FDE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sz="2000" dirty="0"/>
              <a:t>Foi adicionada a tabela Imagem. Modificação da tabela “</a:t>
            </a:r>
            <a:r>
              <a:rPr lang="pt-PT" sz="2000" dirty="0" err="1"/>
              <a:t>pet</a:t>
            </a:r>
            <a:r>
              <a:rPr lang="pt-PT" sz="2000" dirty="0"/>
              <a:t>”, adicionou-se a coluna "</a:t>
            </a:r>
            <a:r>
              <a:rPr lang="pt-PT" sz="2000" dirty="0" err="1"/>
              <a:t>ID_Imagem</a:t>
            </a:r>
            <a:r>
              <a:rPr lang="pt-PT" sz="2000" dirty="0"/>
              <a:t>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6E82F5-18D8-FF22-F986-2E9A9BDD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65" y="2285352"/>
            <a:ext cx="6052300" cy="42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3881ED-FDC8-C904-0543-43F9E462A14C}"/>
              </a:ext>
            </a:extLst>
          </p:cNvPr>
          <p:cNvSpPr txBox="1"/>
          <p:nvPr/>
        </p:nvSpPr>
        <p:spPr>
          <a:xfrm>
            <a:off x="149289" y="6337948"/>
            <a:ext cx="4515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Informação retirada no dia 23/11 às 13:42</a:t>
            </a:r>
          </a:p>
        </p:txBody>
      </p:sp>
    </p:spTree>
    <p:extLst>
      <p:ext uri="{BB962C8B-B14F-4D97-AF65-F5344CB8AC3E}">
        <p14:creationId xmlns:p14="http://schemas.microsoft.com/office/powerpoint/2010/main" val="126268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/>
              <a:t>Data base </a:t>
            </a:r>
            <a:r>
              <a:rPr lang="pt-PT" altLang="en-US" dirty="0" err="1"/>
              <a:t>created</a:t>
            </a:r>
            <a:endParaRPr lang="pt-PT" alt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526280"/>
          </a:xfrm>
        </p:spPr>
        <p:txBody>
          <a:bodyPr/>
          <a:lstStyle/>
          <a:p>
            <a:r>
              <a:rPr lang="pt-PT" altLang="en-US" dirty="0"/>
              <a:t>10 Tabelas</a:t>
            </a:r>
          </a:p>
          <a:p>
            <a:pPr marL="0" indent="0" algn="just">
              <a:buNone/>
            </a:pPr>
            <a:r>
              <a:rPr lang="pt-PT" altLang="en-US" sz="2000" dirty="0"/>
              <a:t>As tabelas foram criadas por Henrique</a:t>
            </a:r>
          </a:p>
          <a:p>
            <a:pPr marL="0" indent="0" algn="just">
              <a:buNone/>
            </a:pPr>
            <a:r>
              <a:rPr lang="pt-PT" altLang="en-US" sz="2000" dirty="0"/>
              <a:t>Supervisionado por Carlos, João Bagulho, Rafael, Rodrigo.</a:t>
            </a:r>
          </a:p>
          <a:p>
            <a:pPr marL="0" indent="0" algn="just">
              <a:buNone/>
            </a:pPr>
            <a:endParaRPr lang="pt-PT" altLang="en-US" sz="2000" dirty="0"/>
          </a:p>
          <a:p>
            <a:pPr marL="0" indent="0" algn="just">
              <a:buNone/>
            </a:pPr>
            <a:r>
              <a:rPr lang="pt-PT" altLang="en-US" sz="2000" dirty="0"/>
              <a:t>Foram encontrados erros dentro do SQL que atualmente já foram corrigidos.</a:t>
            </a:r>
          </a:p>
        </p:txBody>
      </p:sp>
      <p:pic>
        <p:nvPicPr>
          <p:cNvPr id="4" name="Imagem 3" descr="KD.pge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75" y="1600200"/>
            <a:ext cx="5813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 err="1"/>
              <a:t>Screen</a:t>
            </a:r>
            <a:r>
              <a:rPr lang="pt-PT" altLang="en-US" dirty="0"/>
              <a:t> Layout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635" y="1600200"/>
            <a:ext cx="5485765" cy="4526280"/>
          </a:xfrm>
        </p:spPr>
        <p:txBody>
          <a:bodyPr/>
          <a:lstStyle/>
          <a:p>
            <a:r>
              <a:rPr lang="pt-PT" altLang="en-US" dirty="0"/>
              <a:t>12 ecrãs</a:t>
            </a:r>
          </a:p>
          <a:p>
            <a:pPr marL="0" indent="0" algn="just">
              <a:buNone/>
            </a:pPr>
            <a:r>
              <a:rPr lang="pt-PT" altLang="en-US" sz="2000" dirty="0"/>
              <a:t>Esta imagem foi criada por Carlos, e recebeu aprovação total do resto da equipa.</a:t>
            </a:r>
          </a:p>
          <a:p>
            <a:pPr marL="0" indent="0" algn="just">
              <a:buNone/>
            </a:pPr>
            <a:endParaRPr lang="pt-PT" altLang="en-US" sz="2000" dirty="0"/>
          </a:p>
          <a:p>
            <a:pPr marL="0" indent="0" algn="just">
              <a:buNone/>
            </a:pPr>
            <a:r>
              <a:rPr lang="pt-PT" altLang="en-US" sz="2000" dirty="0"/>
              <a:t>Aqui estão todos os ecrãs que deverão ser criados.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</p:txBody>
      </p:sp>
      <p:pic>
        <p:nvPicPr>
          <p:cNvPr id="4" name="Imagem 3" descr="Nav_pag_sque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" y="1229360"/>
            <a:ext cx="464947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Github Creation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5445" y="1600200"/>
            <a:ext cx="11439525" cy="1150620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400" dirty="0"/>
              <a:t>Com a ajuda do professor Alexandre Dias criamos o </a:t>
            </a:r>
            <a:r>
              <a:rPr lang="pt-PT" altLang="en-US" sz="2400" dirty="0" err="1"/>
              <a:t>Github</a:t>
            </a:r>
            <a:r>
              <a:rPr lang="pt-PT" altLang="en-US" sz="2400" dirty="0"/>
              <a:t> onde temos o repositório, e </a:t>
            </a:r>
            <a:r>
              <a:rPr lang="pt-PT" altLang="en-US" sz="2400" dirty="0" err="1"/>
              <a:t>issues</a:t>
            </a:r>
            <a:r>
              <a:rPr lang="pt-PT" altLang="en-US" sz="2400" dirty="0"/>
              <a:t>.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6080" y="2933065"/>
            <a:ext cx="5384800" cy="2872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90" y="2933065"/>
            <a:ext cx="552958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WBS</a:t>
            </a:r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9BCB4FD8-6491-731D-12DF-10C4B4C342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8150074"/>
              </p:ext>
            </p:extLst>
          </p:nvPr>
        </p:nvGraphicFramePr>
        <p:xfrm>
          <a:off x="877078" y="1348274"/>
          <a:ext cx="10705322" cy="5509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23EB33CC-AFDE-17DD-39C4-84CA9F906550}"/>
              </a:ext>
            </a:extLst>
          </p:cNvPr>
          <p:cNvSpPr txBox="1"/>
          <p:nvPr/>
        </p:nvSpPr>
        <p:spPr>
          <a:xfrm>
            <a:off x="186611" y="6444862"/>
            <a:ext cx="249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Elaborado no dia 22/11 às 22:39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506F3-95BF-BD79-7DB1-1D6E0843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WBS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D0FC9086-9EB7-D694-0751-E88E33FC9B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4885" y="1520322"/>
            <a:ext cx="9122229" cy="482185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E01E9D6-837C-868E-05D1-9959C6551EBB}"/>
              </a:ext>
            </a:extLst>
          </p:cNvPr>
          <p:cNvSpPr txBox="1"/>
          <p:nvPr/>
        </p:nvSpPr>
        <p:spPr>
          <a:xfrm>
            <a:off x="186611" y="6444862"/>
            <a:ext cx="249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Elaborado no dia 22/11 às 23:27 </a:t>
            </a:r>
          </a:p>
        </p:txBody>
      </p:sp>
    </p:spTree>
    <p:extLst>
      <p:ext uri="{BB962C8B-B14F-4D97-AF65-F5344CB8AC3E}">
        <p14:creationId xmlns:p14="http://schemas.microsoft.com/office/powerpoint/2010/main" val="123191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Front End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983162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000" dirty="0"/>
              <a:t>Todos os membros do </a:t>
            </a:r>
            <a:r>
              <a:rPr lang="pt-PT" altLang="en-US" sz="2000" dirty="0" err="1"/>
              <a:t>Front-End</a:t>
            </a:r>
            <a:r>
              <a:rPr lang="pt-PT" altLang="en-US" sz="2000" dirty="0"/>
              <a:t> já têm instalados as ferramentas necessárias.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Ferramentas:</a:t>
            </a:r>
          </a:p>
          <a:p>
            <a:pPr marL="0" indent="0">
              <a:buNone/>
            </a:pPr>
            <a:r>
              <a:rPr lang="pt-PT" altLang="en-US" sz="2000" dirty="0"/>
              <a:t>-</a:t>
            </a:r>
            <a:r>
              <a:rPr lang="pt-PT" altLang="en-US" sz="2000" dirty="0" err="1"/>
              <a:t>OutSystems</a:t>
            </a: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1200" dirty="0"/>
              <a:t>Informação </a:t>
            </a:r>
            <a:r>
              <a:rPr lang="pt-PT" altLang="en-US" sz="1200" dirty="0" err="1"/>
              <a:t>atualizadda</a:t>
            </a:r>
            <a:r>
              <a:rPr lang="pt-PT" altLang="en-US" sz="1200" dirty="0"/>
              <a:t> no dia 23/11 às 17:42</a:t>
            </a: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1600200"/>
            <a:ext cx="4483735" cy="2385060"/>
          </a:xfrm>
          <a:prstGeom prst="rect">
            <a:avLst/>
          </a:prstGeo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97DF2790-A974-448C-249E-40E8282F36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8C56FB-89D0-A1BE-8654-D53EF65C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46" y="2315375"/>
            <a:ext cx="2880904" cy="38107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D5DD886-514A-DEAF-0589-B97E0CBC5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646" y="4091781"/>
            <a:ext cx="2140336" cy="2438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Front End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5994400" y="1600200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000" dirty="0"/>
              <a:t>Atualização </a:t>
            </a:r>
            <a:r>
              <a:rPr lang="pt-PT" altLang="en-US" sz="1200" dirty="0"/>
              <a:t>informação retirada no dia 22/11 às 23:36</a:t>
            </a:r>
          </a:p>
          <a:p>
            <a:pPr marL="0" indent="0">
              <a:buNone/>
            </a:pPr>
            <a:r>
              <a:rPr lang="pt-PT" altLang="en-US" sz="2000" dirty="0"/>
              <a:t>Foram criados mais ecrãs:</a:t>
            </a:r>
          </a:p>
          <a:p>
            <a:r>
              <a:rPr lang="pt-PT" altLang="en-US" sz="2000" dirty="0" err="1"/>
              <a:t>Product</a:t>
            </a:r>
            <a:r>
              <a:rPr lang="pt-PT" altLang="en-US" sz="2000" dirty="0"/>
              <a:t> </a:t>
            </a:r>
            <a:r>
              <a:rPr lang="pt-PT" altLang="en-US" sz="2000" dirty="0" err="1"/>
              <a:t>feature</a:t>
            </a:r>
            <a:endParaRPr lang="pt-PT" altLang="en-US" sz="2000" dirty="0"/>
          </a:p>
          <a:p>
            <a:r>
              <a:rPr lang="pt-PT" altLang="en-US" sz="2000" dirty="0" err="1"/>
              <a:t>Adoption</a:t>
            </a:r>
            <a:endParaRPr lang="pt-PT" altLang="en-US" sz="2000" dirty="0"/>
          </a:p>
          <a:p>
            <a:r>
              <a:rPr lang="pt-PT" altLang="en-US" sz="2000" dirty="0" err="1"/>
              <a:t>Donations</a:t>
            </a: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1200" dirty="0"/>
              <a:t>As paginas apresentadas</a:t>
            </a:r>
          </a:p>
          <a:p>
            <a:pPr marL="0" indent="0">
              <a:buNone/>
            </a:pPr>
            <a:r>
              <a:rPr lang="pt-PT" altLang="en-US" sz="1200" dirty="0"/>
              <a:t>no neste painel são a</a:t>
            </a:r>
          </a:p>
          <a:p>
            <a:pPr marL="0" indent="0">
              <a:buNone/>
            </a:pPr>
            <a:r>
              <a:rPr lang="pt-PT" altLang="en-US" sz="1200" dirty="0"/>
              <a:t>pagina inicial e </a:t>
            </a:r>
            <a:r>
              <a:rPr lang="pt-PT" altLang="en-US" sz="1200" dirty="0" err="1"/>
              <a:t>adoption</a:t>
            </a:r>
            <a:r>
              <a:rPr lang="pt-PT" altLang="en-US" sz="1200" dirty="0"/>
              <a:t>.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FBBBF62-F060-12DD-AFFE-FEB542AC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38" y="1454469"/>
            <a:ext cx="3574661" cy="494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8A578D1-3156-BF60-E5A8-C8342271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7" y="2722950"/>
            <a:ext cx="4080587" cy="3860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D0B2F-8286-7734-67BD-94778E93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Front-End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7F6AED-54DC-E9A2-0074-D3022698A906}"/>
              </a:ext>
            </a:extLst>
          </p:cNvPr>
          <p:cNvSpPr txBox="1"/>
          <p:nvPr/>
        </p:nvSpPr>
        <p:spPr>
          <a:xfrm>
            <a:off x="802433" y="1847461"/>
            <a:ext cx="1068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/>
              <a:t>Tivemos a ajuda do professor Ricardo Alves com a edição das páginas de </a:t>
            </a:r>
            <a:r>
              <a:rPr lang="pt-PT" sz="2000" dirty="0" err="1"/>
              <a:t>OutSystems</a:t>
            </a:r>
            <a:r>
              <a:rPr lang="pt-PT" sz="2000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36E0EA-B8E3-2F3F-3B2F-64A17A8CA9CA}"/>
              </a:ext>
            </a:extLst>
          </p:cNvPr>
          <p:cNvSpPr txBox="1"/>
          <p:nvPr/>
        </p:nvSpPr>
        <p:spPr>
          <a:xfrm>
            <a:off x="6643396" y="6316824"/>
            <a:ext cx="438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Informação retirada no dia 22/11 às 23:37.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E5BFF5-B2EB-1B13-932B-0A3BC825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24" y="2247571"/>
            <a:ext cx="6127073" cy="45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6439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410</Words>
  <Application>Microsoft Office PowerPoint</Application>
  <PresentationFormat>Ecrã Panorâmico</PresentationFormat>
  <Paragraphs>99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Calibri</vt:lpstr>
      <vt:lpstr>Business Cooperate</vt:lpstr>
      <vt:lpstr>Project Status</vt:lpstr>
      <vt:lpstr>Data base created</vt:lpstr>
      <vt:lpstr>Screen Layout</vt:lpstr>
      <vt:lpstr>Github Creation</vt:lpstr>
      <vt:lpstr>WBS</vt:lpstr>
      <vt:lpstr>WBS</vt:lpstr>
      <vt:lpstr>Front End</vt:lpstr>
      <vt:lpstr>Front End</vt:lpstr>
      <vt:lpstr>Front-End</vt:lpstr>
      <vt:lpstr>Back End</vt:lpstr>
      <vt:lpstr>Back End</vt:lpstr>
      <vt:lpstr>Back End</vt:lpstr>
      <vt:lpstr>Data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torad</dc:creator>
  <cp:lastModifiedBy>Miguel Roque</cp:lastModifiedBy>
  <cp:revision>16</cp:revision>
  <dcterms:created xsi:type="dcterms:W3CDTF">2023-11-19T11:40:00Z</dcterms:created>
  <dcterms:modified xsi:type="dcterms:W3CDTF">2023-11-23T17:46:57Z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2070-12.2.0.13306</vt:lpwstr>
  </property>
  <property fmtid="{D5CDD505-2E9C-101B-9397-08002B2CF9AE}" pid="3" name="ICV">
    <vt:lpwstr>554833588F2D4735A66C2511C05E24B1_11</vt:lpwstr>
  </property>
</Properties>
</file>