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marL="0" indent="0">
              <a:buNone/>
            </a:pPr>
            <a:r>
              <a:rPr lang="pt-PT" altLang="en-US" sz="2000">
                <a:sym typeface="+mn-ea"/>
              </a:rPr>
              <a:t>Atualização </a:t>
            </a:r>
            <a:r>
              <a:rPr lang="pt-PT" altLang="en-US" sz="1200">
                <a:sym typeface="+mn-ea"/>
              </a:rPr>
              <a:t>ficheiros retirados 21/11 do github às 18:07</a:t>
            </a:r>
            <a:endParaRPr lang="pt-PT" altLang="en-US" sz="1200">
              <a:sym typeface="+mn-ea"/>
            </a:endParaRPr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2000"/>
              <a:t>CRUD para todas as tabelas criado em um só ficheiro (customer.py)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3535045"/>
            <a:ext cx="4713605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66878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informação retirada no dia 22/11 às 9:42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2000"/>
              <a:t>Foram criados mais ecrãs: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-Product feature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-Adoption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-Donations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as paguinas apresentadas</a:t>
            </a: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no neste painel são a</a:t>
            </a: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pagina inicial e adoption</a:t>
            </a: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600200"/>
            <a:ext cx="4505960" cy="4092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3026410"/>
            <a:ext cx="3481070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 sz="2000"/>
              <a:t>Atualização </a:t>
            </a:r>
            <a:r>
              <a:rPr lang="pt-PT" altLang="en-US" sz="1200"/>
              <a:t>ficheiros retirados 21/11 do github às 15:51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  <a:p>
            <a:pPr marL="0" indent="0">
              <a:buNone/>
            </a:pPr>
            <a:r>
              <a:rPr lang="pt-PT" altLang="en-US" sz="1200"/>
              <a:t> </a:t>
            </a:r>
            <a:r>
              <a:rPr lang="pt-PT" altLang="en-US" sz="2000"/>
              <a:t>O CRUD do Customer já foi criado e está funcional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Bibliotecas usadas(python):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-uvicorn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-fastapi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-psycopg2</a:t>
            </a:r>
            <a:endParaRPr lang="pt-PT" altLang="en-US" sz="20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Presentation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Frontend</vt:lpstr>
      <vt:lpstr>Back End</vt:lpstr>
      <vt:lpstr>Back End</vt:lpstr>
      <vt:lpstr>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11</cp:revision>
  <dcterms:created xsi:type="dcterms:W3CDTF">2023-11-19T11:40:00Z</dcterms:created>
  <dcterms:modified xsi:type="dcterms:W3CDTF">2023-11-22T14:15:19Z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