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 sz="6000" b="1"/>
              <a:t>Work Point view</a:t>
            </a:r>
            <a:endParaRPr lang="pt-PT" altLang="en-US"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 base created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526280"/>
          </a:xfrm>
        </p:spPr>
        <p:txBody>
          <a:bodyPr/>
          <a:p>
            <a:r>
              <a:rPr lang="pt-PT" altLang="en-US"/>
              <a:t>10 Tabelas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As tabelas foram criadas por Herrique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Supervisionado por Carlos , João Bagulho , Rafael , Rodrigo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Foram encontrados erros dentro do SQL que atualmente já estão corrigidos </a:t>
            </a:r>
            <a:endParaRPr lang="pt-PT" altLang="en-US" sz="2000"/>
          </a:p>
        </p:txBody>
      </p:sp>
      <p:pic>
        <p:nvPicPr>
          <p:cNvPr id="4" name="Imagem 3" descr="KD.pg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8575" y="1600200"/>
            <a:ext cx="58134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Screens Layout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635" y="1600200"/>
            <a:ext cx="5485765" cy="4526280"/>
          </a:xfrm>
        </p:spPr>
        <p:txBody>
          <a:bodyPr/>
          <a:p>
            <a:r>
              <a:rPr lang="pt-PT" altLang="en-US"/>
              <a:t>12 ecrãs</a:t>
            </a:r>
            <a:endParaRPr lang="pt-PT" altLang="en-US"/>
          </a:p>
          <a:p>
            <a:pPr marL="0" indent="0">
              <a:buNone/>
            </a:pPr>
            <a:r>
              <a:rPr lang="pt-PT" altLang="en-US" sz="2000"/>
              <a:t>Esta imagem foi criada por Carlos, e recebeu aprovação total do resto da equipa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Aqui estão todos os ecrãs que deveram ser criados 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4" name="Imagem 3" descr="Nav_pag_sque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29360"/>
            <a:ext cx="4649470" cy="5474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Github Creation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5445" y="1600200"/>
            <a:ext cx="11439525" cy="1150620"/>
          </a:xfrm>
        </p:spPr>
        <p:txBody>
          <a:bodyPr/>
          <a:p>
            <a:pPr marL="0" indent="0">
              <a:buNone/>
            </a:pPr>
            <a:r>
              <a:rPr lang="pt-PT" altLang="en-US" sz="2400"/>
              <a:t>Com a ajuda do professor Alexandre Dias criamos o Github onde temos o repositorio, e issues</a:t>
            </a:r>
            <a:endParaRPr lang="pt-PT" altLang="en-US" sz="2400"/>
          </a:p>
        </p:txBody>
      </p:sp>
      <p:pic>
        <p:nvPicPr>
          <p:cNvPr id="4" name="Marcador de Posição de Conteúdo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6080" y="2933065"/>
            <a:ext cx="5384800" cy="28721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933065"/>
            <a:ext cx="552958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WBS</a:t>
            </a:r>
            <a:endParaRPr lang="pt-PT" altLang="en-US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71855" y="1597660"/>
            <a:ext cx="755396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Front-End</a:t>
            </a:r>
            <a:endParaRPr lang="pt-PT" alt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4895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Front-End já têem instalados as ferramentas necessarias.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-Outsystems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/>
              <a:t>Informação retirada no dia 19/11 ao 12:25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</p:txBody>
      </p:sp>
      <p:pic>
        <p:nvPicPr>
          <p:cNvPr id="6" name="Marcador de Posição de Conteúdo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97355" y="3429000"/>
            <a:ext cx="4605020" cy="24688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15" y="1600200"/>
            <a:ext cx="4483735" cy="23850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4167505"/>
            <a:ext cx="2645410" cy="2586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Back End</a:t>
            </a:r>
            <a:endParaRPr lang="pt-PT" alt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6197600" y="1600200"/>
            <a:ext cx="5384800" cy="4872990"/>
          </a:xfrm>
        </p:spPr>
        <p:txBody>
          <a:bodyPr/>
          <a:p>
            <a:pPr marL="0" indent="0">
              <a:buNone/>
            </a:pPr>
            <a:r>
              <a:rPr lang="pt-PT" altLang="en-US" sz="2000"/>
              <a:t>Todos os membros do back end já têem as dependecias e ferramentas instaladas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Ferramenta: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Visual Studio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Dependencias: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-Python: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-fastapi </a:t>
            </a: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 -uvicorn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2000"/>
              <a:t>Já foi criada a ligação com o servidor</a:t>
            </a:r>
            <a:endParaRPr lang="pt-PT" altLang="en-US" sz="2000"/>
          </a:p>
          <a:p>
            <a:pPr marL="0" indent="0">
              <a:buNone/>
            </a:pPr>
            <a:endParaRPr lang="pt-PT" altLang="en-US" sz="2000"/>
          </a:p>
          <a:p>
            <a:pPr marL="0" indent="0">
              <a:buNone/>
            </a:pPr>
            <a:r>
              <a:rPr lang="pt-PT" altLang="en-US" sz="1200">
                <a:sym typeface="+mn-ea"/>
              </a:rPr>
              <a:t>Informação retirada no dia 19/11 ao 19:41</a:t>
            </a:r>
            <a:endParaRPr lang="pt-PT" altLang="en-US" sz="1200"/>
          </a:p>
          <a:p>
            <a:pPr marL="0" indent="0">
              <a:buNone/>
            </a:pPr>
            <a:endParaRPr lang="pt-PT" altLang="en-US" sz="1200"/>
          </a:p>
        </p:txBody>
      </p:sp>
      <p:pic>
        <p:nvPicPr>
          <p:cNvPr id="5" name="Marcador de Posição de Conteú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61745" y="1417955"/>
            <a:ext cx="3486785" cy="2567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112895"/>
            <a:ext cx="4817110" cy="2288540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2813030" y="5367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Presentation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Work Point view</vt:lpstr>
      <vt:lpstr>Data base created</vt:lpstr>
      <vt:lpstr>Screens Layout</vt:lpstr>
      <vt:lpstr>Github Creation</vt:lpstr>
      <vt:lpstr>WBS</vt:lpstr>
      <vt:lpstr>Front-End</vt:lpstr>
      <vt:lpstr>Back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torad</dc:creator>
  <cp:lastModifiedBy>torad</cp:lastModifiedBy>
  <cp:revision>5</cp:revision>
  <dcterms:created xsi:type="dcterms:W3CDTF">2023-11-19T11:40:00Z</dcterms:created>
  <dcterms:modified xsi:type="dcterms:W3CDTF">2023-11-19T19:42:51Z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2070-12.2.0.13306</vt:lpwstr>
  </property>
  <property fmtid="{D5CDD505-2E9C-101B-9397-08002B2CF9AE}" pid="3" name="ICV">
    <vt:lpwstr>554833588F2D4735A66C2511C05E24B1_11</vt:lpwstr>
  </property>
</Properties>
</file>