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59766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12:25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759585"/>
            <a:ext cx="5384800" cy="301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Presentation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Back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3</cp:revision>
  <dcterms:created xsi:type="dcterms:W3CDTF">2023-11-19T11:40:00Z</dcterms:created>
  <dcterms:modified xsi:type="dcterms:W3CDTF">2023-11-19T17:58:15Z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