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K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F00E85-6BAE-41AA-967B-D930F1663C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44771CD-73D4-40E0-814B-0494101031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KZ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14A522B-7402-48A8-BE54-5E9536AC5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88DE-258D-443B-88E0-FCC3C2A1F406}" type="datetimeFigureOut">
              <a:rPr lang="ru-KZ" smtClean="0"/>
              <a:t>30.12.2019</a:t>
            </a:fld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D35FF95-AD80-4098-ADA9-6D5E1E6A9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092DB5D-8BC8-4C9F-A16A-C75A1A03A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5CBA9-C580-4705-A008-8C98A16B5A67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3375662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892BDE-6632-4606-9EE4-225EC9E12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4778672-0A5F-46F5-8463-9D6A831B42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31E1D2D-78A7-45C2-9A1A-3D5EF4CB9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88DE-258D-443B-88E0-FCC3C2A1F406}" type="datetimeFigureOut">
              <a:rPr lang="ru-KZ" smtClean="0"/>
              <a:t>30.12.2019</a:t>
            </a:fld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FF14A64-E541-4F35-8E9E-1A3C63DF0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CE5A675-1F99-412E-90D6-583EDA285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5CBA9-C580-4705-A008-8C98A16B5A67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699291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9800CAD-B6DB-4E84-B7C3-7E98EF76F1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5195EC1-031C-4202-9D5D-440E2615BF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A620FBD-71FF-4AED-B2E3-AC325D8C8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88DE-258D-443B-88E0-FCC3C2A1F406}" type="datetimeFigureOut">
              <a:rPr lang="ru-KZ" smtClean="0"/>
              <a:t>30.12.2019</a:t>
            </a:fld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E90EB37-9203-4CBF-BFE4-E91EFB23A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C4F3FB6-1DFE-4D15-9CF8-A7D02BDF7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5CBA9-C580-4705-A008-8C98A16B5A67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965807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3EEBEA-C455-4682-85DE-ABC8915B5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FE1B592-0BF1-4B22-A18A-A240C49C77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2B31CB3-E0EC-4D80-BAAF-8BEA89536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88DE-258D-443B-88E0-FCC3C2A1F406}" type="datetimeFigureOut">
              <a:rPr lang="ru-KZ" smtClean="0"/>
              <a:t>30.12.2019</a:t>
            </a:fld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385F43B-FABC-4625-8BC9-F8143D873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3CD976E-E730-48F8-A273-F0ABCD560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5CBA9-C580-4705-A008-8C98A16B5A67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2799439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4D2BB6-E8A5-46AC-B0C1-B0EB0423A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0445EDA-DB0C-41B1-BBDA-D5EEBE32DD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C7312C9-4D95-469A-A8C1-73D652941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88DE-258D-443B-88E0-FCC3C2A1F406}" type="datetimeFigureOut">
              <a:rPr lang="ru-KZ" smtClean="0"/>
              <a:t>30.12.2019</a:t>
            </a:fld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6B11A46-18AA-4D8B-B9D4-D7BDE1D05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1A10C5F-2B50-40E0-A39E-16128E3FD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5CBA9-C580-4705-A008-8C98A16B5A67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690456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190721-F407-4A29-9353-DC44B0D87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1B61D9-6582-4B77-9F4D-782C3DC4B5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F8CFB16-88DC-4431-AF70-AD7415BE85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72705BC-E824-445F-A432-1CD1E285F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88DE-258D-443B-88E0-FCC3C2A1F406}" type="datetimeFigureOut">
              <a:rPr lang="ru-KZ" smtClean="0"/>
              <a:t>30.12.2019</a:t>
            </a:fld>
            <a:endParaRPr lang="ru-KZ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3FDCD7A-8B68-4998-B933-70A9B3EDB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68B1BB8-9624-4959-A491-6BD33B6A5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5CBA9-C580-4705-A008-8C98A16B5A67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2813088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3D2FE8-9C6B-4EF7-8487-6B364A6D2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051BEB7-2121-4236-8532-65F704413D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3E3A9E0-1304-4447-B877-3086D2F925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5F1A3E8-36CA-4AB0-9FCA-37B4B5F009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4F5BEC7-DDD4-4E7E-AC8E-D39DD4FC35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A12C3F9-F355-478D-8007-DB43A72F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88DE-258D-443B-88E0-FCC3C2A1F406}" type="datetimeFigureOut">
              <a:rPr lang="ru-KZ" smtClean="0"/>
              <a:t>30.12.2019</a:t>
            </a:fld>
            <a:endParaRPr lang="ru-KZ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76464F8-50CA-4F52-B003-372356EEE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346D766-02C2-49C9-8B99-B1FDE75D8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5CBA9-C580-4705-A008-8C98A16B5A67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2350421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3252A8-2857-46B0-AAFB-C55150324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883DF75-FA51-4A09-8E7E-63C54B595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88DE-258D-443B-88E0-FCC3C2A1F406}" type="datetimeFigureOut">
              <a:rPr lang="ru-KZ" smtClean="0"/>
              <a:t>30.12.2019</a:t>
            </a:fld>
            <a:endParaRPr lang="ru-KZ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72D0A3D-BAC5-4DD4-93D1-83B1E09C6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B4BA81B-7B5F-4AEE-920B-12536836E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5CBA9-C580-4705-A008-8C98A16B5A67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2967064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23FBC50-83CD-4D67-8164-AB261B005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88DE-258D-443B-88E0-FCC3C2A1F406}" type="datetimeFigureOut">
              <a:rPr lang="ru-KZ" smtClean="0"/>
              <a:t>30.12.2019</a:t>
            </a:fld>
            <a:endParaRPr lang="ru-KZ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3EF0AD3-10F2-405C-89B8-FFA5F5B4E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167DCB3-8378-41A3-8C04-2AA0616A6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5CBA9-C580-4705-A008-8C98A16B5A67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376292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20B5A5-083A-4EA5-83A2-9738444DA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36D5BCE-58E5-4802-BDB1-A3CCF1D3BA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4CCE99B-2A12-461F-90CB-04D47F611C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0DD65A2-051E-42ED-AB73-A818A0EC8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88DE-258D-443B-88E0-FCC3C2A1F406}" type="datetimeFigureOut">
              <a:rPr lang="ru-KZ" smtClean="0"/>
              <a:t>30.12.2019</a:t>
            </a:fld>
            <a:endParaRPr lang="ru-KZ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0B93695-F813-4D03-A792-0D4ACC4AF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B1A567B-EB8E-4086-A16D-A87D71B50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5CBA9-C580-4705-A008-8C98A16B5A67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2151065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C72162-8E00-4171-AB30-B1435F783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82E32DF-4B6C-49A7-8270-7B9A7429AD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KZ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936EA0C-A513-41B7-BB49-DCFAE8D7C2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D679919-DEF9-4187-969B-DAD2C9168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88DE-258D-443B-88E0-FCC3C2A1F406}" type="datetimeFigureOut">
              <a:rPr lang="ru-KZ" smtClean="0"/>
              <a:t>30.12.2019</a:t>
            </a:fld>
            <a:endParaRPr lang="ru-KZ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35AAE37-C70C-4E57-B9CE-8DCF6C21F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A5B5667-462A-450B-BE06-CDC08E8D7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5CBA9-C580-4705-A008-8C98A16B5A67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3404104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897497-4711-4139-BFC1-EF5C91B28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9C2605B-39ED-4800-9233-CA0D8650F4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3E354F6-9428-43B2-A5EA-14FB803817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D688DE-258D-443B-88E0-FCC3C2A1F406}" type="datetimeFigureOut">
              <a:rPr lang="ru-KZ" smtClean="0"/>
              <a:t>30.12.2019</a:t>
            </a:fld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371B0EF-9FEF-48FD-B430-7BDEE632DD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879EAF7-A98A-4280-A98A-B84DF8DC20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45CBA9-C580-4705-A008-8C98A16B5A67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612144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K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D1DC41F7-76C6-4BA2-8BB0-FC8B3E7B61B3}"/>
              </a:ext>
            </a:extLst>
          </p:cNvPr>
          <p:cNvSpPr/>
          <p:nvPr/>
        </p:nvSpPr>
        <p:spPr>
          <a:xfrm>
            <a:off x="0" y="1"/>
            <a:ext cx="12191999" cy="8201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KZ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8924DB-4E44-478A-B69A-70C4A2305F33}"/>
              </a:ext>
            </a:extLst>
          </p:cNvPr>
          <p:cNvSpPr txBox="1"/>
          <p:nvPr/>
        </p:nvSpPr>
        <p:spPr>
          <a:xfrm>
            <a:off x="325230" y="122550"/>
            <a:ext cx="13841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ForteIdea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4730F2-2CB8-430B-A342-A865F4BB09CE}"/>
              </a:ext>
            </a:extLst>
          </p:cNvPr>
          <p:cNvSpPr txBox="1"/>
          <p:nvPr/>
        </p:nvSpPr>
        <p:spPr>
          <a:xfrm>
            <a:off x="1655981" y="122550"/>
            <a:ext cx="17164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Инструкция</a:t>
            </a:r>
            <a:endParaRPr lang="en-US" sz="2400" dirty="0"/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8FF7F689-2AF5-498B-A395-88B6627D50D9}"/>
              </a:ext>
            </a:extLst>
          </p:cNvPr>
          <p:cNvSpPr/>
          <p:nvPr/>
        </p:nvSpPr>
        <p:spPr>
          <a:xfrm>
            <a:off x="10597300" y="122550"/>
            <a:ext cx="1480008" cy="5750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Выход</a:t>
            </a:r>
            <a:endParaRPr lang="ru-KZ" dirty="0"/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B1BF5D40-A49A-43D6-BE5F-449685794F72}"/>
              </a:ext>
            </a:extLst>
          </p:cNvPr>
          <p:cNvSpPr/>
          <p:nvPr/>
        </p:nvSpPr>
        <p:spPr>
          <a:xfrm>
            <a:off x="9002601" y="122550"/>
            <a:ext cx="1480008" cy="5750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Кнопка1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8FFEA78C-3FAD-4163-9260-F1168E3CC229}"/>
              </a:ext>
            </a:extLst>
          </p:cNvPr>
          <p:cNvSpPr/>
          <p:nvPr/>
        </p:nvSpPr>
        <p:spPr>
          <a:xfrm>
            <a:off x="0" y="820133"/>
            <a:ext cx="12192000" cy="60378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Body</a:t>
            </a:r>
          </a:p>
        </p:txBody>
      </p:sp>
    </p:spTree>
    <p:extLst>
      <p:ext uri="{BB962C8B-B14F-4D97-AF65-F5344CB8AC3E}">
        <p14:creationId xmlns:p14="http://schemas.microsoft.com/office/powerpoint/2010/main" val="75400069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5</Words>
  <Application>Microsoft Office PowerPoint</Application>
  <PresentationFormat>Широкоэкранный</PresentationFormat>
  <Paragraphs>5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ZBayghozha</dc:creator>
  <cp:lastModifiedBy>ZBayghozha</cp:lastModifiedBy>
  <cp:revision>1</cp:revision>
  <dcterms:created xsi:type="dcterms:W3CDTF">2019-12-30T08:42:08Z</dcterms:created>
  <dcterms:modified xsi:type="dcterms:W3CDTF">2019-12-30T08:47:26Z</dcterms:modified>
</cp:coreProperties>
</file>