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23D19-FCD0-45AB-97CD-42586934C75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28160A76-5A44-4C08-98A0-4916E5E1759E}">
      <dgm:prSet phldrT="[Текст]"/>
      <dgm:spPr/>
      <dgm:t>
        <a:bodyPr/>
        <a:lstStyle/>
        <a:p>
          <a:r>
            <a:rPr lang="en-US" dirty="0"/>
            <a:t>App(</a:t>
          </a:r>
          <a:r>
            <a:rPr lang="ru-RU" dirty="0"/>
            <a:t>компонент 1-го </a:t>
          </a:r>
          <a:r>
            <a:rPr lang="ru-RU" dirty="0" err="1"/>
            <a:t>ур</a:t>
          </a:r>
          <a:r>
            <a:rPr lang="ru-RU" dirty="0"/>
            <a:t>.</a:t>
          </a:r>
          <a:r>
            <a:rPr lang="en-US" dirty="0"/>
            <a:t>)</a:t>
          </a:r>
          <a:endParaRPr lang="ru-KZ" dirty="0"/>
        </a:p>
      </dgm:t>
    </dgm:pt>
    <dgm:pt modelId="{CB04FDC8-F710-4CD3-B5E2-E5242E6683CF}" type="parTrans" cxnId="{D661EB0E-1529-45FD-A3FD-5BBD33DF2A93}">
      <dgm:prSet/>
      <dgm:spPr/>
      <dgm:t>
        <a:bodyPr/>
        <a:lstStyle/>
        <a:p>
          <a:endParaRPr lang="ru-KZ"/>
        </a:p>
      </dgm:t>
    </dgm:pt>
    <dgm:pt modelId="{BC2829C4-6573-45C2-A632-F57681AC9C69}" type="sibTrans" cxnId="{D661EB0E-1529-45FD-A3FD-5BBD33DF2A93}">
      <dgm:prSet/>
      <dgm:spPr/>
      <dgm:t>
        <a:bodyPr/>
        <a:lstStyle/>
        <a:p>
          <a:endParaRPr lang="ru-KZ"/>
        </a:p>
      </dgm:t>
    </dgm:pt>
    <dgm:pt modelId="{4C3A0F54-F357-486F-8109-C813F9A13A6D}">
      <dgm:prSet phldrT="[Текст]"/>
      <dgm:spPr/>
      <dgm:t>
        <a:bodyPr/>
        <a:lstStyle/>
        <a:p>
          <a:r>
            <a:rPr lang="en-US" dirty="0"/>
            <a:t>Authorize</a:t>
          </a:r>
          <a:endParaRPr lang="ru-KZ" dirty="0"/>
        </a:p>
      </dgm:t>
    </dgm:pt>
    <dgm:pt modelId="{8FFD2CB2-FE5A-4A00-B029-56F98276A904}" type="parTrans" cxnId="{E6ED391B-6746-41EC-ADD3-5BF004A842F4}">
      <dgm:prSet/>
      <dgm:spPr/>
      <dgm:t>
        <a:bodyPr/>
        <a:lstStyle/>
        <a:p>
          <a:endParaRPr lang="ru-KZ"/>
        </a:p>
      </dgm:t>
    </dgm:pt>
    <dgm:pt modelId="{FE8FF446-F85E-4610-80F9-939D6017F31C}" type="sibTrans" cxnId="{E6ED391B-6746-41EC-ADD3-5BF004A842F4}">
      <dgm:prSet/>
      <dgm:spPr/>
      <dgm:t>
        <a:bodyPr/>
        <a:lstStyle/>
        <a:p>
          <a:endParaRPr lang="ru-KZ"/>
        </a:p>
      </dgm:t>
    </dgm:pt>
    <dgm:pt modelId="{407825E2-42E7-4146-95DB-E1C408B645A4}">
      <dgm:prSet phldrT="[Текст]"/>
      <dgm:spPr/>
      <dgm:t>
        <a:bodyPr/>
        <a:lstStyle/>
        <a:p>
          <a:r>
            <a:rPr lang="en-US" dirty="0" err="1"/>
            <a:t>FixedHeader</a:t>
          </a:r>
          <a:endParaRPr lang="ru-KZ" dirty="0"/>
        </a:p>
      </dgm:t>
    </dgm:pt>
    <dgm:pt modelId="{773A1233-C29A-4EFB-9AF6-69C72F37382D}" type="parTrans" cxnId="{4A1CAB76-37FE-4446-8195-173F174F4F43}">
      <dgm:prSet/>
      <dgm:spPr/>
      <dgm:t>
        <a:bodyPr/>
        <a:lstStyle/>
        <a:p>
          <a:endParaRPr lang="ru-KZ"/>
        </a:p>
      </dgm:t>
    </dgm:pt>
    <dgm:pt modelId="{EF0D28D2-298C-4854-9642-053D31F1529D}" type="sibTrans" cxnId="{4A1CAB76-37FE-4446-8195-173F174F4F43}">
      <dgm:prSet/>
      <dgm:spPr/>
      <dgm:t>
        <a:bodyPr/>
        <a:lstStyle/>
        <a:p>
          <a:endParaRPr lang="ru-KZ"/>
        </a:p>
      </dgm:t>
    </dgm:pt>
    <dgm:pt modelId="{60D8033E-DA38-4CCF-A205-054A96C4A510}">
      <dgm:prSet phldrT="[Текст]"/>
      <dgm:spPr/>
      <dgm:t>
        <a:bodyPr/>
        <a:lstStyle/>
        <a:p>
          <a:r>
            <a:rPr lang="en-US" dirty="0"/>
            <a:t>Login</a:t>
          </a:r>
          <a:endParaRPr lang="ru-KZ" dirty="0"/>
        </a:p>
      </dgm:t>
    </dgm:pt>
    <dgm:pt modelId="{FC5CA7DC-D475-4407-BE1C-F50295FB4DC9}" type="parTrans" cxnId="{147010D3-2506-46CB-8FFF-367F5D5405A0}">
      <dgm:prSet/>
      <dgm:spPr/>
      <dgm:t>
        <a:bodyPr/>
        <a:lstStyle/>
        <a:p>
          <a:endParaRPr lang="ru-KZ"/>
        </a:p>
      </dgm:t>
    </dgm:pt>
    <dgm:pt modelId="{F1631D3B-F81B-4F8B-9529-22F8616120AF}" type="sibTrans" cxnId="{147010D3-2506-46CB-8FFF-367F5D5405A0}">
      <dgm:prSet/>
      <dgm:spPr/>
      <dgm:t>
        <a:bodyPr/>
        <a:lstStyle/>
        <a:p>
          <a:endParaRPr lang="ru-KZ"/>
        </a:p>
      </dgm:t>
    </dgm:pt>
    <dgm:pt modelId="{5606D89E-8552-4915-BE05-9C714E05FD3E}">
      <dgm:prSet phldrT="[Текст]"/>
      <dgm:spPr/>
      <dgm:t>
        <a:bodyPr/>
        <a:lstStyle/>
        <a:p>
          <a:r>
            <a:rPr lang="en-US" dirty="0"/>
            <a:t>Main</a:t>
          </a:r>
          <a:endParaRPr lang="ru-KZ" dirty="0"/>
        </a:p>
      </dgm:t>
    </dgm:pt>
    <dgm:pt modelId="{8A70844E-8E30-4B4E-93AE-A3AC71E41952}" type="parTrans" cxnId="{AA3F1507-C555-4F9F-93D0-90D0BBA0213E}">
      <dgm:prSet/>
      <dgm:spPr/>
      <dgm:t>
        <a:bodyPr/>
        <a:lstStyle/>
        <a:p>
          <a:endParaRPr lang="ru-KZ"/>
        </a:p>
      </dgm:t>
    </dgm:pt>
    <dgm:pt modelId="{0B9CCDA0-9E14-4D82-B1FF-0B7DD0826F2F}" type="sibTrans" cxnId="{AA3F1507-C555-4F9F-93D0-90D0BBA0213E}">
      <dgm:prSet/>
      <dgm:spPr/>
      <dgm:t>
        <a:bodyPr/>
        <a:lstStyle/>
        <a:p>
          <a:endParaRPr lang="ru-KZ"/>
        </a:p>
      </dgm:t>
    </dgm:pt>
    <dgm:pt modelId="{909E94DB-8106-4CBF-9F0C-7967B4B02184}">
      <dgm:prSet phldrT="[Текст]"/>
      <dgm:spPr/>
      <dgm:t>
        <a:bodyPr/>
        <a:lstStyle/>
        <a:p>
          <a:r>
            <a:rPr lang="en-US"/>
            <a:t>forgot-password</a:t>
          </a:r>
          <a:endParaRPr lang="ru-KZ" dirty="0"/>
        </a:p>
      </dgm:t>
    </dgm:pt>
    <dgm:pt modelId="{DF4A079F-DB9C-48CF-ACEB-FAB274E53522}" type="parTrans" cxnId="{65E937BA-26CD-43AA-A944-416B9C9B53EE}">
      <dgm:prSet/>
      <dgm:spPr/>
      <dgm:t>
        <a:bodyPr/>
        <a:lstStyle/>
        <a:p>
          <a:endParaRPr lang="ru-KZ"/>
        </a:p>
      </dgm:t>
    </dgm:pt>
    <dgm:pt modelId="{EEC27D03-D350-4D1C-A0EA-8979DD3621BA}" type="sibTrans" cxnId="{65E937BA-26CD-43AA-A944-416B9C9B53EE}">
      <dgm:prSet/>
      <dgm:spPr/>
      <dgm:t>
        <a:bodyPr/>
        <a:lstStyle/>
        <a:p>
          <a:endParaRPr lang="ru-KZ"/>
        </a:p>
      </dgm:t>
    </dgm:pt>
    <dgm:pt modelId="{21FAD48C-0102-4FBF-8332-BFC51997EBF6}">
      <dgm:prSet phldrT="[Текст]"/>
      <dgm:spPr/>
      <dgm:t>
        <a:bodyPr/>
        <a:lstStyle/>
        <a:p>
          <a:r>
            <a:rPr lang="en-US"/>
            <a:t>FixedHeader</a:t>
          </a:r>
          <a:endParaRPr lang="ru-KZ" dirty="0"/>
        </a:p>
      </dgm:t>
    </dgm:pt>
    <dgm:pt modelId="{DC6D2FE8-5AFF-4E14-A38E-1ADFA69A7BEC}" type="parTrans" cxnId="{5D546938-61DC-40DD-ABBB-75BF19CC0F44}">
      <dgm:prSet/>
      <dgm:spPr/>
      <dgm:t>
        <a:bodyPr/>
        <a:lstStyle/>
        <a:p>
          <a:endParaRPr lang="ru-KZ"/>
        </a:p>
      </dgm:t>
    </dgm:pt>
    <dgm:pt modelId="{3AE28813-CFCD-4823-A32F-F9F1D841C9D6}" type="sibTrans" cxnId="{5D546938-61DC-40DD-ABBB-75BF19CC0F44}">
      <dgm:prSet/>
      <dgm:spPr/>
      <dgm:t>
        <a:bodyPr/>
        <a:lstStyle/>
        <a:p>
          <a:endParaRPr lang="ru-KZ"/>
        </a:p>
      </dgm:t>
    </dgm:pt>
    <dgm:pt modelId="{5A7C261B-3D42-4019-9465-3C7B208CB1C2}">
      <dgm:prSet phldrT="[Текст]"/>
      <dgm:spPr/>
      <dgm:t>
        <a:bodyPr/>
        <a:lstStyle/>
        <a:p>
          <a:r>
            <a:rPr lang="en-US" dirty="0" err="1"/>
            <a:t>IdeaList</a:t>
          </a:r>
          <a:endParaRPr lang="ru-KZ" dirty="0"/>
        </a:p>
      </dgm:t>
    </dgm:pt>
    <dgm:pt modelId="{95C3A6A6-10DA-48ED-9740-3E0F604DE9DE}" type="parTrans" cxnId="{6274EDED-D0C2-4115-8503-A588F8E80978}">
      <dgm:prSet/>
      <dgm:spPr/>
      <dgm:t>
        <a:bodyPr/>
        <a:lstStyle/>
        <a:p>
          <a:endParaRPr lang="ru-KZ"/>
        </a:p>
      </dgm:t>
    </dgm:pt>
    <dgm:pt modelId="{AB6FA89C-F37C-4F7A-A897-6D1448A068E5}" type="sibTrans" cxnId="{6274EDED-D0C2-4115-8503-A588F8E80978}">
      <dgm:prSet/>
      <dgm:spPr/>
      <dgm:t>
        <a:bodyPr/>
        <a:lstStyle/>
        <a:p>
          <a:endParaRPr lang="ru-KZ"/>
        </a:p>
      </dgm:t>
    </dgm:pt>
    <dgm:pt modelId="{999E2FFB-9F7F-429E-B90D-2562D7B4E888}">
      <dgm:prSet phldrT="[Текст]"/>
      <dgm:spPr/>
      <dgm:t>
        <a:bodyPr/>
        <a:lstStyle/>
        <a:p>
          <a:r>
            <a:rPr lang="en-US"/>
            <a:t>IdeaDetailed</a:t>
          </a:r>
          <a:endParaRPr lang="ru-KZ" dirty="0"/>
        </a:p>
      </dgm:t>
    </dgm:pt>
    <dgm:pt modelId="{A10E8847-BFD9-418A-B12A-45CF0FF3EA0D}" type="parTrans" cxnId="{CD681B8D-B013-4DF6-90F2-59FE95D4D73F}">
      <dgm:prSet/>
      <dgm:spPr/>
      <dgm:t>
        <a:bodyPr/>
        <a:lstStyle/>
        <a:p>
          <a:endParaRPr lang="ru-KZ"/>
        </a:p>
      </dgm:t>
    </dgm:pt>
    <dgm:pt modelId="{B5376397-290C-41C8-8038-D63CA31FB6DA}" type="sibTrans" cxnId="{CD681B8D-B013-4DF6-90F2-59FE95D4D73F}">
      <dgm:prSet/>
      <dgm:spPr/>
      <dgm:t>
        <a:bodyPr/>
        <a:lstStyle/>
        <a:p>
          <a:endParaRPr lang="ru-KZ"/>
        </a:p>
      </dgm:t>
    </dgm:pt>
    <dgm:pt modelId="{D3A41E72-A502-4190-AF5B-23D9A09DA03C}" type="pres">
      <dgm:prSet presAssocID="{90323D19-FCD0-45AB-97CD-42586934C7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BA73C9-C85E-4AA2-B78A-DBD3488D7C04}" type="pres">
      <dgm:prSet presAssocID="{28160A76-5A44-4C08-98A0-4916E5E1759E}" presName="vertOne" presStyleCnt="0"/>
      <dgm:spPr/>
    </dgm:pt>
    <dgm:pt modelId="{B8F09D40-FDE2-4322-A87D-7670D7B2EEC4}" type="pres">
      <dgm:prSet presAssocID="{28160A76-5A44-4C08-98A0-4916E5E1759E}" presName="txOne" presStyleLbl="node0" presStyleIdx="0" presStyleCnt="1">
        <dgm:presLayoutVars>
          <dgm:chPref val="3"/>
        </dgm:presLayoutVars>
      </dgm:prSet>
      <dgm:spPr/>
    </dgm:pt>
    <dgm:pt modelId="{2762F3A8-480B-4711-8BD9-A3C1EB021857}" type="pres">
      <dgm:prSet presAssocID="{28160A76-5A44-4C08-98A0-4916E5E1759E}" presName="parTransOne" presStyleCnt="0"/>
      <dgm:spPr/>
    </dgm:pt>
    <dgm:pt modelId="{DCF20739-008D-4B44-85A2-8070BFA42A93}" type="pres">
      <dgm:prSet presAssocID="{28160A76-5A44-4C08-98A0-4916E5E1759E}" presName="horzOne" presStyleCnt="0"/>
      <dgm:spPr/>
    </dgm:pt>
    <dgm:pt modelId="{9763FAA6-77AE-409B-9F49-7CF02AF046EB}" type="pres">
      <dgm:prSet presAssocID="{4C3A0F54-F357-486F-8109-C813F9A13A6D}" presName="vertTwo" presStyleCnt="0"/>
      <dgm:spPr/>
    </dgm:pt>
    <dgm:pt modelId="{85133FDB-52C6-4099-8076-15B4DDE28E28}" type="pres">
      <dgm:prSet presAssocID="{4C3A0F54-F357-486F-8109-C813F9A13A6D}" presName="txTwo" presStyleLbl="node2" presStyleIdx="0" presStyleCnt="2">
        <dgm:presLayoutVars>
          <dgm:chPref val="3"/>
        </dgm:presLayoutVars>
      </dgm:prSet>
      <dgm:spPr/>
    </dgm:pt>
    <dgm:pt modelId="{D35975D1-197C-458E-ABF9-BF7AED302AB5}" type="pres">
      <dgm:prSet presAssocID="{4C3A0F54-F357-486F-8109-C813F9A13A6D}" presName="parTransTwo" presStyleCnt="0"/>
      <dgm:spPr/>
    </dgm:pt>
    <dgm:pt modelId="{BA1311C9-72FB-45D7-8B8C-C8EA0C946981}" type="pres">
      <dgm:prSet presAssocID="{4C3A0F54-F357-486F-8109-C813F9A13A6D}" presName="horzTwo" presStyleCnt="0"/>
      <dgm:spPr/>
    </dgm:pt>
    <dgm:pt modelId="{60E2E32A-33CE-46AB-A648-453E41F07D45}" type="pres">
      <dgm:prSet presAssocID="{407825E2-42E7-4146-95DB-E1C408B645A4}" presName="vertThree" presStyleCnt="0"/>
      <dgm:spPr/>
    </dgm:pt>
    <dgm:pt modelId="{B0544DAB-8EE2-4267-B7B0-6BD3546A7E07}" type="pres">
      <dgm:prSet presAssocID="{407825E2-42E7-4146-95DB-E1C408B645A4}" presName="txThree" presStyleLbl="node3" presStyleIdx="0" presStyleCnt="6">
        <dgm:presLayoutVars>
          <dgm:chPref val="3"/>
        </dgm:presLayoutVars>
      </dgm:prSet>
      <dgm:spPr/>
    </dgm:pt>
    <dgm:pt modelId="{FFA43671-FDAD-4330-BF21-0CF420DB12C9}" type="pres">
      <dgm:prSet presAssocID="{407825E2-42E7-4146-95DB-E1C408B645A4}" presName="horzThree" presStyleCnt="0"/>
      <dgm:spPr/>
    </dgm:pt>
    <dgm:pt modelId="{B8F4012F-43E6-4616-863B-72A2A4413E33}" type="pres">
      <dgm:prSet presAssocID="{EF0D28D2-298C-4854-9642-053D31F1529D}" presName="sibSpaceThree" presStyleCnt="0"/>
      <dgm:spPr/>
    </dgm:pt>
    <dgm:pt modelId="{EB8EA0CE-A40E-4AAB-B0FD-5607E0D65B88}" type="pres">
      <dgm:prSet presAssocID="{60D8033E-DA38-4CCF-A205-054A96C4A510}" presName="vertThree" presStyleCnt="0"/>
      <dgm:spPr/>
    </dgm:pt>
    <dgm:pt modelId="{523FD0A0-F5C3-46BB-8F88-984BF6371FF8}" type="pres">
      <dgm:prSet presAssocID="{60D8033E-DA38-4CCF-A205-054A96C4A510}" presName="txThree" presStyleLbl="node3" presStyleIdx="1" presStyleCnt="6">
        <dgm:presLayoutVars>
          <dgm:chPref val="3"/>
        </dgm:presLayoutVars>
      </dgm:prSet>
      <dgm:spPr/>
    </dgm:pt>
    <dgm:pt modelId="{D2063CF5-0EF0-4324-A63A-D484A23FFAE9}" type="pres">
      <dgm:prSet presAssocID="{60D8033E-DA38-4CCF-A205-054A96C4A510}" presName="horzThree" presStyleCnt="0"/>
      <dgm:spPr/>
    </dgm:pt>
    <dgm:pt modelId="{03B393C2-3C24-49CC-BD4E-89FFE20B0F9C}" type="pres">
      <dgm:prSet presAssocID="{F1631D3B-F81B-4F8B-9529-22F8616120AF}" presName="sibSpaceThree" presStyleCnt="0"/>
      <dgm:spPr/>
    </dgm:pt>
    <dgm:pt modelId="{E601867A-BFB7-458A-8772-76C7ADE364F7}" type="pres">
      <dgm:prSet presAssocID="{909E94DB-8106-4CBF-9F0C-7967B4B02184}" presName="vertThree" presStyleCnt="0"/>
      <dgm:spPr/>
    </dgm:pt>
    <dgm:pt modelId="{C2991E0E-4DB2-4954-9FB4-A7197BE7744D}" type="pres">
      <dgm:prSet presAssocID="{909E94DB-8106-4CBF-9F0C-7967B4B02184}" presName="txThree" presStyleLbl="node3" presStyleIdx="2" presStyleCnt="6">
        <dgm:presLayoutVars>
          <dgm:chPref val="3"/>
        </dgm:presLayoutVars>
      </dgm:prSet>
      <dgm:spPr/>
    </dgm:pt>
    <dgm:pt modelId="{85EAAC60-0955-4079-8EB1-DCBBDB83B222}" type="pres">
      <dgm:prSet presAssocID="{909E94DB-8106-4CBF-9F0C-7967B4B02184}" presName="horzThree" presStyleCnt="0"/>
      <dgm:spPr/>
    </dgm:pt>
    <dgm:pt modelId="{45893886-E49F-4149-822A-739D46C26BB3}" type="pres">
      <dgm:prSet presAssocID="{FE8FF446-F85E-4610-80F9-939D6017F31C}" presName="sibSpaceTwo" presStyleCnt="0"/>
      <dgm:spPr/>
    </dgm:pt>
    <dgm:pt modelId="{D3EDB921-CBD0-4A55-A874-CC39087AADE8}" type="pres">
      <dgm:prSet presAssocID="{5606D89E-8552-4915-BE05-9C714E05FD3E}" presName="vertTwo" presStyleCnt="0"/>
      <dgm:spPr/>
    </dgm:pt>
    <dgm:pt modelId="{AAE531AC-9599-4E7E-A5CB-69E7B09EB10A}" type="pres">
      <dgm:prSet presAssocID="{5606D89E-8552-4915-BE05-9C714E05FD3E}" presName="txTwo" presStyleLbl="node2" presStyleIdx="1" presStyleCnt="2">
        <dgm:presLayoutVars>
          <dgm:chPref val="3"/>
        </dgm:presLayoutVars>
      </dgm:prSet>
      <dgm:spPr/>
    </dgm:pt>
    <dgm:pt modelId="{A839BBE9-ADB2-4771-9CB9-9C4525CC8AD7}" type="pres">
      <dgm:prSet presAssocID="{5606D89E-8552-4915-BE05-9C714E05FD3E}" presName="parTransTwo" presStyleCnt="0"/>
      <dgm:spPr/>
    </dgm:pt>
    <dgm:pt modelId="{C78214DB-29A9-4375-9497-0F0DE9F1F67C}" type="pres">
      <dgm:prSet presAssocID="{5606D89E-8552-4915-BE05-9C714E05FD3E}" presName="horzTwo" presStyleCnt="0"/>
      <dgm:spPr/>
    </dgm:pt>
    <dgm:pt modelId="{266455AC-67CF-4B2D-83AA-B91CFFD0A2AA}" type="pres">
      <dgm:prSet presAssocID="{21FAD48C-0102-4FBF-8332-BFC51997EBF6}" presName="vertThree" presStyleCnt="0"/>
      <dgm:spPr/>
    </dgm:pt>
    <dgm:pt modelId="{86D57841-305B-4066-824D-12CB3FAAC2C0}" type="pres">
      <dgm:prSet presAssocID="{21FAD48C-0102-4FBF-8332-BFC51997EBF6}" presName="txThree" presStyleLbl="node3" presStyleIdx="3" presStyleCnt="6">
        <dgm:presLayoutVars>
          <dgm:chPref val="3"/>
        </dgm:presLayoutVars>
      </dgm:prSet>
      <dgm:spPr/>
    </dgm:pt>
    <dgm:pt modelId="{F0045A07-ED81-40AF-ACDD-EEDECA029B91}" type="pres">
      <dgm:prSet presAssocID="{21FAD48C-0102-4FBF-8332-BFC51997EBF6}" presName="horzThree" presStyleCnt="0"/>
      <dgm:spPr/>
    </dgm:pt>
    <dgm:pt modelId="{3FCC1254-13C4-462F-B4E5-EDF6E005849B}" type="pres">
      <dgm:prSet presAssocID="{3AE28813-CFCD-4823-A32F-F9F1D841C9D6}" presName="sibSpaceThree" presStyleCnt="0"/>
      <dgm:spPr/>
    </dgm:pt>
    <dgm:pt modelId="{34B7347B-CA97-4A9E-A4C0-6A12DC886E91}" type="pres">
      <dgm:prSet presAssocID="{5A7C261B-3D42-4019-9465-3C7B208CB1C2}" presName="vertThree" presStyleCnt="0"/>
      <dgm:spPr/>
    </dgm:pt>
    <dgm:pt modelId="{6D44BCBE-15D2-4179-982E-31BB1146BDF1}" type="pres">
      <dgm:prSet presAssocID="{5A7C261B-3D42-4019-9465-3C7B208CB1C2}" presName="txThree" presStyleLbl="node3" presStyleIdx="4" presStyleCnt="6">
        <dgm:presLayoutVars>
          <dgm:chPref val="3"/>
        </dgm:presLayoutVars>
      </dgm:prSet>
      <dgm:spPr/>
    </dgm:pt>
    <dgm:pt modelId="{A37E7C0A-F9F7-42C4-B2D2-F798213AA992}" type="pres">
      <dgm:prSet presAssocID="{5A7C261B-3D42-4019-9465-3C7B208CB1C2}" presName="horzThree" presStyleCnt="0"/>
      <dgm:spPr/>
    </dgm:pt>
    <dgm:pt modelId="{E11398EA-F141-4D85-AFCF-489622FF1002}" type="pres">
      <dgm:prSet presAssocID="{AB6FA89C-F37C-4F7A-A897-6D1448A068E5}" presName="sibSpaceThree" presStyleCnt="0"/>
      <dgm:spPr/>
    </dgm:pt>
    <dgm:pt modelId="{2ACF1D3F-2015-4090-B792-AA9318A86C03}" type="pres">
      <dgm:prSet presAssocID="{999E2FFB-9F7F-429E-B90D-2562D7B4E888}" presName="vertThree" presStyleCnt="0"/>
      <dgm:spPr/>
    </dgm:pt>
    <dgm:pt modelId="{889E62C5-B6AE-4C3E-BFAF-147AC79FC512}" type="pres">
      <dgm:prSet presAssocID="{999E2FFB-9F7F-429E-B90D-2562D7B4E888}" presName="txThree" presStyleLbl="node3" presStyleIdx="5" presStyleCnt="6">
        <dgm:presLayoutVars>
          <dgm:chPref val="3"/>
        </dgm:presLayoutVars>
      </dgm:prSet>
      <dgm:spPr/>
    </dgm:pt>
    <dgm:pt modelId="{C07C326F-720A-4F65-A44F-24FBB05398D5}" type="pres">
      <dgm:prSet presAssocID="{999E2FFB-9F7F-429E-B90D-2562D7B4E888}" presName="horzThree" presStyleCnt="0"/>
      <dgm:spPr/>
    </dgm:pt>
  </dgm:ptLst>
  <dgm:cxnLst>
    <dgm:cxn modelId="{AA3F1507-C555-4F9F-93D0-90D0BBA0213E}" srcId="{28160A76-5A44-4C08-98A0-4916E5E1759E}" destId="{5606D89E-8552-4915-BE05-9C714E05FD3E}" srcOrd="1" destOrd="0" parTransId="{8A70844E-8E30-4B4E-93AE-A3AC71E41952}" sibTransId="{0B9CCDA0-9E14-4D82-B1FF-0B7DD0826F2F}"/>
    <dgm:cxn modelId="{D661EB0E-1529-45FD-A3FD-5BBD33DF2A93}" srcId="{90323D19-FCD0-45AB-97CD-42586934C75C}" destId="{28160A76-5A44-4C08-98A0-4916E5E1759E}" srcOrd="0" destOrd="0" parTransId="{CB04FDC8-F710-4CD3-B5E2-E5242E6683CF}" sibTransId="{BC2829C4-6573-45C2-A632-F57681AC9C69}"/>
    <dgm:cxn modelId="{E6ED391B-6746-41EC-ADD3-5BF004A842F4}" srcId="{28160A76-5A44-4C08-98A0-4916E5E1759E}" destId="{4C3A0F54-F357-486F-8109-C813F9A13A6D}" srcOrd="0" destOrd="0" parTransId="{8FFD2CB2-FE5A-4A00-B029-56F98276A904}" sibTransId="{FE8FF446-F85E-4610-80F9-939D6017F31C}"/>
    <dgm:cxn modelId="{A6D9941F-56FD-4FBA-A8DC-B8A00DE5636E}" type="presOf" srcId="{21FAD48C-0102-4FBF-8332-BFC51997EBF6}" destId="{86D57841-305B-4066-824D-12CB3FAAC2C0}" srcOrd="0" destOrd="0" presId="urn:microsoft.com/office/officeart/2005/8/layout/hierarchy4"/>
    <dgm:cxn modelId="{94A01728-852E-437A-8B2A-135220CB78EF}" type="presOf" srcId="{60D8033E-DA38-4CCF-A205-054A96C4A510}" destId="{523FD0A0-F5C3-46BB-8F88-984BF6371FF8}" srcOrd="0" destOrd="0" presId="urn:microsoft.com/office/officeart/2005/8/layout/hierarchy4"/>
    <dgm:cxn modelId="{5D546938-61DC-40DD-ABBB-75BF19CC0F44}" srcId="{5606D89E-8552-4915-BE05-9C714E05FD3E}" destId="{21FAD48C-0102-4FBF-8332-BFC51997EBF6}" srcOrd="0" destOrd="0" parTransId="{DC6D2FE8-5AFF-4E14-A38E-1ADFA69A7BEC}" sibTransId="{3AE28813-CFCD-4823-A32F-F9F1D841C9D6}"/>
    <dgm:cxn modelId="{5ACCBD6F-F011-4E96-87DD-B9CA874CCD9B}" type="presOf" srcId="{407825E2-42E7-4146-95DB-E1C408B645A4}" destId="{B0544DAB-8EE2-4267-B7B0-6BD3546A7E07}" srcOrd="0" destOrd="0" presId="urn:microsoft.com/office/officeart/2005/8/layout/hierarchy4"/>
    <dgm:cxn modelId="{528AA653-9AA0-43BD-ADD3-AA1BC8D83252}" type="presOf" srcId="{90323D19-FCD0-45AB-97CD-42586934C75C}" destId="{D3A41E72-A502-4190-AF5B-23D9A09DA03C}" srcOrd="0" destOrd="0" presId="urn:microsoft.com/office/officeart/2005/8/layout/hierarchy4"/>
    <dgm:cxn modelId="{4A1CAB76-37FE-4446-8195-173F174F4F43}" srcId="{4C3A0F54-F357-486F-8109-C813F9A13A6D}" destId="{407825E2-42E7-4146-95DB-E1C408B645A4}" srcOrd="0" destOrd="0" parTransId="{773A1233-C29A-4EFB-9AF6-69C72F37382D}" sibTransId="{EF0D28D2-298C-4854-9642-053D31F1529D}"/>
    <dgm:cxn modelId="{E96AE276-92F3-45EF-99C4-15FD235F79D4}" type="presOf" srcId="{5606D89E-8552-4915-BE05-9C714E05FD3E}" destId="{AAE531AC-9599-4E7E-A5CB-69E7B09EB10A}" srcOrd="0" destOrd="0" presId="urn:microsoft.com/office/officeart/2005/8/layout/hierarchy4"/>
    <dgm:cxn modelId="{90CD997D-003D-40DD-878D-D61BA053598F}" type="presOf" srcId="{28160A76-5A44-4C08-98A0-4916E5E1759E}" destId="{B8F09D40-FDE2-4322-A87D-7670D7B2EEC4}" srcOrd="0" destOrd="0" presId="urn:microsoft.com/office/officeart/2005/8/layout/hierarchy4"/>
    <dgm:cxn modelId="{CD681B8D-B013-4DF6-90F2-59FE95D4D73F}" srcId="{5606D89E-8552-4915-BE05-9C714E05FD3E}" destId="{999E2FFB-9F7F-429E-B90D-2562D7B4E888}" srcOrd="2" destOrd="0" parTransId="{A10E8847-BFD9-418A-B12A-45CF0FF3EA0D}" sibTransId="{B5376397-290C-41C8-8038-D63CA31FB6DA}"/>
    <dgm:cxn modelId="{3F80849D-FE69-48F3-871B-E16B3EA10F66}" type="presOf" srcId="{5A7C261B-3D42-4019-9465-3C7B208CB1C2}" destId="{6D44BCBE-15D2-4179-982E-31BB1146BDF1}" srcOrd="0" destOrd="0" presId="urn:microsoft.com/office/officeart/2005/8/layout/hierarchy4"/>
    <dgm:cxn modelId="{6A4F1DA6-9A2F-4196-A9F9-A56F7CF568E1}" type="presOf" srcId="{909E94DB-8106-4CBF-9F0C-7967B4B02184}" destId="{C2991E0E-4DB2-4954-9FB4-A7197BE7744D}" srcOrd="0" destOrd="0" presId="urn:microsoft.com/office/officeart/2005/8/layout/hierarchy4"/>
    <dgm:cxn modelId="{65E937BA-26CD-43AA-A944-416B9C9B53EE}" srcId="{4C3A0F54-F357-486F-8109-C813F9A13A6D}" destId="{909E94DB-8106-4CBF-9F0C-7967B4B02184}" srcOrd="2" destOrd="0" parTransId="{DF4A079F-DB9C-48CF-ACEB-FAB274E53522}" sibTransId="{EEC27D03-D350-4D1C-A0EA-8979DD3621BA}"/>
    <dgm:cxn modelId="{42EB19CA-2394-49FB-AB9C-2E6EA36B109C}" type="presOf" srcId="{4C3A0F54-F357-486F-8109-C813F9A13A6D}" destId="{85133FDB-52C6-4099-8076-15B4DDE28E28}" srcOrd="0" destOrd="0" presId="urn:microsoft.com/office/officeart/2005/8/layout/hierarchy4"/>
    <dgm:cxn modelId="{147010D3-2506-46CB-8FFF-367F5D5405A0}" srcId="{4C3A0F54-F357-486F-8109-C813F9A13A6D}" destId="{60D8033E-DA38-4CCF-A205-054A96C4A510}" srcOrd="1" destOrd="0" parTransId="{FC5CA7DC-D475-4407-BE1C-F50295FB4DC9}" sibTransId="{F1631D3B-F81B-4F8B-9529-22F8616120AF}"/>
    <dgm:cxn modelId="{273746ED-B93A-4F29-B081-4D4056BA10B3}" type="presOf" srcId="{999E2FFB-9F7F-429E-B90D-2562D7B4E888}" destId="{889E62C5-B6AE-4C3E-BFAF-147AC79FC512}" srcOrd="0" destOrd="0" presId="urn:microsoft.com/office/officeart/2005/8/layout/hierarchy4"/>
    <dgm:cxn modelId="{6274EDED-D0C2-4115-8503-A588F8E80978}" srcId="{5606D89E-8552-4915-BE05-9C714E05FD3E}" destId="{5A7C261B-3D42-4019-9465-3C7B208CB1C2}" srcOrd="1" destOrd="0" parTransId="{95C3A6A6-10DA-48ED-9740-3E0F604DE9DE}" sibTransId="{AB6FA89C-F37C-4F7A-A897-6D1448A068E5}"/>
    <dgm:cxn modelId="{EA5F2AF3-A4F2-4441-9981-B4F40B7FBFE8}" type="presParOf" srcId="{D3A41E72-A502-4190-AF5B-23D9A09DA03C}" destId="{1CBA73C9-C85E-4AA2-B78A-DBD3488D7C04}" srcOrd="0" destOrd="0" presId="urn:microsoft.com/office/officeart/2005/8/layout/hierarchy4"/>
    <dgm:cxn modelId="{0E4EB039-F513-44D2-9C4B-1F2EEEC1C5DF}" type="presParOf" srcId="{1CBA73C9-C85E-4AA2-B78A-DBD3488D7C04}" destId="{B8F09D40-FDE2-4322-A87D-7670D7B2EEC4}" srcOrd="0" destOrd="0" presId="urn:microsoft.com/office/officeart/2005/8/layout/hierarchy4"/>
    <dgm:cxn modelId="{1549C9E5-C547-4926-A172-780598E8E7DF}" type="presParOf" srcId="{1CBA73C9-C85E-4AA2-B78A-DBD3488D7C04}" destId="{2762F3A8-480B-4711-8BD9-A3C1EB021857}" srcOrd="1" destOrd="0" presId="urn:microsoft.com/office/officeart/2005/8/layout/hierarchy4"/>
    <dgm:cxn modelId="{5E7D1156-5C53-4302-BBEE-04A4328FD158}" type="presParOf" srcId="{1CBA73C9-C85E-4AA2-B78A-DBD3488D7C04}" destId="{DCF20739-008D-4B44-85A2-8070BFA42A93}" srcOrd="2" destOrd="0" presId="urn:microsoft.com/office/officeart/2005/8/layout/hierarchy4"/>
    <dgm:cxn modelId="{F253A943-41D0-4B00-88F6-6337615BFD43}" type="presParOf" srcId="{DCF20739-008D-4B44-85A2-8070BFA42A93}" destId="{9763FAA6-77AE-409B-9F49-7CF02AF046EB}" srcOrd="0" destOrd="0" presId="urn:microsoft.com/office/officeart/2005/8/layout/hierarchy4"/>
    <dgm:cxn modelId="{CB17D710-E545-4785-A6B6-1494102B93BA}" type="presParOf" srcId="{9763FAA6-77AE-409B-9F49-7CF02AF046EB}" destId="{85133FDB-52C6-4099-8076-15B4DDE28E28}" srcOrd="0" destOrd="0" presId="urn:microsoft.com/office/officeart/2005/8/layout/hierarchy4"/>
    <dgm:cxn modelId="{91C3B033-7F35-460C-9277-19AB0A84FE06}" type="presParOf" srcId="{9763FAA6-77AE-409B-9F49-7CF02AF046EB}" destId="{D35975D1-197C-458E-ABF9-BF7AED302AB5}" srcOrd="1" destOrd="0" presId="urn:microsoft.com/office/officeart/2005/8/layout/hierarchy4"/>
    <dgm:cxn modelId="{922D8144-0980-4BF6-8C40-FBCB3AA12AE9}" type="presParOf" srcId="{9763FAA6-77AE-409B-9F49-7CF02AF046EB}" destId="{BA1311C9-72FB-45D7-8B8C-C8EA0C946981}" srcOrd="2" destOrd="0" presId="urn:microsoft.com/office/officeart/2005/8/layout/hierarchy4"/>
    <dgm:cxn modelId="{2675BDEF-C2B8-443E-B4CC-614DD78D9B3B}" type="presParOf" srcId="{BA1311C9-72FB-45D7-8B8C-C8EA0C946981}" destId="{60E2E32A-33CE-46AB-A648-453E41F07D45}" srcOrd="0" destOrd="0" presId="urn:microsoft.com/office/officeart/2005/8/layout/hierarchy4"/>
    <dgm:cxn modelId="{6B2596F8-69D2-428F-9101-7368AB15FD36}" type="presParOf" srcId="{60E2E32A-33CE-46AB-A648-453E41F07D45}" destId="{B0544DAB-8EE2-4267-B7B0-6BD3546A7E07}" srcOrd="0" destOrd="0" presId="urn:microsoft.com/office/officeart/2005/8/layout/hierarchy4"/>
    <dgm:cxn modelId="{0FA3F0A8-E69B-4403-9637-874FAA5204E6}" type="presParOf" srcId="{60E2E32A-33CE-46AB-A648-453E41F07D45}" destId="{FFA43671-FDAD-4330-BF21-0CF420DB12C9}" srcOrd="1" destOrd="0" presId="urn:microsoft.com/office/officeart/2005/8/layout/hierarchy4"/>
    <dgm:cxn modelId="{C6D1ADC2-F4DC-457B-A65A-B2CECC064F28}" type="presParOf" srcId="{BA1311C9-72FB-45D7-8B8C-C8EA0C946981}" destId="{B8F4012F-43E6-4616-863B-72A2A4413E33}" srcOrd="1" destOrd="0" presId="urn:microsoft.com/office/officeart/2005/8/layout/hierarchy4"/>
    <dgm:cxn modelId="{5BFD7BBA-447D-4815-AB64-D5F9FB9C132E}" type="presParOf" srcId="{BA1311C9-72FB-45D7-8B8C-C8EA0C946981}" destId="{EB8EA0CE-A40E-4AAB-B0FD-5607E0D65B88}" srcOrd="2" destOrd="0" presId="urn:microsoft.com/office/officeart/2005/8/layout/hierarchy4"/>
    <dgm:cxn modelId="{6484A37F-FFD2-458C-B66B-68E1B0CCF589}" type="presParOf" srcId="{EB8EA0CE-A40E-4AAB-B0FD-5607E0D65B88}" destId="{523FD0A0-F5C3-46BB-8F88-984BF6371FF8}" srcOrd="0" destOrd="0" presId="urn:microsoft.com/office/officeart/2005/8/layout/hierarchy4"/>
    <dgm:cxn modelId="{87D9DEA7-DF40-48AB-84D5-1B38DA302028}" type="presParOf" srcId="{EB8EA0CE-A40E-4AAB-B0FD-5607E0D65B88}" destId="{D2063CF5-0EF0-4324-A63A-D484A23FFAE9}" srcOrd="1" destOrd="0" presId="urn:microsoft.com/office/officeart/2005/8/layout/hierarchy4"/>
    <dgm:cxn modelId="{F7C08F28-3215-4325-8B40-53439F0DA440}" type="presParOf" srcId="{BA1311C9-72FB-45D7-8B8C-C8EA0C946981}" destId="{03B393C2-3C24-49CC-BD4E-89FFE20B0F9C}" srcOrd="3" destOrd="0" presId="urn:microsoft.com/office/officeart/2005/8/layout/hierarchy4"/>
    <dgm:cxn modelId="{B98E2F88-E55F-4BA0-A18F-DCB478140285}" type="presParOf" srcId="{BA1311C9-72FB-45D7-8B8C-C8EA0C946981}" destId="{E601867A-BFB7-458A-8772-76C7ADE364F7}" srcOrd="4" destOrd="0" presId="urn:microsoft.com/office/officeart/2005/8/layout/hierarchy4"/>
    <dgm:cxn modelId="{A7EBC51D-EEE6-4545-B77F-36EEDE635A29}" type="presParOf" srcId="{E601867A-BFB7-458A-8772-76C7ADE364F7}" destId="{C2991E0E-4DB2-4954-9FB4-A7197BE7744D}" srcOrd="0" destOrd="0" presId="urn:microsoft.com/office/officeart/2005/8/layout/hierarchy4"/>
    <dgm:cxn modelId="{3A3E9DEF-C856-49D5-A883-1B955A6BE8C0}" type="presParOf" srcId="{E601867A-BFB7-458A-8772-76C7ADE364F7}" destId="{85EAAC60-0955-4079-8EB1-DCBBDB83B222}" srcOrd="1" destOrd="0" presId="urn:microsoft.com/office/officeart/2005/8/layout/hierarchy4"/>
    <dgm:cxn modelId="{5B7900EC-2879-4B46-AE72-3992C87F90D5}" type="presParOf" srcId="{DCF20739-008D-4B44-85A2-8070BFA42A93}" destId="{45893886-E49F-4149-822A-739D46C26BB3}" srcOrd="1" destOrd="0" presId="urn:microsoft.com/office/officeart/2005/8/layout/hierarchy4"/>
    <dgm:cxn modelId="{2CD0E631-B24A-4B0D-B524-28F75184B94A}" type="presParOf" srcId="{DCF20739-008D-4B44-85A2-8070BFA42A93}" destId="{D3EDB921-CBD0-4A55-A874-CC39087AADE8}" srcOrd="2" destOrd="0" presId="urn:microsoft.com/office/officeart/2005/8/layout/hierarchy4"/>
    <dgm:cxn modelId="{9093984C-D4E6-4C38-AFE9-EDCD7EC2D2B7}" type="presParOf" srcId="{D3EDB921-CBD0-4A55-A874-CC39087AADE8}" destId="{AAE531AC-9599-4E7E-A5CB-69E7B09EB10A}" srcOrd="0" destOrd="0" presId="urn:microsoft.com/office/officeart/2005/8/layout/hierarchy4"/>
    <dgm:cxn modelId="{7ACE9705-1E8E-4EC1-B881-6130FBB3B7BC}" type="presParOf" srcId="{D3EDB921-CBD0-4A55-A874-CC39087AADE8}" destId="{A839BBE9-ADB2-4771-9CB9-9C4525CC8AD7}" srcOrd="1" destOrd="0" presId="urn:microsoft.com/office/officeart/2005/8/layout/hierarchy4"/>
    <dgm:cxn modelId="{905C16C4-51A7-44F9-8E0A-A5EBE31045CA}" type="presParOf" srcId="{D3EDB921-CBD0-4A55-A874-CC39087AADE8}" destId="{C78214DB-29A9-4375-9497-0F0DE9F1F67C}" srcOrd="2" destOrd="0" presId="urn:microsoft.com/office/officeart/2005/8/layout/hierarchy4"/>
    <dgm:cxn modelId="{4F47B797-8FC1-403B-8DCF-35460195CA93}" type="presParOf" srcId="{C78214DB-29A9-4375-9497-0F0DE9F1F67C}" destId="{266455AC-67CF-4B2D-83AA-B91CFFD0A2AA}" srcOrd="0" destOrd="0" presId="urn:microsoft.com/office/officeart/2005/8/layout/hierarchy4"/>
    <dgm:cxn modelId="{58551CFD-F3A4-4D5D-B684-F57B956B247E}" type="presParOf" srcId="{266455AC-67CF-4B2D-83AA-B91CFFD0A2AA}" destId="{86D57841-305B-4066-824D-12CB3FAAC2C0}" srcOrd="0" destOrd="0" presId="urn:microsoft.com/office/officeart/2005/8/layout/hierarchy4"/>
    <dgm:cxn modelId="{5FEF0CBC-DF37-4DEC-ACE3-09934FC30A23}" type="presParOf" srcId="{266455AC-67CF-4B2D-83AA-B91CFFD0A2AA}" destId="{F0045A07-ED81-40AF-ACDD-EEDECA029B91}" srcOrd="1" destOrd="0" presId="urn:microsoft.com/office/officeart/2005/8/layout/hierarchy4"/>
    <dgm:cxn modelId="{1DB0BFEC-B8B9-441E-8C7E-6406B3C9B29C}" type="presParOf" srcId="{C78214DB-29A9-4375-9497-0F0DE9F1F67C}" destId="{3FCC1254-13C4-462F-B4E5-EDF6E005849B}" srcOrd="1" destOrd="0" presId="urn:microsoft.com/office/officeart/2005/8/layout/hierarchy4"/>
    <dgm:cxn modelId="{64CBA073-8183-44D9-9B49-E527BE91ABA2}" type="presParOf" srcId="{C78214DB-29A9-4375-9497-0F0DE9F1F67C}" destId="{34B7347B-CA97-4A9E-A4C0-6A12DC886E91}" srcOrd="2" destOrd="0" presId="urn:microsoft.com/office/officeart/2005/8/layout/hierarchy4"/>
    <dgm:cxn modelId="{4D15D96D-09B2-43E1-A0C3-5229F0E2E655}" type="presParOf" srcId="{34B7347B-CA97-4A9E-A4C0-6A12DC886E91}" destId="{6D44BCBE-15D2-4179-982E-31BB1146BDF1}" srcOrd="0" destOrd="0" presId="urn:microsoft.com/office/officeart/2005/8/layout/hierarchy4"/>
    <dgm:cxn modelId="{2A13A541-4311-424B-B69A-48EBFD91F825}" type="presParOf" srcId="{34B7347B-CA97-4A9E-A4C0-6A12DC886E91}" destId="{A37E7C0A-F9F7-42C4-B2D2-F798213AA992}" srcOrd="1" destOrd="0" presId="urn:microsoft.com/office/officeart/2005/8/layout/hierarchy4"/>
    <dgm:cxn modelId="{48951DEF-3EED-4ACB-99C3-0E31946FE7AE}" type="presParOf" srcId="{C78214DB-29A9-4375-9497-0F0DE9F1F67C}" destId="{E11398EA-F141-4D85-AFCF-489622FF1002}" srcOrd="3" destOrd="0" presId="urn:microsoft.com/office/officeart/2005/8/layout/hierarchy4"/>
    <dgm:cxn modelId="{611C911B-CBA6-437E-9B22-F71738AFDD27}" type="presParOf" srcId="{C78214DB-29A9-4375-9497-0F0DE9F1F67C}" destId="{2ACF1D3F-2015-4090-B792-AA9318A86C03}" srcOrd="4" destOrd="0" presId="urn:microsoft.com/office/officeart/2005/8/layout/hierarchy4"/>
    <dgm:cxn modelId="{C262F80D-8825-461E-A0C5-A3CC2E29BA1E}" type="presParOf" srcId="{2ACF1D3F-2015-4090-B792-AA9318A86C03}" destId="{889E62C5-B6AE-4C3E-BFAF-147AC79FC512}" srcOrd="0" destOrd="0" presId="urn:microsoft.com/office/officeart/2005/8/layout/hierarchy4"/>
    <dgm:cxn modelId="{83707E8F-065A-4739-BE75-A5837903548D}" type="presParOf" srcId="{2ACF1D3F-2015-4090-B792-AA9318A86C03}" destId="{C07C326F-720A-4F65-A44F-24FBB05398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D40-FDE2-4322-A87D-7670D7B2EEC4}">
      <dsp:nvSpPr>
        <dsp:cNvPr id="0" name=""/>
        <dsp:cNvSpPr/>
      </dsp:nvSpPr>
      <dsp:spPr>
        <a:xfrm>
          <a:off x="1398" y="952"/>
          <a:ext cx="12189202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App(</a:t>
          </a:r>
          <a:r>
            <a:rPr lang="ru-RU" sz="6500" kern="1200" dirty="0"/>
            <a:t>компонент 1-го </a:t>
          </a:r>
          <a:r>
            <a:rPr lang="ru-RU" sz="6500" kern="1200" dirty="0" err="1"/>
            <a:t>ур</a:t>
          </a:r>
          <a:r>
            <a:rPr lang="ru-RU" sz="6500" kern="1200" dirty="0"/>
            <a:t>.</a:t>
          </a:r>
          <a:r>
            <a:rPr lang="en-US" sz="6500" kern="1200" dirty="0"/>
            <a:t>)</a:t>
          </a:r>
          <a:endParaRPr lang="ru-KZ" sz="6500" kern="1200" dirty="0"/>
        </a:p>
      </dsp:txBody>
      <dsp:txXfrm>
        <a:off x="64168" y="63722"/>
        <a:ext cx="12063662" cy="2017585"/>
      </dsp:txXfrm>
    </dsp:sp>
    <dsp:sp modelId="{85133FDB-52C6-4099-8076-15B4DDE28E28}">
      <dsp:nvSpPr>
        <dsp:cNvPr id="0" name=""/>
        <dsp:cNvSpPr/>
      </dsp:nvSpPr>
      <dsp:spPr>
        <a:xfrm>
          <a:off x="1398" y="2357437"/>
          <a:ext cx="6012715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Authorize</a:t>
          </a:r>
          <a:endParaRPr lang="ru-KZ" sz="6500" kern="1200" dirty="0"/>
        </a:p>
      </dsp:txBody>
      <dsp:txXfrm>
        <a:off x="64168" y="2420207"/>
        <a:ext cx="5887175" cy="2017585"/>
      </dsp:txXfrm>
    </dsp:sp>
    <dsp:sp modelId="{B0544DAB-8EE2-4267-B7B0-6BD3546A7E07}">
      <dsp:nvSpPr>
        <dsp:cNvPr id="0" name=""/>
        <dsp:cNvSpPr/>
      </dsp:nvSpPr>
      <dsp:spPr>
        <a:xfrm>
          <a:off x="1398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FixedHeader</a:t>
          </a:r>
          <a:endParaRPr lang="ru-KZ" sz="2500" kern="1200" dirty="0"/>
        </a:p>
      </dsp:txBody>
      <dsp:txXfrm>
        <a:off x="58501" y="4771025"/>
        <a:ext cx="1835442" cy="2028919"/>
      </dsp:txXfrm>
    </dsp:sp>
    <dsp:sp modelId="{523FD0A0-F5C3-46BB-8F88-984BF6371FF8}">
      <dsp:nvSpPr>
        <dsp:cNvPr id="0" name=""/>
        <dsp:cNvSpPr/>
      </dsp:nvSpPr>
      <dsp:spPr>
        <a:xfrm>
          <a:off x="2032932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Login</a:t>
          </a:r>
          <a:endParaRPr lang="ru-KZ" sz="2500" kern="1200" dirty="0"/>
        </a:p>
      </dsp:txBody>
      <dsp:txXfrm>
        <a:off x="2090035" y="4771025"/>
        <a:ext cx="1835442" cy="2028919"/>
      </dsp:txXfrm>
    </dsp:sp>
    <dsp:sp modelId="{C2991E0E-4DB2-4954-9FB4-A7197BE7744D}">
      <dsp:nvSpPr>
        <dsp:cNvPr id="0" name=""/>
        <dsp:cNvSpPr/>
      </dsp:nvSpPr>
      <dsp:spPr>
        <a:xfrm>
          <a:off x="4064466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forgot-password</a:t>
          </a:r>
          <a:endParaRPr lang="ru-KZ" sz="2500" kern="1200" dirty="0"/>
        </a:p>
      </dsp:txBody>
      <dsp:txXfrm>
        <a:off x="4121569" y="4771025"/>
        <a:ext cx="1835442" cy="2028919"/>
      </dsp:txXfrm>
    </dsp:sp>
    <dsp:sp modelId="{AAE531AC-9599-4E7E-A5CB-69E7B09EB10A}">
      <dsp:nvSpPr>
        <dsp:cNvPr id="0" name=""/>
        <dsp:cNvSpPr/>
      </dsp:nvSpPr>
      <dsp:spPr>
        <a:xfrm>
          <a:off x="6177885" y="2357437"/>
          <a:ext cx="6012715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Main</a:t>
          </a:r>
          <a:endParaRPr lang="ru-KZ" sz="6500" kern="1200" dirty="0"/>
        </a:p>
      </dsp:txBody>
      <dsp:txXfrm>
        <a:off x="6240655" y="2420207"/>
        <a:ext cx="5887175" cy="2017585"/>
      </dsp:txXfrm>
    </dsp:sp>
    <dsp:sp modelId="{86D57841-305B-4066-824D-12CB3FAAC2C0}">
      <dsp:nvSpPr>
        <dsp:cNvPr id="0" name=""/>
        <dsp:cNvSpPr/>
      </dsp:nvSpPr>
      <dsp:spPr>
        <a:xfrm>
          <a:off x="6177885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FixedHeader</a:t>
          </a:r>
          <a:endParaRPr lang="ru-KZ" sz="2500" kern="1200" dirty="0"/>
        </a:p>
      </dsp:txBody>
      <dsp:txXfrm>
        <a:off x="6234988" y="4771025"/>
        <a:ext cx="1835442" cy="2028919"/>
      </dsp:txXfrm>
    </dsp:sp>
    <dsp:sp modelId="{6D44BCBE-15D2-4179-982E-31BB1146BDF1}">
      <dsp:nvSpPr>
        <dsp:cNvPr id="0" name=""/>
        <dsp:cNvSpPr/>
      </dsp:nvSpPr>
      <dsp:spPr>
        <a:xfrm>
          <a:off x="8209418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IdeaList</a:t>
          </a:r>
          <a:endParaRPr lang="ru-KZ" sz="2500" kern="1200" dirty="0"/>
        </a:p>
      </dsp:txBody>
      <dsp:txXfrm>
        <a:off x="8266521" y="4771025"/>
        <a:ext cx="1835442" cy="2028919"/>
      </dsp:txXfrm>
    </dsp:sp>
    <dsp:sp modelId="{889E62C5-B6AE-4C3E-BFAF-147AC79FC512}">
      <dsp:nvSpPr>
        <dsp:cNvPr id="0" name=""/>
        <dsp:cNvSpPr/>
      </dsp:nvSpPr>
      <dsp:spPr>
        <a:xfrm>
          <a:off x="10240952" y="4713922"/>
          <a:ext cx="1949648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IdeaDetailed</a:t>
          </a:r>
          <a:endParaRPr lang="ru-KZ" sz="2500" kern="1200" dirty="0"/>
        </a:p>
      </dsp:txBody>
      <dsp:txXfrm>
        <a:off x="10298055" y="4771025"/>
        <a:ext cx="1835442" cy="202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0E85-6BAE-41AA-967B-D930F166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771CD-73D4-40E0-814B-04941010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A522B-7402-48A8-BE54-5E9536AC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5FF95-AD80-4098-ADA9-6D5E1E6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92DB5D-8BC8-4C9F-A16A-C75A1A0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756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2BDE-6632-4606-9EE4-225EC9E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778672-0A5F-46F5-8463-9D6A831B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E1D2D-78A7-45C2-9A1A-3D5EF4CB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14A64-E541-4F35-8E9E-1A3C63D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E5A675-1F99-412E-90D6-583EDA2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92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800CAD-B6DB-4E84-B7C3-7E98EF76F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95EC1-031C-4202-9D5D-440E2615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20FBD-71FF-4AED-B2E3-AC325D8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0EB37-9203-4CBF-BFE4-E91EFB23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F3FB6-1DFE-4D15-9CF8-A7D02BDF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58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EEBEA-C455-4682-85DE-ABC8915B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B592-0BF1-4B22-A18A-A240C49C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31CB3-E0EC-4D80-BAAF-8BEA8953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5F43B-FABC-4625-8BC9-F8143D87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D976E-E730-48F8-A273-F0ABCD56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94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D2BB6-E8A5-46AC-B0C1-B0EB0423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45EDA-DB0C-41B1-BBDA-D5EEBE32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312C9-4D95-469A-A8C1-73D65294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11A46-18AA-4D8B-B9D4-D7BDE1D0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10C5F-2B50-40E0-A39E-16128E3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045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90721-F407-4A29-9353-DC44B0D8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B61D9-6582-4B77-9F4D-782C3DC4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CFB16-88DC-4431-AF70-AD7415BE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705BC-E824-445F-A432-1CD1E285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DCD7A-8B68-4998-B933-70A9B3ED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B1BB8-9624-4959-A491-6BD33B6A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30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D2FE8-9C6B-4EF7-8487-6B364A6D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1BEB7-2121-4236-8532-65F70441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3A9E0-1304-4447-B877-3086D2F9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F1A3E8-36CA-4AB0-9FCA-37B4B5F00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5BEC7-DDD4-4E7E-AC8E-D39DD4FC3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12C3F9-F355-478D-8007-DB43A72F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6464F8-50CA-4F52-B003-372356EE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46D766-02C2-49C9-8B99-B1FDE75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504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52A8-2857-46B0-AAFB-C5515032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83DF75-FA51-4A09-8E7E-63C54B59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0A3D-BAC5-4DD4-93D1-83B1E09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BA81B-7B5F-4AEE-920B-12536836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670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3FBC50-83CD-4D67-8164-AB261B00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EF0AD3-10F2-405C-89B8-FFA5F5B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7DCB3-8378-41A3-8C04-2AA0616A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0B5A5-083A-4EA5-83A2-9738444D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D5BCE-58E5-4802-BDB1-A3CCF1D3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CE99B-2A12-461F-90CB-04D47F61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D65A2-051E-42ED-AB73-A818A0EC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93695-F813-4D03-A792-0D4ACC4A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A567B-EB8E-4086-A16D-A87D71B5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510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2162-8E00-4171-AB30-B1435F78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2E32DF-4B6C-49A7-8270-7B9A7429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6EA0C-A513-41B7-BB49-DCFAE8D7C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679919-DEF9-4187-969B-DAD2C91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AAE37-C70C-4E57-B9CE-8DCF6C21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B5667-462A-450B-BE06-CDC08E8D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041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97497-4711-4139-BFC1-EF5C91B2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2605B-39ED-4800-9233-CA0D8650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354F6-9428-43B2-A5EA-14FB8038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88DE-258D-443B-88E0-FCC3C2A1F406}" type="datetimeFigureOut">
              <a:rPr lang="ru-KZ" smtClean="0"/>
              <a:t>09.01.2020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1B0EF-9FEF-48FD-B430-7BDEE632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9EAF7-A98A-4280-A98A-B84DF8DC2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1214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D4A63F8-79E0-477B-80F8-18FC5B764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36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6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DC41F7-76C6-4BA2-8BB0-FC8B3E7B61B3}"/>
              </a:ext>
            </a:extLst>
          </p:cNvPr>
          <p:cNvSpPr/>
          <p:nvPr/>
        </p:nvSpPr>
        <p:spPr>
          <a:xfrm>
            <a:off x="0" y="1"/>
            <a:ext cx="12191999" cy="82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24DB-4E44-478A-B69A-70C4A2305F33}"/>
              </a:ext>
            </a:extLst>
          </p:cNvPr>
          <p:cNvSpPr txBox="1"/>
          <p:nvPr/>
        </p:nvSpPr>
        <p:spPr>
          <a:xfrm>
            <a:off x="325230" y="122550"/>
            <a:ext cx="138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ForteIdea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30F2-2CB8-430B-A342-A865F4BB09CE}"/>
              </a:ext>
            </a:extLst>
          </p:cNvPr>
          <p:cNvSpPr txBox="1"/>
          <p:nvPr/>
        </p:nvSpPr>
        <p:spPr>
          <a:xfrm>
            <a:off x="1655981" y="122550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Инструкция</a:t>
            </a:r>
            <a:endParaRPr lang="en-US" sz="24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FF7F689-2AF5-498B-A395-88B6627D50D9}"/>
              </a:ext>
            </a:extLst>
          </p:cNvPr>
          <p:cNvSpPr/>
          <p:nvPr/>
        </p:nvSpPr>
        <p:spPr>
          <a:xfrm>
            <a:off x="10597300" y="122550"/>
            <a:ext cx="1480008" cy="57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Z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BF5D40-A49A-43D6-BE5F-449685794F72}"/>
              </a:ext>
            </a:extLst>
          </p:cNvPr>
          <p:cNvSpPr/>
          <p:nvPr/>
        </p:nvSpPr>
        <p:spPr>
          <a:xfrm>
            <a:off x="9002601" y="122550"/>
            <a:ext cx="1480008" cy="57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Кнопка1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FEA78C-3FAD-4163-9260-F1168E3CC229}"/>
              </a:ext>
            </a:extLst>
          </p:cNvPr>
          <p:cNvSpPr/>
          <p:nvPr/>
        </p:nvSpPr>
        <p:spPr>
          <a:xfrm>
            <a:off x="0" y="820133"/>
            <a:ext cx="12192000" cy="603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7540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354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ZBayghozha</dc:creator>
  <cp:lastModifiedBy>ZBayghozha</cp:lastModifiedBy>
  <cp:revision>4</cp:revision>
  <dcterms:created xsi:type="dcterms:W3CDTF">2019-12-30T08:42:08Z</dcterms:created>
  <dcterms:modified xsi:type="dcterms:W3CDTF">2020-01-09T09:34:23Z</dcterms:modified>
</cp:coreProperties>
</file>