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11:06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7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3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7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0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73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9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F1C-4D5A-454D-86FE-FF566A0E356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7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029F1C-4D5A-454D-86FE-FF566A0E356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9F1C-4D5A-454D-86FE-FF566A0E356D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4E314D-218C-4647-A850-46D7A1479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8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214F9-7A25-0427-94F0-502FA3C64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Алгебра полиномов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913877-16AD-57CD-8DA2-20E68F8EA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2566" y="3602038"/>
            <a:ext cx="3635433" cy="1655762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Проект выполняли: Жаткин Вячеслав, Арутюнян Айк, Никитин Кирилл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C4E6F956-9BFE-D8CA-26C5-437DCBA01ACE}"/>
                  </a:ext>
                </a:extLst>
              </p14:cNvPr>
              <p14:cNvContentPartPr/>
              <p14:nvPr/>
            </p14:nvContentPartPr>
            <p14:xfrm>
              <a:off x="9218291" y="3781931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C4E6F956-9BFE-D8CA-26C5-437DCBA01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9651" y="37732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5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5482D-C5E5-726A-99A0-860249A3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5695"/>
            <a:ext cx="6197576" cy="587136"/>
          </a:xfrm>
        </p:spPr>
        <p:txBody>
          <a:bodyPr/>
          <a:lstStyle/>
          <a:p>
            <a:r>
              <a:rPr lang="ru-RU" dirty="0"/>
              <a:t>Основные Функции: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39335C-9C46-0E0C-8876-899F351EA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834" y="2256235"/>
            <a:ext cx="2838846" cy="74305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71B83E-9468-A4E2-00C7-DBD11B71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35" y="3489041"/>
            <a:ext cx="2838845" cy="11839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F3C9D3-498A-846E-BD80-6DF602CB3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311" y="2108577"/>
            <a:ext cx="4782217" cy="10383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EAB032-E8E9-376F-902E-7BCFD5500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311" y="3342715"/>
            <a:ext cx="498227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9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80109-9457-E1EB-81E4-05E7EBE3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69" y="1241841"/>
            <a:ext cx="9603275" cy="1049235"/>
          </a:xfrm>
        </p:spPr>
        <p:txBody>
          <a:bodyPr/>
          <a:lstStyle/>
          <a:p>
            <a:r>
              <a:rPr lang="ru-RU" dirty="0"/>
              <a:t>Доп. функции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82EDD8-16B1-F8D0-A444-1680054E6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813" y="1934941"/>
            <a:ext cx="4963218" cy="15432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402AA6-287C-63EE-A3D3-1185D400DE75}"/>
              </a:ext>
            </a:extLst>
          </p:cNvPr>
          <p:cNvSpPr txBox="1"/>
          <p:nvPr/>
        </p:nvSpPr>
        <p:spPr>
          <a:xfrm>
            <a:off x="1387969" y="2106410"/>
            <a:ext cx="3549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Функция которая пересоздаёт массив на больший размер. Такая функция нужна в случае заполнения массива до конца</a:t>
            </a:r>
          </a:p>
        </p:txBody>
      </p:sp>
    </p:spTree>
    <p:extLst>
      <p:ext uri="{BB962C8B-B14F-4D97-AF65-F5344CB8AC3E}">
        <p14:creationId xmlns:p14="http://schemas.microsoft.com/office/powerpoint/2010/main" val="6166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2B305-1E5A-98EE-5EFB-BE217915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9549"/>
            <a:ext cx="9603275" cy="539251"/>
          </a:xfrm>
        </p:spPr>
        <p:txBody>
          <a:bodyPr/>
          <a:lstStyle/>
          <a:p>
            <a:r>
              <a:rPr lang="ru-RU" dirty="0"/>
              <a:t>Авл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D2442-1714-27E3-9613-59A8DBD3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АВЛ дерево – это сбалансированное бинарное дерево. </a:t>
            </a:r>
          </a:p>
          <a:p>
            <a:pPr marL="0" indent="0">
              <a:buNone/>
            </a:pPr>
            <a:r>
              <a:rPr lang="ru-RU" dirty="0"/>
              <a:t>В моём случае балансировка происходит после вставки элемента в дерево.</a:t>
            </a:r>
          </a:p>
          <a:p>
            <a:pPr marL="0" indent="0">
              <a:buNone/>
            </a:pPr>
            <a:r>
              <a:rPr lang="ru-RU" dirty="0"/>
              <a:t>Из полей в этом дереве только указатель на самый верхний элемент </a:t>
            </a:r>
            <a:r>
              <a:rPr lang="en-US" dirty="0"/>
              <a:t>*root.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1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0AAD8-E244-77D0-2F0B-3FC86E98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3403"/>
            <a:ext cx="9603275" cy="467690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функции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C79907-D5D2-9BB4-97E2-8DB477D19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24076"/>
            <a:ext cx="2998489" cy="34496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ADE811-AF2F-0EF6-8A56-256164E491BE}"/>
              </a:ext>
            </a:extLst>
          </p:cNvPr>
          <p:cNvSpPr txBox="1"/>
          <p:nvPr/>
        </p:nvSpPr>
        <p:spPr>
          <a:xfrm>
            <a:off x="4583702" y="2040735"/>
            <a:ext cx="23314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Push(std::string name, </a:t>
            </a:r>
            <a:r>
              <a:rPr lang="en-US" dirty="0" err="1"/>
              <a:t>polinom</a:t>
            </a:r>
            <a:r>
              <a:rPr lang="en-US" dirty="0"/>
              <a:t> pol) – </a:t>
            </a:r>
            <a:r>
              <a:rPr lang="ru-RU" dirty="0"/>
              <a:t>с помощью которой добавляются элементы в дерево, упорядочивание дерева происходит по первой букве имени полинома.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A1E5F-907E-2C82-14EE-D5B27CC2ED55}"/>
              </a:ext>
            </a:extLst>
          </p:cNvPr>
          <p:cNvSpPr txBox="1"/>
          <p:nvPr/>
        </p:nvSpPr>
        <p:spPr>
          <a:xfrm>
            <a:off x="7412544" y="2040735"/>
            <a:ext cx="3869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DelElement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/>
              <a:t>std::string </a:t>
            </a:r>
            <a:r>
              <a:rPr lang="en-US" dirty="0" err="1"/>
              <a:t>DelName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– функция которая удаляет элемент с введённым именем (он получился слишком огромным и не влезает в один скрин)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39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8191F-852E-C8B2-14F0-BD33CB84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78B9DF-8D3D-F1D9-1C34-31A4A2E19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57" y="2032429"/>
            <a:ext cx="3542978" cy="24282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9D192-FD96-5CAF-7EAB-5A25AB9454DA}"/>
              </a:ext>
            </a:extLst>
          </p:cNvPr>
          <p:cNvSpPr txBox="1"/>
          <p:nvPr/>
        </p:nvSpPr>
        <p:spPr>
          <a:xfrm>
            <a:off x="4281115" y="2032429"/>
            <a:ext cx="18148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Find(std::string </a:t>
            </a:r>
            <a:r>
              <a:rPr lang="en-US" dirty="0" err="1"/>
              <a:t>FindName</a:t>
            </a:r>
            <a:r>
              <a:rPr lang="en-US" dirty="0"/>
              <a:t>) </a:t>
            </a:r>
            <a:r>
              <a:rPr lang="ru-RU" dirty="0"/>
              <a:t>– ищет элемент по имени и возвращает полином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DA8B8C-663C-FD7F-58CF-291775AF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7" y="4794637"/>
            <a:ext cx="5039136" cy="852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87AC65-B88E-BF77-EFBA-A7726C94132F}"/>
              </a:ext>
            </a:extLst>
          </p:cNvPr>
          <p:cNvSpPr txBox="1"/>
          <p:nvPr/>
        </p:nvSpPr>
        <p:spPr>
          <a:xfrm>
            <a:off x="5905169" y="4759360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findAndReplace</a:t>
            </a:r>
            <a:r>
              <a:rPr lang="en-US" dirty="0"/>
              <a:t>(std::string </a:t>
            </a:r>
            <a:r>
              <a:rPr lang="en-US" dirty="0" err="1"/>
              <a:t>FindName</a:t>
            </a:r>
            <a:r>
              <a:rPr lang="en-US" dirty="0"/>
              <a:t>, </a:t>
            </a:r>
            <a:r>
              <a:rPr lang="en-US" dirty="0" err="1"/>
              <a:t>polinom</a:t>
            </a:r>
            <a:r>
              <a:rPr lang="en-US" dirty="0"/>
              <a:t> </a:t>
            </a:r>
            <a:r>
              <a:rPr lang="en-US" dirty="0" err="1"/>
              <a:t>Newpol</a:t>
            </a:r>
            <a:r>
              <a:rPr lang="en-US" dirty="0"/>
              <a:t>)</a:t>
            </a:r>
            <a:r>
              <a:rPr lang="ru-RU" dirty="0"/>
              <a:t> – функция для изменения полинома у полинома с ведённым именем </a:t>
            </a:r>
          </a:p>
        </p:txBody>
      </p:sp>
    </p:spTree>
    <p:extLst>
      <p:ext uri="{BB962C8B-B14F-4D97-AF65-F5344CB8AC3E}">
        <p14:creationId xmlns:p14="http://schemas.microsoft.com/office/powerpoint/2010/main" val="15809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6E94C-D9BD-29B5-A8A8-8E3FE49B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DCBA5-2D59-D6C2-2096-36CF91F2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Работать в команде оказалось тяжелее, чем казалось. Цикл создания программы мы не прошли, ведь программа не была доведена до логического окончания. В выводе стоит упомянуть, что после этой работы у нас сформировалось чёткое осознание что писать интерфейс для программы на С++ это сплошное </a:t>
            </a:r>
            <a:r>
              <a:rPr lang="ru-RU"/>
              <a:t>мучение…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64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08892-F824-F067-9E2F-B35A5AB8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D66BC-D0B6-F172-14DA-DC92D161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Алгебра полиномов – это система хранения в себе полиномов, с возможностью выполнять над ними некоторые алгебраические вычисления.</a:t>
            </a:r>
          </a:p>
          <a:p>
            <a:pPr marL="0" indent="0">
              <a:buNone/>
            </a:pPr>
            <a:r>
              <a:rPr lang="ru-RU" dirty="0"/>
              <a:t>Это первый для нас проект таких объёмов. Основная важность его выполнения заключалась в прохождении всех этапов цикла создания программы и в обучении работать в команде .  Для нас это был первый опыт командного проекта. Поначалу было нелегко, и мы даже почти справились…</a:t>
            </a:r>
          </a:p>
        </p:txBody>
      </p:sp>
    </p:spTree>
    <p:extLst>
      <p:ext uri="{BB962C8B-B14F-4D97-AF65-F5344CB8AC3E}">
        <p14:creationId xmlns:p14="http://schemas.microsoft.com/office/powerpoint/2010/main" val="182053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C83EF-37BD-0CA6-1ACA-0E765AF1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ТЗ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DFC0E-0454-1440-A6E1-6103295C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7139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Разработать программную систему для выполнения алгебраических операций над полиномами от трех переменных, с использованием шести таблиц: линейная на массиве, линейная на списке, упорядоченная на массиве, АВЛ дерево , две хэш-таблицы;</a:t>
            </a:r>
          </a:p>
        </p:txBody>
      </p:sp>
    </p:spTree>
    <p:extLst>
      <p:ext uri="{BB962C8B-B14F-4D97-AF65-F5344CB8AC3E}">
        <p14:creationId xmlns:p14="http://schemas.microsoft.com/office/powerpoint/2010/main" val="179560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CFD0B-F7DE-8C79-3385-ACD2BB3D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6"/>
            <a:ext cx="6261187" cy="492804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Используемые 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A56B6-95F3-96FE-EB92-B2A4B19C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разработки: С++</a:t>
            </a:r>
          </a:p>
          <a:p>
            <a:r>
              <a:rPr lang="ru-RU" dirty="0"/>
              <a:t>Система сборки: </a:t>
            </a:r>
            <a:r>
              <a:rPr lang="ru-RU" dirty="0" err="1"/>
              <a:t>Cmake</a:t>
            </a:r>
            <a:endParaRPr lang="ru-RU" dirty="0"/>
          </a:p>
          <a:p>
            <a:r>
              <a:rPr lang="ru-RU" dirty="0"/>
              <a:t>Тесты: Google </a:t>
            </a:r>
            <a:r>
              <a:rPr lang="ru-RU" dirty="0" err="1"/>
              <a:t>tests</a:t>
            </a:r>
            <a:endParaRPr lang="ru-RU" dirty="0"/>
          </a:p>
          <a:p>
            <a:r>
              <a:rPr lang="ru-RU" dirty="0"/>
              <a:t>Интерфейс: C++ CLR Windows </a:t>
            </a:r>
            <a:r>
              <a:rPr lang="ru-RU" dirty="0" err="1"/>
              <a:t>Forms</a:t>
            </a:r>
            <a:endParaRPr lang="ru-RU" dirty="0"/>
          </a:p>
          <a:p>
            <a:r>
              <a:rPr lang="ru-RU" dirty="0"/>
              <a:t>Распределение работ</a:t>
            </a:r>
          </a:p>
        </p:txBody>
      </p:sp>
    </p:spTree>
    <p:extLst>
      <p:ext uri="{BB962C8B-B14F-4D97-AF65-F5344CB8AC3E}">
        <p14:creationId xmlns:p14="http://schemas.microsoft.com/office/powerpoint/2010/main" val="338951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E5D77-F966-50B0-C71B-2E10D91F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1163"/>
            <a:ext cx="9603275" cy="677638"/>
          </a:xfrm>
        </p:spPr>
        <p:txBody>
          <a:bodyPr/>
          <a:lstStyle/>
          <a:p>
            <a:r>
              <a:rPr lang="ru-RU" dirty="0"/>
              <a:t>Интерфейс программы 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F1931A3-4758-5E90-0FF7-6668CFA15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093" y="1927907"/>
            <a:ext cx="5194962" cy="37789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A0F90D-1057-7F8A-3F36-3269E7FBE988}"/>
              </a:ext>
            </a:extLst>
          </p:cNvPr>
          <p:cNvSpPr txBox="1"/>
          <p:nvPr/>
        </p:nvSpPr>
        <p:spPr>
          <a:xfrm>
            <a:off x="1451579" y="2089406"/>
            <a:ext cx="4996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Начнём с того что мы видим при запуске программы – интерфейса.</a:t>
            </a:r>
            <a:br>
              <a:rPr lang="ru-RU" dirty="0"/>
            </a:br>
            <a:r>
              <a:rPr lang="ru-RU" dirty="0"/>
              <a:t>Интерфейс нашей программы сделан на платформе </a:t>
            </a:r>
            <a:r>
              <a:rPr lang="en-US" dirty="0"/>
              <a:t>CLR Windows Forms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76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7410C-A28B-31EF-63E8-2EFC666F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4133"/>
            <a:ext cx="9603275" cy="658521"/>
          </a:xfrm>
        </p:spPr>
        <p:txBody>
          <a:bodyPr/>
          <a:lstStyle/>
          <a:p>
            <a:r>
              <a:rPr lang="ru-RU" dirty="0"/>
              <a:t>Элементы управления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82207-D615-9733-5504-C6CFA292E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958008"/>
            <a:ext cx="2985248" cy="4180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Для срабатывание большинства кнопок нужно ввести в поля рядом либо название, либо цифру либо иной символ в зависимости от того что нужно сделать. </a:t>
            </a:r>
          </a:p>
          <a:p>
            <a:pPr marL="0" indent="0">
              <a:buNone/>
            </a:pPr>
            <a:r>
              <a:rPr lang="ru-RU" sz="1600" dirty="0"/>
              <a:t>Таблицу можно выбрать в </a:t>
            </a:r>
            <a:r>
              <a:rPr lang="en-US" sz="1600" dirty="0" err="1"/>
              <a:t>MenuStrip</a:t>
            </a:r>
            <a:r>
              <a:rPr lang="en-US" sz="1600" dirty="0"/>
              <a:t>, </a:t>
            </a:r>
            <a:r>
              <a:rPr lang="ru-RU" sz="1600" dirty="0"/>
              <a:t>как показано на первой </a:t>
            </a:r>
            <a:r>
              <a:rPr lang="ru-RU" sz="1600" dirty="0" err="1"/>
              <a:t>кратинке</a:t>
            </a:r>
            <a:r>
              <a:rPr lang="ru-RU" sz="1600" dirty="0"/>
              <a:t> </a:t>
            </a:r>
          </a:p>
          <a:p>
            <a:pPr marL="0" indent="0">
              <a:buNone/>
            </a:pPr>
            <a:r>
              <a:rPr lang="ru-RU" sz="1600" dirty="0"/>
              <a:t>Если с полиномами делают  вычисления, то результат будет выведен с помощью </a:t>
            </a:r>
            <a:r>
              <a:rPr lang="en-US" sz="1600" dirty="0" err="1"/>
              <a:t>MessegeBox</a:t>
            </a:r>
            <a:r>
              <a:rPr lang="ru-RU" sz="1600" dirty="0"/>
              <a:t>, пример разности показан на второй картинке</a:t>
            </a:r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1ACEB9-0D12-78EF-CC1F-B2C02AAA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603" y="2537281"/>
            <a:ext cx="3404809" cy="24680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387AE4-AE0B-3849-124C-62B3D4F95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811" y="2524540"/>
            <a:ext cx="3404809" cy="24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4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55ECC-7555-1442-5837-FD623131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ru-RU" dirty="0"/>
              <a:t>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B9AD5-8EC6-4860-5B31-61509368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проекта нам надо было написать 6 таблиц: </a:t>
            </a:r>
          </a:p>
          <a:p>
            <a:r>
              <a:rPr lang="ru-RU" sz="1600" dirty="0"/>
              <a:t>Линейная таблица на массиве</a:t>
            </a:r>
          </a:p>
          <a:p>
            <a:r>
              <a:rPr lang="ru-RU" sz="1600" dirty="0"/>
              <a:t>Линейная таблица на листе </a:t>
            </a:r>
          </a:p>
          <a:p>
            <a:r>
              <a:rPr lang="ru-RU" sz="1600" dirty="0"/>
              <a:t>АВЛ дерево</a:t>
            </a:r>
          </a:p>
          <a:p>
            <a:r>
              <a:rPr lang="ru-RU" sz="1600" dirty="0"/>
              <a:t>Хеш-Таблица с открытым перемешиванием</a:t>
            </a:r>
          </a:p>
          <a:p>
            <a:r>
              <a:rPr lang="ru-RU" sz="1600" dirty="0"/>
              <a:t>Хеш-Таблица на листе</a:t>
            </a:r>
          </a:p>
          <a:p>
            <a:r>
              <a:rPr lang="ru-RU" sz="1600" dirty="0"/>
              <a:t>Упорядоченная таблица на массиве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11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69420-8CBE-E2D2-F377-2A216EEF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8485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 таблиц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9BD5E-BACF-A10F-BDAD-4250E26C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80417" cy="3852331"/>
          </a:xfrm>
        </p:spPr>
        <p:txBody>
          <a:bodyPr/>
          <a:lstStyle/>
          <a:p>
            <a:r>
              <a:rPr lang="ru-RU" dirty="0"/>
              <a:t>В интерфейсе прописаны обязательные функции для каждой таблицы, поэтому каждая таблица наследована от него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939FE5-2674-9FC6-1EE3-7ECBDFF3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96" y="2015732"/>
            <a:ext cx="604921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11751-F4B7-01B2-8D8D-4D843A5B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305452"/>
            <a:ext cx="6491774" cy="563105"/>
          </a:xfrm>
        </p:spPr>
        <p:txBody>
          <a:bodyPr>
            <a:normAutofit/>
          </a:bodyPr>
          <a:lstStyle/>
          <a:p>
            <a:r>
              <a:rPr lang="ru-RU" dirty="0"/>
              <a:t>Линейная таблица на массиве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C8CB7-7609-55CD-1491-52A4DE94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131607" cy="3450613"/>
          </a:xfrm>
        </p:spPr>
        <p:txBody>
          <a:bodyPr/>
          <a:lstStyle/>
          <a:p>
            <a:r>
              <a:rPr lang="ru-RU" dirty="0"/>
              <a:t>Это массив </a:t>
            </a:r>
            <a:r>
              <a:rPr lang="en-US" dirty="0"/>
              <a:t>Date</a:t>
            </a:r>
            <a:r>
              <a:rPr lang="ru-RU" dirty="0"/>
              <a:t>, в котором прописаны функции из интерфейса таблиц.</a:t>
            </a:r>
            <a:br>
              <a:rPr lang="ru-RU" dirty="0"/>
            </a:br>
            <a:r>
              <a:rPr lang="ru-RU" dirty="0"/>
              <a:t>Класс в себе хранить сам массив </a:t>
            </a:r>
            <a:r>
              <a:rPr lang="en-US" dirty="0"/>
              <a:t>dates, </a:t>
            </a:r>
            <a:r>
              <a:rPr lang="ru-RU" dirty="0"/>
              <a:t> максимальное кол-во элементов </a:t>
            </a:r>
            <a:r>
              <a:rPr lang="en-US" dirty="0" err="1"/>
              <a:t>maxsize</a:t>
            </a:r>
            <a:r>
              <a:rPr lang="ru-RU" dirty="0"/>
              <a:t> и кол-во элементов в массиве </a:t>
            </a:r>
            <a:r>
              <a:rPr lang="en-US" dirty="0"/>
              <a:t>size.</a:t>
            </a:r>
            <a:r>
              <a:rPr lang="ru-RU" dirty="0"/>
              <a:t>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*</a:t>
            </a:r>
            <a:r>
              <a:rPr lang="en-US" dirty="0"/>
              <a:t>Date</a:t>
            </a:r>
            <a:r>
              <a:rPr lang="ru-RU" dirty="0"/>
              <a:t> – класс хранящий в себе полином и название полинома </a:t>
            </a:r>
          </a:p>
        </p:txBody>
      </p:sp>
    </p:spTree>
    <p:extLst>
      <p:ext uri="{BB962C8B-B14F-4D97-AF65-F5344CB8AC3E}">
        <p14:creationId xmlns:p14="http://schemas.microsoft.com/office/powerpoint/2010/main" val="279308233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</TotalTime>
  <Words>524</Words>
  <Application>Microsoft Office PowerPoint</Application>
  <PresentationFormat>Широкоэкранный</PresentationFormat>
  <Paragraphs>45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Cascadia Mono</vt:lpstr>
      <vt:lpstr>Gill Sans MT</vt:lpstr>
      <vt:lpstr>Галерея</vt:lpstr>
      <vt:lpstr>Алгебра полиномов</vt:lpstr>
      <vt:lpstr>Введение</vt:lpstr>
      <vt:lpstr>ТЗ</vt:lpstr>
      <vt:lpstr>Используемые технологии:</vt:lpstr>
      <vt:lpstr>Интерфейс программы </vt:lpstr>
      <vt:lpstr>Элементы управления </vt:lpstr>
      <vt:lpstr>Таблицы</vt:lpstr>
      <vt:lpstr>Интерфейс таблиц </vt:lpstr>
      <vt:lpstr>Линейная таблица на массиве </vt:lpstr>
      <vt:lpstr>Основные Функции:</vt:lpstr>
      <vt:lpstr>Доп. функции </vt:lpstr>
      <vt:lpstr>Авл Дерево</vt:lpstr>
      <vt:lpstr>Основные функции 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Алгебра полиномов</dc:title>
  <dc:creator>Вячеcлав Жаткин</dc:creator>
  <cp:lastModifiedBy>Вячеcлав Жаткин</cp:lastModifiedBy>
  <cp:revision>2</cp:revision>
  <dcterms:created xsi:type="dcterms:W3CDTF">2023-05-11T11:08:13Z</dcterms:created>
  <dcterms:modified xsi:type="dcterms:W3CDTF">2023-05-15T23:20:12Z</dcterms:modified>
</cp:coreProperties>
</file>