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7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fif"/><Relationship Id="rId5" Type="http://schemas.openxmlformats.org/officeDocument/2006/relationships/image" Target="../media/image16.jfif"/><Relationship Id="rId4" Type="http://schemas.openxmlformats.org/officeDocument/2006/relationships/image" Target="../media/image15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fif"/><Relationship Id="rId5" Type="http://schemas.openxmlformats.org/officeDocument/2006/relationships/image" Target="../media/image21.jfif"/><Relationship Id="rId4" Type="http://schemas.openxmlformats.org/officeDocument/2006/relationships/image" Target="../media/image20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 Monitor </a:t>
            </a:r>
            <a:r>
              <a:rPr lang="en-US" dirty="0" err="1" smtClean="0"/>
              <a:t>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Yarbrough, Christina Bumgarner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18518"/>
            <a:ext cx="3176502" cy="2382377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31" y="618518"/>
            <a:ext cx="3162196" cy="23716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6" y="3979753"/>
            <a:ext cx="3183727" cy="23877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99" y="3979754"/>
            <a:ext cx="3183728" cy="2387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79" y="2625919"/>
            <a:ext cx="2073867" cy="27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19" y="3659568"/>
            <a:ext cx="1886786" cy="240078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76" y="618518"/>
            <a:ext cx="3198113" cy="23985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42" y="3659568"/>
            <a:ext cx="3222715" cy="2417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38" y="618518"/>
            <a:ext cx="3222716" cy="24170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67" y="3659567"/>
            <a:ext cx="3201044" cy="24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0" y="618518"/>
            <a:ext cx="2273077" cy="303076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75" y="618518"/>
            <a:ext cx="2273077" cy="3030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80" y="618518"/>
            <a:ext cx="2273077" cy="30307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68" y="3753061"/>
            <a:ext cx="2192407" cy="292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80" y="3753061"/>
            <a:ext cx="2192407" cy="29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3" y="618518"/>
            <a:ext cx="3389023" cy="25417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72" y="618518"/>
            <a:ext cx="3383280" cy="253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08" y="618518"/>
            <a:ext cx="3399905" cy="2549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85" y="3547457"/>
            <a:ext cx="3499658" cy="2624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354745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Temperature Monitor MEdia</vt:lpstr>
      <vt:lpstr>PowerPoint Presentation</vt:lpstr>
      <vt:lpstr>PowerPoint Presentation</vt:lpstr>
      <vt:lpstr>PowerPoint Presentation</vt:lpstr>
      <vt:lpstr>PowerPoint Presentation</vt:lpstr>
    </vt:vector>
  </TitlesOfParts>
  <Company>JMCSS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Monitor</dc:title>
  <dc:creator>Christina E. Bumgarner</dc:creator>
  <cp:lastModifiedBy>Jacob A. Yarbrough</cp:lastModifiedBy>
  <cp:revision>30</cp:revision>
  <dcterms:created xsi:type="dcterms:W3CDTF">2018-11-16T16:05:28Z</dcterms:created>
  <dcterms:modified xsi:type="dcterms:W3CDTF">2018-12-04T14:44:57Z</dcterms:modified>
</cp:coreProperties>
</file>