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2a24c0a5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2a24c0a5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a24c0a5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2a24c0a5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2a24c0a5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2a24c0a5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2a24c0a5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2a24c0a5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2a24c0a5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2a24c0a5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fff3c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fff3c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a24c0a5a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2a24c0a5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a24c0a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2a24c0a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a24c0a5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a24c0a5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a24c0a5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2a24c0a5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a24c0a5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a24c0a5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2a24c0a5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2a24c0a5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fff3c3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fff3c3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2a24c0a5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2a24c0a5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2a24c0a5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2a24c0a5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japdEY1UKe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87025" y="1578400"/>
            <a:ext cx="5267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/>
              <a:t>Spanning Tree Protocol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(протокол покрывающего дерева)</a:t>
            </a:r>
            <a:endParaRPr b="1"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Жазгуль Кадырбекова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469250"/>
            <a:ext cx="352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Выбирается один корневой мост (англ. Root Bridge).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20474" l="14168" r="13981" t="3526"/>
          <a:stretch/>
        </p:blipFill>
        <p:spPr>
          <a:xfrm>
            <a:off x="4826700" y="1958400"/>
            <a:ext cx="3450823" cy="20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469250"/>
            <a:ext cx="352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Далее каждый коммутатор просчитывает кратчайший путь к корневому. Соответствующий порт называется корневым портом (англ. Root Port). У любого некорневого коммутатора может быть только один корневой порт.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 b="19502" l="13354" r="12621" t="3043"/>
          <a:stretch/>
        </p:blipFill>
        <p:spPr>
          <a:xfrm>
            <a:off x="4826700" y="1758175"/>
            <a:ext cx="3658425" cy="215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469250"/>
            <a:ext cx="351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После этого для каждого сегмента сети, к которому присоединён более чем один мост (или несколько портов одного моста), просчитывается кратчайший путь к корневому мосту(порту). Мост, через который проходит этот путь, становится назначенным для этой сети (англ. Designated Bridge), а соответствующий порт — назначенным портом (англ. Designated port).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17307" l="12546" r="12859" t="0"/>
          <a:stretch/>
        </p:blipFill>
        <p:spPr>
          <a:xfrm>
            <a:off x="4925100" y="1580375"/>
            <a:ext cx="3658326" cy="228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97500" y="14692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Та же самая работа проделывается и для остальных коммутаторов</a:t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b="18758" l="14941" r="14482" t="0"/>
          <a:stretch/>
        </p:blipFill>
        <p:spPr>
          <a:xfrm>
            <a:off x="4815900" y="1613125"/>
            <a:ext cx="3767551" cy="2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707800" y="1523850"/>
            <a:ext cx="351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Далее во всех сегментах, с которыми соединено более одного порта моста, все мосты блокируют все порты, не являющиеся корневыми и назначенными. В итоге получается древовидная структура (математический граф) с вершиной в виде корневого коммутатора.</a:t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 b="19237" l="14941" r="14482" t="0"/>
          <a:stretch/>
        </p:blipFill>
        <p:spPr>
          <a:xfrm>
            <a:off x="4297225" y="1523850"/>
            <a:ext cx="4318974" cy="27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707800" y="1523850"/>
            <a:ext cx="351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Далее во всех сегментах, с которыми соединено более одного порта моста, все мосты блокируют все порты, не являющиеся корневыми и назначенными. В итоге получается древовидная структура (математический граф) с вершиной в виде корневого коммутатора.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19942" l="14039" r="13407" t="0"/>
          <a:stretch/>
        </p:blipFill>
        <p:spPr>
          <a:xfrm>
            <a:off x="4449175" y="1523850"/>
            <a:ext cx="4232500" cy="26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https://www.youtube.com/watch?v=japdEY1UKe4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23050" y="1448275"/>
            <a:ext cx="70389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Spanning Tree Protocol (STP, протокол покрывающего дерева) — канальный протокол. Основной задачей STP является устранение петель в топологии произвольной сети Ethernet, в которой есть один или более сетевых мостов, связанных избыточными соединениями. STP решает эту задачу, автоматически блокируя соединения, которые в данный момент для полной связности коммутаторов являются избыточными.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488" y="956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</a:t>
            </a:r>
            <a:r>
              <a:rPr lang="ru"/>
              <a:t>олный граф (complete graph)  - это граф, в котором каждая пара вершин соединена линией</a:t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933209" y="956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стовное дерево (spanning tree) - это когда все точки соединены и петля не образуется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013" y="2165863"/>
            <a:ext cx="1697600" cy="17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413" y="2282375"/>
            <a:ext cx="1540501" cy="15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488" y="956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Полный граф (complete graph)  - это граф, в котором каждая пара вершин соединена линией</a:t>
            </a:r>
            <a:endParaRPr/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4933209" y="956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Остовное дерево (spanning tree) - это когда все точки соединены и петля не образуется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20573" l="5213" r="5213" t="22798"/>
          <a:stretch/>
        </p:blipFill>
        <p:spPr>
          <a:xfrm>
            <a:off x="1785475" y="2417925"/>
            <a:ext cx="5573051" cy="19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Если в сети с мостовыми подключениями (в сегменте сети из коммутаторов) имеется несколько путей, могут образоваться циклические маршруты, и следование простым правилам пересылки данных через мост (коммутатор) приведёт к тому, что один и тот же пакет будет бесконечно передаваться с одного моста на другой (передаваться по кольцу из коммутаторов).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01225" y="574650"/>
            <a:ext cx="70389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040100" y="3985925"/>
            <a:ext cx="231000" cy="2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071275" y="2571750"/>
            <a:ext cx="231000" cy="2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5971450" y="4127925"/>
            <a:ext cx="231000" cy="2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>
            <a:stCxn id="169" idx="7"/>
            <a:endCxn id="170" idx="3"/>
          </p:cNvCxnSpPr>
          <p:nvPr/>
        </p:nvCxnSpPr>
        <p:spPr>
          <a:xfrm flipH="1" rot="10800000">
            <a:off x="2237271" y="2776716"/>
            <a:ext cx="1867800" cy="12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3" name="Google Shape;173;p18"/>
          <p:cNvCxnSpPr>
            <a:stCxn id="169" idx="6"/>
            <a:endCxn id="171" idx="2"/>
          </p:cNvCxnSpPr>
          <p:nvPr/>
        </p:nvCxnSpPr>
        <p:spPr>
          <a:xfrm>
            <a:off x="2271100" y="4106075"/>
            <a:ext cx="37005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4" name="Google Shape;174;p18"/>
          <p:cNvCxnSpPr>
            <a:stCxn id="170" idx="5"/>
            <a:endCxn id="171" idx="0"/>
          </p:cNvCxnSpPr>
          <p:nvPr/>
        </p:nvCxnSpPr>
        <p:spPr>
          <a:xfrm>
            <a:off x="4268446" y="2776859"/>
            <a:ext cx="1818600" cy="13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5" name="Google Shape;175;p18"/>
          <p:cNvSpPr txBox="1"/>
          <p:nvPr/>
        </p:nvSpPr>
        <p:spPr>
          <a:xfrm>
            <a:off x="3833050" y="2204850"/>
            <a:ext cx="1157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switch 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201225" y="3835650"/>
            <a:ext cx="10698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switch 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6250425" y="3835650"/>
            <a:ext cx="1399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switch 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099800" y="2325000"/>
            <a:ext cx="3953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switch B  →  switch A  →  switch C  →  ...</a:t>
            </a:r>
            <a:endParaRPr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switch B  →  switch C  →  switch A  →  ...</a:t>
            </a:r>
            <a:endParaRPr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Если в сети с мостовыми подключениями (в сегменте сети из коммутаторов) имеется несколько путей, могут образоваться циклические маршруты, и следование простым правилам пересылки данных через мост (коммутатор) приведёт к тому, что один и тот же пакет будет бесконечно передаваться с одного моста на другой (передаваться по кольцу из коммутаторов).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Протокол  покрывающего дерева - это протокол,  который работает на мостах и ​​коммутаторах и создает логическую топологию без петель.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Алгоритм остовного дерева позволяет по мере необходимости автоматически отключать передачу через мост в отдельных портах (блокировать порты коммутатора), чтобы предотвратить зацикливание в топологии маршрутов пересылки пакетов. Для использования алгоритма остовного дерева в сетевом мосте никакой дополнительной настройки не требуется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работы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