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f055d7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03f055d7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3f055d7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3f055d7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3f055d7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3f055d7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3f055d7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3f055d7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03f055d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03f055d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03f055d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03f055d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3f055d7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3f055d7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03f055d7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03f055d7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f055d7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f055d7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03f055d7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03f055d7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03f055d7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03f055d7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ZhazgulKadyrbekova/BookStore" TargetMode="External"/><Relationship Id="rId4" Type="http://schemas.openxmlformats.org/officeDocument/2006/relationships/hyperlink" Target="https://github.com/amankul1/react_book_sto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801500" cy="11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Book publishing and reading system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BIL-378</a:t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Java тилинде объектке багытталган программалоо</a:t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Аманкул Алтынбек уулу</a:t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Жазгуль Кадырбекова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Жеке кабинет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Админ</a:t>
            </a:r>
            <a:endParaRPr b="1"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lang="ru"/>
              <a:t>Озу жонундо маалыматын (аты-жону, суроту) озгортуу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lang="ru"/>
              <a:t>Системадагы бардык китептерди башкаруу (жаны кошуу, маалыматын жанылоо, очуруу)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lang="ru"/>
              <a:t>Системадагы бардык категорияларды башкаруу (жаны кошуу, маалыматын жанылоо, очуруу)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lang="ru"/>
              <a:t>Системадагы бардык авторлоду башкаруу (жаны кошуу, маалыматын жанылоо, очуруу)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lang="ru"/>
              <a:t>Системадагы бардык колдонуучуларды башкаруу (жаны модератор кошуу, маалыматын жанылоо, очуруу)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9144003" cy="2942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GitHub репозиторийлер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Back end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u" sz="1900" u="sng">
                <a:solidFill>
                  <a:schemeClr val="hlink"/>
                </a:solidFill>
                <a:hlinkClick r:id="rId3"/>
              </a:rPr>
              <a:t>https://github.com/ZhazgulKadyrbekova/BookStore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Front end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u" sz="1900" u="sng">
                <a:solidFill>
                  <a:schemeClr val="hlink"/>
                </a:solidFill>
                <a:hlinkClick r:id="rId4"/>
              </a:rPr>
              <a:t>https://github.com/amankul1/react_book_store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Веб-тиркеменин функциялары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Веб-тиркеменин</a:t>
            </a:r>
            <a:r>
              <a:rPr lang="ru"/>
              <a:t> функциялары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2681325"/>
            <a:ext cx="8520600" cy="1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lang="ru"/>
              <a:t>Жазуучу жаны китеп киргизгенде модератор тарабынан текшеруудон отуу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lang="ru"/>
              <a:t>Китепти, жазуучуну табуу оной болушу учун фильтрлоо, издоо колдонуу мумкунчулугу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810225"/>
            <a:ext cx="8520600" cy="18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➢"/>
            </a:pPr>
            <a:r>
              <a:rPr lang="ru"/>
              <a:t>Китепти озуно жуктоп алуу учун окурман катары каттоодон отуу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➢"/>
            </a:pPr>
            <a:r>
              <a:rPr lang="ru"/>
              <a:t>Колдонуучу жаны китеп киргизуу учун жазуучу катары каттоодон отуу мумкунчулугу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Веб-тиркеменин функциялары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Окурмандар учун:</a:t>
            </a:r>
            <a:endParaRPr b="1"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800"/>
              <a:buChar char="➢"/>
            </a:pPr>
            <a:r>
              <a:rPr lang="ru"/>
              <a:t>Учурда популярдуу болгон китептерди бекер окуу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➢"/>
            </a:pPr>
            <a:r>
              <a:rPr lang="ru"/>
              <a:t>Жаны жазуучулардын китептерин окуу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➢"/>
            </a:pPr>
            <a:r>
              <a:rPr lang="ru"/>
              <a:t>Китептерге баа коюу жана оз пикирин калтыруу мумкунчулугу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Веб-тиркеменин функциялары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Чыгармачылыгын жаны баштаган жазуучулар учун</a:t>
            </a:r>
            <a:r>
              <a:rPr b="1" lang="ru" sz="2000"/>
              <a:t>:</a:t>
            </a:r>
            <a:endParaRPr b="1"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800"/>
              <a:buChar char="➢"/>
            </a:pPr>
            <a:r>
              <a:rPr lang="ru"/>
              <a:t>Оз иштерин окурмандарга корсотуу учун платформа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➢"/>
            </a:pPr>
            <a:r>
              <a:rPr lang="ru"/>
              <a:t>Окурмандардын сын пикирин билуу мумкунчулугу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Жеке кабинет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Жеке кабинет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Окурман</a:t>
            </a:r>
            <a:endParaRPr b="1"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800"/>
              <a:buChar char="➢"/>
            </a:pPr>
            <a:r>
              <a:rPr lang="ru"/>
              <a:t>Озу жонундо маалыматын (аты-жону, суроту) озгортуу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Жеке кабинет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Жазуучу</a:t>
            </a:r>
            <a:endParaRPr b="1"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800"/>
              <a:buChar char="➢"/>
            </a:pPr>
            <a:r>
              <a:rPr lang="ru"/>
              <a:t>Озу жонундо маалыматын (аты-жону, суроту, биографиясы, туулган датасы) озгортуу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➢"/>
            </a:pPr>
            <a:r>
              <a:rPr lang="ru"/>
              <a:t>Оз китептери жонундо маалыматты (суроту, аты, файлы) озгортуу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Жеке кабинет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Модератор</a:t>
            </a:r>
            <a:endParaRPr b="1"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lang="ru"/>
              <a:t>Озу жонундо маалыматын (аты-жону, суроту) озгортуу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lang="ru"/>
              <a:t>Жазуучулар жуктогон китептерди текшеруу, системага кошуу учун макулдугун беруу же бербоо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