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6715"/>
  </p:normalViewPr>
  <p:slideViewPr>
    <p:cSldViewPr snapToGrid="0">
      <p:cViewPr varScale="1">
        <p:scale>
          <a:sx n="131" d="100"/>
          <a:sy n="131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02E4F-94BF-348C-3574-98D21D156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E59775-6933-945D-BFC2-2FA1E4018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46C950-634E-56C4-2AB4-0C613D3B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B7EB-C499-F741-A07E-9185714DB453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CFB322-A6D6-6A5D-FCF8-7DE29DB6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BC2A76-C472-3EE7-D181-478DC9CF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B77B-DB61-2542-A8A4-D630D6ED9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76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2CBA1-5BC6-41F5-0C77-06B549D4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496485-775E-3CA6-EFCB-4C959CDCC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1FB923-D08F-191C-3A58-C8495881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B7EB-C499-F741-A07E-9185714DB453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5F8E62-74A3-7A8C-788F-6C3DC38F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892D5C-08CB-750C-B089-70F7EAB9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B77B-DB61-2542-A8A4-D630D6ED9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56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D475B1-CFA2-AF63-D588-7A3D45F25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D344D3-D4B4-F54C-7261-975CF35FE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D4D903-D29B-E5FE-8820-CC69E6A4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B7EB-C499-F741-A07E-9185714DB453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ED8DFC-FA13-029E-331B-AF528856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82FFFF-B724-ADD7-1664-53BC35416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B77B-DB61-2542-A8A4-D630D6ED9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32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54EE8-F387-4079-E3C3-FBD910B4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F778F9-E7BC-4BAE-B1C9-9B16BF4E9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4374D-C0BD-A406-D769-4759324F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B7EB-C499-F741-A07E-9185714DB453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03C2E3-FFB7-BBF0-90BD-9EA184B5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244592-3296-B50B-5E13-101FED61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B77B-DB61-2542-A8A4-D630D6ED9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60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B0DCC-1F39-8D8F-69CB-0729FEC6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2F8949-B38C-FE71-05F1-E642187F1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2523E1-7094-948A-9608-961BE7FA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B7EB-C499-F741-A07E-9185714DB453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C3BBF4-2E6F-A1B3-CF3D-D035AA7E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F3F160-A4C6-42DD-E8B8-9F06AC42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B77B-DB61-2542-A8A4-D630D6ED9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63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2190F7-560C-2D0F-414C-E5F09EDE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104C0-6105-2E26-D454-418EDC3EF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C99A36-DE7D-2277-028A-E560D32A6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51037-C26B-2C54-A699-47C37CA0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B7EB-C499-F741-A07E-9185714DB453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AE2E42-3BC0-A191-887C-67A1BD0B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E2BE7B-B68E-EF1D-E366-FE465D9B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B77B-DB61-2542-A8A4-D630D6ED9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20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FA46A-46EC-A01C-18D4-854976B6C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A52FF6-2D40-D8B5-9B1A-E745A562B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932793-DA91-7F43-7A20-12E7331FA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DFF3BD-E4A0-734D-CB1D-FF78A4C99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621452-53A4-11C1-F2A6-66C48F36D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33988CF-86AC-6A08-BD9D-CCE1B734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B7EB-C499-F741-A07E-9185714DB453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250872A-1387-7CA9-B4B9-BFC024E5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83831F-C0BA-4446-2C81-D7D7BB78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B77B-DB61-2542-A8A4-D630D6ED9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88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EC9AB-64AE-BD5F-4613-923578FD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A6FAF2-E361-04C8-24B3-82C9CAD2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B7EB-C499-F741-A07E-9185714DB453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96AF8B-794A-4E05-3FA6-F11B59B1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B6EDC2-4E20-11CE-D1C5-A31AD71D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B77B-DB61-2542-A8A4-D630D6ED9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51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8730D52-B825-7581-1821-7DCAA5AD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B7EB-C499-F741-A07E-9185714DB453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55A28A-C291-1867-21AD-AA61F99B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830F49-F400-65E7-92C8-8E5171BB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B77B-DB61-2542-A8A4-D630D6ED9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70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B2138-58CD-783B-6231-0950F9AE3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9DBC20-4243-BABA-1944-C54844091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940162-063B-C409-9915-689E229C5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241721-756B-2A02-D7D4-F0F7CEF7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B7EB-C499-F741-A07E-9185714DB453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D2678C-6E34-14E0-7711-55D4C231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85F8A3-3F52-14B1-5B8D-94BB64B1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B77B-DB61-2542-A8A4-D630D6ED9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47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F6BB4-ADB2-FB1C-06ED-5FFB27D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5612A7-17BB-09A1-9D8F-0C6B6E647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9AFEEE-25B9-5435-A0D4-3FEB71DD6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BE3937-6D37-0367-27EE-42138FD9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B7EB-C499-F741-A07E-9185714DB453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4A44C4-B669-169C-D62F-F6130D87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4508A2-C657-0F4D-BE98-7A9CF98A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B77B-DB61-2542-A8A4-D630D6ED9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9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>
            <a:extLst>
              <a:ext uri="{FF2B5EF4-FFF2-40B4-BE49-F238E27FC236}">
                <a16:creationId xmlns:a16="http://schemas.microsoft.com/office/drawing/2014/main" id="{E3C2DAB9-0ACC-8C8D-A3BA-81CE21F501D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64304653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14" imgW="7772400" imgH="10058400" progId="TCLayout.ActiveDocument.1">
                  <p:embed/>
                </p:oleObj>
              </mc:Choice>
              <mc:Fallback>
                <p:oleObj name="Слайд think-cell" r:id="rId1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023E2-F6A3-9CB6-4411-129BB053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C60D51-7372-ED15-C415-2AC993CF1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28F062-7927-F12C-907A-A70CF767D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2B7EB-C499-F741-A07E-9185714DB453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1E6B08-BB2E-B16A-C159-474DD6515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EB33A6-7A36-6A73-0393-78E0C010D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B77B-DB61-2542-A8A4-D630D6ED9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29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>
            <a:extLst>
              <a:ext uri="{FF2B5EF4-FFF2-40B4-BE49-F238E27FC236}">
                <a16:creationId xmlns:a16="http://schemas.microsoft.com/office/drawing/2014/main" id="{A31AC193-8EB2-69E0-31AC-AAC748BBAF4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456044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7772400" imgH="10058400" progId="TCLayout.ActiveDocument.1">
                  <p:embed/>
                </p:oleObj>
              </mc:Choice>
              <mc:Fallback>
                <p:oleObj name="Слайд think-cell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F1CF30-2C95-4B5D-BBCA-325324870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87" y="-118317"/>
            <a:ext cx="11798474" cy="709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371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Слайд think-cell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</cp:revision>
  <dcterms:created xsi:type="dcterms:W3CDTF">2023-03-19T17:13:54Z</dcterms:created>
  <dcterms:modified xsi:type="dcterms:W3CDTF">2023-03-19T17:14:36Z</dcterms:modified>
</cp:coreProperties>
</file>