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2767B-885A-4B9B-9AD4-F2693EF51E1E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6EF61-E79D-4080-878B-443BF4FED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1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14589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27668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1517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5466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8935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4158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95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12109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17289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43304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7812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174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0281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97803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15345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65139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8509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11838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48635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17327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80769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92454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582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5275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72628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070595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9508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865481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921665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603132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36601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13244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518016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6115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89396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81842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148063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117406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94708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266977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02484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306268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2962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3802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4895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564730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881793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85485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51469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11670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3294448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71014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6931-F1A8-4532-ACEA-74F80228E1CE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20E3-AF0F-4068-96A4-3FA7C870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543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115878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8419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4845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392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2748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6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gazprom-neft.local/Pages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3.png"/><Relationship Id="rId5" Type="http://schemas.openxmlformats.org/officeDocument/2006/relationships/hyperlink" Target="http://codex.gazprom-neft.local/flashmob" TargetMode="External"/><Relationship Id="rId4" Type="http://schemas.openxmlformats.org/officeDocument/2006/relationships/hyperlink" Target="http://nen.gazprom-neft.local/Pages/defaul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/>
              <a:t>ПОЛЕЗНЫЕ ССЫЛКИ</a:t>
            </a:r>
            <a:endParaRPr lang="ru-DE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E0B3BEC-309E-C54F-A340-F99E9724EF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2319390"/>
          <a:ext cx="2852030" cy="3179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2030">
                  <a:extLst>
                    <a:ext uri="{9D8B030D-6E8A-4147-A177-3AD203B41FA5}">
                      <a16:colId xmlns:a16="http://schemas.microsoft.com/office/drawing/2014/main" val="2031894338"/>
                    </a:ext>
                  </a:extLst>
                </a:gridCol>
              </a:tblGrid>
              <a:tr h="10599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5180" algn="l"/>
                        </a:tabLst>
                      </a:pPr>
                      <a:r>
                        <a:rPr lang="ru-RU" sz="900" b="1" kern="1400" spc="0" dirty="0" smtClean="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  <a:cs typeface="Arial" panose="020B0604020202020204" pitchFamily="34" charset="0"/>
                        </a:rPr>
                        <a:t>КОРПОРАТИВНЫЙ </a:t>
                      </a:r>
                      <a:r>
                        <a:rPr lang="ru-RU" sz="900" b="1" kern="1400" spc="0" dirty="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  <a:cs typeface="Arial" panose="020B0604020202020204" pitchFamily="34" charset="0"/>
                        </a:rPr>
                        <a:t>ПОРТАЛ  «ГАЗПРОМ НЕФТИ»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5180" algn="l"/>
                        </a:tabLst>
                      </a:pPr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cs typeface="Arial" panose="020B0604020202020204" pitchFamily="34" charset="0"/>
                        </a:rPr>
                        <a:t>Все самые актуальные новости компании и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5180" algn="l"/>
                        </a:tabLst>
                      </a:pPr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cs typeface="Arial" panose="020B0604020202020204" pitchFamily="34" charset="0"/>
                        </a:rPr>
                        <a:t>масса важной </a:t>
                      </a:r>
                      <a:r>
                        <a:rPr lang="ru-RU" sz="900" kern="1400" spc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cs typeface="Arial" panose="020B0604020202020204" pitchFamily="34" charset="0"/>
                        </a:rPr>
                        <a:t>информации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400" spc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http://portal.gazprom-neft.local/Pages/default.aspx</a:t>
                      </a:r>
                      <a:r>
                        <a:rPr lang="ru-DE" sz="900" kern="1400" spc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DE" sz="900" spc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818340"/>
                  </a:ext>
                </a:extLst>
              </a:tr>
              <a:tr h="1059973">
                <a:tc>
                  <a:txBody>
                    <a:bodyPr/>
                    <a:lstStyle/>
                    <a:p>
                      <a:r>
                        <a:rPr lang="ru-RU" sz="900" b="1" kern="1400" spc="0" dirty="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ВНУТРЕННИЙ ПОРТАЛ </a:t>
                      </a:r>
                      <a:r>
                        <a:rPr lang="ru-RU" sz="900" b="1" kern="1400" spc="0" dirty="0" smtClean="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«ГПН ЭНЕРГОСИСТЕМЫ»</a:t>
                      </a:r>
                      <a:endParaRPr lang="ru-RU" sz="900" b="1" kern="1400" spc="0" dirty="0">
                        <a:solidFill>
                          <a:schemeClr val="tx1"/>
                        </a:solidFill>
                        <a:latin typeface="Arial Narrow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5180" algn="l"/>
                        </a:tabLst>
                      </a:pPr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cs typeface="Arial" panose="020B0604020202020204" pitchFamily="34" charset="0"/>
                        </a:rPr>
                        <a:t>Актуальные новости предприятия, необходимая для работы информация, библиотека деловых документов.</a:t>
                      </a:r>
                      <a:endParaRPr lang="ru-DE" sz="900" kern="1400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 Narrow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http://nen.gazprom-neft.local/Pages/default.aspx</a:t>
                      </a:r>
                      <a:endParaRPr lang="ru-DE" sz="900" kern="1400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 Narrow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78798"/>
                  </a:ext>
                </a:extLst>
              </a:tr>
              <a:tr h="1059973">
                <a:tc>
                  <a:txBody>
                    <a:bodyPr/>
                    <a:lstStyle/>
                    <a:p>
                      <a:r>
                        <a:rPr lang="ru-RU" sz="900" b="1" kern="1400" spc="0" dirty="0">
                          <a:solidFill>
                            <a:schemeClr val="tx1"/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СКАЖИ КОЛЛЕГЕ СПАСИБО</a:t>
                      </a:r>
                      <a:endParaRPr lang="ru-DE" sz="900" b="1" kern="1400" spc="0" dirty="0">
                        <a:solidFill>
                          <a:schemeClr val="tx1"/>
                        </a:solidFill>
                        <a:latin typeface="Arial Narrow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Возможность сказать спасибо всем, кто помогает вам эффективно работать в период самоизоляции. Уверены, коллегам будет приятно!</a:t>
                      </a:r>
                      <a:endParaRPr lang="ru-DE" sz="900" kern="1400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 Narrow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http://codex.gazprom-neft.local/flashmob</a:t>
                      </a:r>
                      <a:endParaRPr lang="ru-DE" sz="900" kern="1400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 Narrow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TS</a:t>
                      </a:r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NEWS</a:t>
                      </a:r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DISPFORM</a:t>
                      </a:r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ASPX</a:t>
                      </a:r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r>
                        <a:rPr lang="en-US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r>
                        <a:rPr lang="ru-RU" sz="900" kern="140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 Narrow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=12605</a:t>
                      </a:r>
                      <a:endParaRPr lang="ru-DE" sz="900" kern="1400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 Narrow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80256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C46DC7-07C4-8E42-9504-843C11F0D1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88" y="1834640"/>
            <a:ext cx="272380" cy="3718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2B7F04-90CD-1B4D-804A-9F0DF4E61E95}"/>
              </a:ext>
            </a:extLst>
          </p:cNvPr>
          <p:cNvSpPr/>
          <p:nvPr/>
        </p:nvSpPr>
        <p:spPr>
          <a:xfrm>
            <a:off x="-27597" y="1945531"/>
            <a:ext cx="2257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9000">
              <a:defRPr/>
            </a:pPr>
            <a:r>
              <a:rPr lang="ru-RU" sz="1200" b="1" kern="1400" spc="-38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ВНУТРЕННИЕ ПОРТАЛЫ</a:t>
            </a:r>
            <a:endParaRPr lang="ru-DE" sz="1200" b="1" kern="1400" spc="-38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99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1</TotalTime>
  <Words>81</Words>
  <Application>Microsoft Office PowerPoint</Application>
  <PresentationFormat>Произвольный</PresentationFormat>
  <Paragraphs>14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gpn_report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ПОЛЕЗНЫЕ ССЫЛКИ</dc:title>
  <dc:creator>Сысоева Юлия Анатольевна</dc:creator>
  <cp:lastModifiedBy>Сысоева Юлия Анатольевна</cp:lastModifiedBy>
  <cp:revision>2</cp:revision>
  <dcterms:created xsi:type="dcterms:W3CDTF">2023-01-27T12:07:26Z</dcterms:created>
  <dcterms:modified xsi:type="dcterms:W3CDTF">2023-01-27T12:08:44Z</dcterms:modified>
</cp:coreProperties>
</file>