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6AF-988A-48B7-9C6D-77E8AA6A5DD6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30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6AF-988A-48B7-9C6D-77E8AA6A5DD6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29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6AF-988A-48B7-9C6D-77E8AA6A5DD6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51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6AF-988A-48B7-9C6D-77E8AA6A5DD6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16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6AF-988A-48B7-9C6D-77E8AA6A5DD6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22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6AF-988A-48B7-9C6D-77E8AA6A5DD6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74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6AF-988A-48B7-9C6D-77E8AA6A5DD6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41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6AF-988A-48B7-9C6D-77E8AA6A5DD6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0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6AF-988A-48B7-9C6D-77E8AA6A5DD6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44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6AF-988A-48B7-9C6D-77E8AA6A5DD6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83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6AF-988A-48B7-9C6D-77E8AA6A5DD6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84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266AF-988A-48B7-9C6D-77E8AA6A5DD6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30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7" y="1123950"/>
            <a:ext cx="7019925" cy="1143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096" y="2266950"/>
            <a:ext cx="7019925" cy="30171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5095" y="5284088"/>
            <a:ext cx="708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Спикеры: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Влад Жданович, Сергей Крупень и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Кукунов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Андрей</a:t>
            </a: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8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31" y="562202"/>
            <a:ext cx="5828538" cy="20172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12552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Возможно ли «побить» букмекерские конторы?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35644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323165"/>
            <a:ext cx="11264900" cy="2409825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на основе исторических статистических данных о боях лиги UFC создать модель, предсказывающую победителя.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50" y="2333625"/>
            <a:ext cx="112649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создания рабочей модели, благодаря которой можно будет делать успешные букмекерские ставки, необходимо решить следующие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0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и задачи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900" y="3296899"/>
            <a:ext cx="492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имеющиеся данные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Предварительно обработать разные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датасеты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Построить статистические данные для бойцов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Объединить обработанные данные в один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датасет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Построить кумулятивные признаки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832475" y="329689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7. Заполнить пропуски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8. Апробировать различные модели машинного обучения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Подобрать наилучшие параметры для моделей машинного обучения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10. Выбрать наилучшую модель машинного обучения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11. Сделать выводы по проекту</a:t>
            </a:r>
          </a:p>
        </p:txBody>
      </p:sp>
    </p:spTree>
    <p:extLst>
      <p:ext uri="{BB962C8B-B14F-4D97-AF65-F5344CB8AC3E}">
        <p14:creationId xmlns:p14="http://schemas.microsoft.com/office/powerpoint/2010/main" val="17956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имеющихся данных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4816475"/>
            <a:ext cx="9639300" cy="13144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694656"/>
            <a:ext cx="8001000" cy="2752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550" y="1140777"/>
            <a:ext cx="824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Имеется небольшое количество пропусков в данных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90550" y="4447143"/>
            <a:ext cx="824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Целевая переменная </a:t>
            </a:r>
            <a:r>
              <a:rPr lang="ru-RU" dirty="0" err="1" smtClean="0"/>
              <a:t>несбалансирована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93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Предобработка данных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700" y="1325563"/>
            <a:ext cx="118237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По результатам предобработки в основной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датасет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добавлены: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данные о каждом бойце (рост, вес, ранг, год рождения, количество побед)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ассчитаны статистики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простая статистика, кумулятивная статистика, а также подключены данные в те бои, где у бойцов не было предыдущих боев)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устранены пропуски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95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Апробация моделей машинного обучения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150" y="1122363"/>
            <a:ext cx="11823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В ходе работы над проектом были апробированы следующие модели машинного обучения: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RandomForestClassifier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GradientBoostingClassifier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CatBoostClassifier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CatBoost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CV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460" y="1777366"/>
            <a:ext cx="6609947" cy="44100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938" y="4242062"/>
            <a:ext cx="439289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Две лучшие модели:</a:t>
            </a:r>
          </a:p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GradientBoostingClassifier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CatBoost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848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128" y="812799"/>
            <a:ext cx="4067743" cy="17433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22026"/>
          <a:stretch/>
        </p:blipFill>
        <p:spPr>
          <a:xfrm>
            <a:off x="761427" y="443575"/>
            <a:ext cx="6355168" cy="248176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600" y="2838229"/>
            <a:ext cx="3837271" cy="379158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24" y="2838229"/>
            <a:ext cx="5481422" cy="38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3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72765" y="4549676"/>
            <a:ext cx="11087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основе исторических статистических данных о боях лиги UFC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разработана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предсказывающая исход боя с достоверностью результатов выше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бейзлайна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и метрикой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accuracy=0.72.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Наиболее значимыми признаками для модели являются "успешные акцентированные удара", а также "успешные акцентированные позиционные удары, выраженные в процентах".</a:t>
            </a:r>
            <a:endParaRPr lang="ru-RU" sz="24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393825"/>
            <a:ext cx="112649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 ходе работы над проектом были решены выполнены следующие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2765" y="1874738"/>
            <a:ext cx="492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Изучены имеющиеся данные</a:t>
            </a:r>
          </a:p>
          <a:p>
            <a:pPr marL="342900" indent="-342900">
              <a:buAutoNum type="arabicPeriod"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Предобработаны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датасеты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бойцов и боёв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Построены статистические данные для бойцов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Построены кумулятивные признаки</a:t>
            </a:r>
          </a:p>
          <a:p>
            <a:pPr marL="342900" indent="-342900">
              <a:buFontTx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Устранены пропуски в данных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800365" y="187473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8. Апробировать различные модели машинного обучения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Подобраны наилучшие параметры для моделей машинного обучения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10. Установлена наилучшая модель машинного обучения по метрике 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CatBoost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CV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1015215" y="4121507"/>
            <a:ext cx="838200" cy="508075"/>
          </a:xfrm>
          <a:prstGeom prst="rightArrow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90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823" t="16550"/>
          <a:stretch/>
        </p:blipFill>
        <p:spPr>
          <a:xfrm>
            <a:off x="1887220" y="3213100"/>
            <a:ext cx="8728710" cy="315563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55575" y="175260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5367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318</Words>
  <Application>Microsoft Office PowerPoint</Application>
  <PresentationFormat>Широкоэкранный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Цель: на основе исторических статистических данных о боях лиги UFC создать модель, предсказывающую победителя. </vt:lpstr>
      <vt:lpstr>Обзор имеющихся данных</vt:lpstr>
      <vt:lpstr>Предобработка данных</vt:lpstr>
      <vt:lpstr>Апробация моделей машинного обучения</vt:lpstr>
      <vt:lpstr>Презентация PowerPoint</vt:lpstr>
      <vt:lpstr>Выводы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18</cp:revision>
  <dcterms:created xsi:type="dcterms:W3CDTF">2022-05-20T18:12:38Z</dcterms:created>
  <dcterms:modified xsi:type="dcterms:W3CDTF">2022-05-21T06:06:50Z</dcterms:modified>
</cp:coreProperties>
</file>