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44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E2934-D5C3-4EC8-A984-FA1F856240B2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6544-F7B9-4C4C-9E8E-DB38FAB1A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data on port in1 is only read when port in1_ap_vld is active-High.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Port in2_ap_ack will be active-High when data port in2 is read.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input valid port inout1_i_ap_vld and output acknowledge port inout1_i_ap_ack.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output valid port inout1_o_ap_vld and input acknowledge port inout1_o_ap_ack.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0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change the factor of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should first know the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 means there’re two separate two port ram. If we change into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 or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=4. These situations only have the single port interface. Further, if we set the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it means the output port only output 4 values at once. Thus, it’s no benefit for reading inputs higher than 4.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9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0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3943-3A0A-4904-99D8-504CA2949149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44432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b="1" dirty="0"/>
              <a:t>Application Acceleration with High-Level Synthesis –</a:t>
            </a:r>
            <a:r>
              <a:rPr lang="zh-TW" altLang="en-US" b="1" dirty="0"/>
              <a:t> </a:t>
            </a:r>
            <a:br>
              <a:rPr lang="en-US" altLang="zh-TW" b="1" dirty="0"/>
            </a:br>
            <a:r>
              <a:rPr lang="en-US" altLang="zh-TW" b="1" dirty="0"/>
              <a:t>Lab A</a:t>
            </a:r>
            <a:r>
              <a:rPr lang="zh-TW" altLang="en-US" b="1" dirty="0"/>
              <a:t> </a:t>
            </a:r>
            <a:r>
              <a:rPr lang="en-US" altLang="zh-TW" b="1" dirty="0"/>
              <a:t>(Interface synthesis)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269" y="4620941"/>
            <a:ext cx="3130731" cy="486636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111061545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陳揚哲</a:t>
            </a:r>
          </a:p>
        </p:txBody>
      </p:sp>
    </p:spTree>
    <p:extLst>
      <p:ext uri="{BB962C8B-B14F-4D97-AF65-F5344CB8AC3E}">
        <p14:creationId xmlns:p14="http://schemas.microsoft.com/office/powerpoint/2010/main" val="20960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1658"/>
          <a:stretch/>
        </p:blipFill>
        <p:spPr>
          <a:xfrm>
            <a:off x="290955" y="602554"/>
            <a:ext cx="6435614" cy="374737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3380" y="602554"/>
            <a:ext cx="5723116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69" y="4752681"/>
            <a:ext cx="75734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In1=</a:t>
            </a:r>
            <a:r>
              <a:rPr lang="en-US" altLang="zh-TW" dirty="0" err="1"/>
              <a:t>ap_vld</a:t>
            </a:r>
            <a:r>
              <a:rPr lang="en-US" altLang="zh-TW" dirty="0"/>
              <a:t>, In2=</a:t>
            </a:r>
            <a:r>
              <a:rPr lang="en-US" altLang="zh-TW" dirty="0" err="1"/>
              <a:t>ap_ack</a:t>
            </a:r>
            <a:r>
              <a:rPr lang="en-US" altLang="zh-TW" dirty="0"/>
              <a:t>, out1=</a:t>
            </a:r>
            <a:r>
              <a:rPr lang="en-US" altLang="zh-TW" dirty="0" err="1"/>
              <a:t>ap_hs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675" y="1690688"/>
            <a:ext cx="4888650" cy="4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817" y="195944"/>
            <a:ext cx="11834949" cy="6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 (Array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lab specifies implement different type of RTL port for array arguments. </a:t>
            </a:r>
          </a:p>
          <a:p>
            <a:endParaRPr lang="en-US" altLang="zh-TW" dirty="0"/>
          </a:p>
          <a:p>
            <a:r>
              <a:rPr lang="en-US" altLang="zh-TW" dirty="0"/>
              <a:t>If we use two-port RAM interface, this design can accept input data at twice rate of single port. Therefore, the estimated time of two port are lower.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05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62" y="1384079"/>
            <a:ext cx="5329682" cy="425899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331528" y="1613354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Solution 1 : Single port</a:t>
            </a:r>
          </a:p>
          <a:p>
            <a:pPr marL="0" indent="0">
              <a:buNone/>
            </a:pPr>
            <a:r>
              <a:rPr lang="en-US" altLang="zh-TW" dirty="0"/>
              <a:t>	        (Type = Block)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Solution 2 : Two port Unroll      (Type = Block)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5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if apply in rolled loop.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rolled loop, loop is executed in turn. </a:t>
            </a:r>
          </a:p>
          <a:p>
            <a:endParaRPr lang="en-US" altLang="zh-TW" dirty="0"/>
          </a:p>
          <a:p>
            <a:r>
              <a:rPr lang="en-US" altLang="zh-TW" dirty="0"/>
              <a:t>This implementation code limits the logic to one read on </a:t>
            </a:r>
            <a:r>
              <a:rPr lang="en-US" altLang="zh-TW" dirty="0" err="1"/>
              <a:t>d_i</a:t>
            </a:r>
            <a:r>
              <a:rPr lang="en-US" altLang="zh-TW" dirty="0"/>
              <a:t> in each iteration. </a:t>
            </a:r>
          </a:p>
          <a:p>
            <a:endParaRPr lang="en-US" altLang="zh-TW" dirty="0"/>
          </a:p>
          <a:p>
            <a:r>
              <a:rPr lang="en-US" altLang="zh-TW" dirty="0"/>
              <a:t>In other word, reading </a:t>
            </a:r>
            <a:r>
              <a:rPr lang="en-US" altLang="zh-TW" dirty="0" err="1"/>
              <a:t>d_i</a:t>
            </a:r>
            <a:r>
              <a:rPr lang="en-US" altLang="zh-TW" dirty="0"/>
              <a:t> once in each loop. Thus, the estimated time wouldn’t be faster (solution5).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1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96" y="1352364"/>
            <a:ext cx="6575006" cy="441162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837714" y="1352364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Solution 1 : Single port 		        (Type = Block)</a:t>
            </a:r>
          </a:p>
          <a:p>
            <a:endParaRPr lang="en-US" altLang="zh-TW" dirty="0"/>
          </a:p>
          <a:p>
            <a:r>
              <a:rPr lang="en-US" altLang="zh-TW" dirty="0"/>
              <a:t>Solution 2 : Two port unroll      (Type = Block)</a:t>
            </a:r>
          </a:p>
          <a:p>
            <a:endParaRPr lang="en-US" altLang="zh-TW" dirty="0"/>
          </a:p>
          <a:p>
            <a:r>
              <a:rPr lang="en-US" altLang="zh-TW" dirty="0"/>
              <a:t>Solution 5 : Two port rolled      (Type = Block)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9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input </a:t>
            </a:r>
            <a:r>
              <a:rPr lang="en-US" altLang="zh-TW" dirty="0" err="1"/>
              <a:t>d_i</a:t>
            </a:r>
            <a:r>
              <a:rPr lang="en-US" altLang="zh-TW" dirty="0"/>
              <a:t> will separate into the numbers of array partition factor RAM interfaces. </a:t>
            </a:r>
          </a:p>
          <a:p>
            <a:endParaRPr lang="en-US" altLang="zh-TW" dirty="0"/>
          </a:p>
          <a:p>
            <a:r>
              <a:rPr lang="en-US" altLang="zh-TW" dirty="0"/>
              <a:t>The output </a:t>
            </a:r>
            <a:r>
              <a:rPr lang="en-US" altLang="zh-TW" dirty="0" err="1"/>
              <a:t>d_o</a:t>
            </a:r>
            <a:r>
              <a:rPr lang="en-US" altLang="zh-TW" dirty="0"/>
              <a:t> will be divided into the numbers of array partition FIFO interfaces. </a:t>
            </a:r>
          </a:p>
          <a:p>
            <a:endParaRPr lang="en-US" altLang="zh-TW" dirty="0"/>
          </a:p>
          <a:p>
            <a:r>
              <a:rPr lang="en-US" altLang="zh-TW" dirty="0"/>
              <a:t>In this lab, we divide </a:t>
            </a:r>
            <a:r>
              <a:rPr lang="en-US" altLang="zh-TW" dirty="0" err="1"/>
              <a:t>d_i</a:t>
            </a:r>
            <a:r>
              <a:rPr lang="en-US" altLang="zh-TW" dirty="0"/>
              <a:t> into 2 </a:t>
            </a:r>
            <a:r>
              <a:rPr lang="en-US" altLang="zh-TW" dirty="0" err="1"/>
              <a:t>seperated</a:t>
            </a:r>
            <a:r>
              <a:rPr lang="en-US" altLang="zh-TW" dirty="0"/>
              <a:t> RAM interfaces and </a:t>
            </a:r>
            <a:r>
              <a:rPr lang="en-US" altLang="zh-TW" dirty="0" err="1"/>
              <a:t>d_o</a:t>
            </a:r>
            <a:r>
              <a:rPr lang="en-US" altLang="zh-TW" dirty="0"/>
              <a:t> into 4 FIFO interfaces. We also divide </a:t>
            </a:r>
            <a:r>
              <a:rPr lang="en-US" altLang="zh-TW" dirty="0" err="1"/>
              <a:t>d_i</a:t>
            </a:r>
            <a:r>
              <a:rPr lang="en-US" altLang="zh-TW" dirty="0"/>
              <a:t> and </a:t>
            </a:r>
            <a:r>
              <a:rPr lang="en-US" altLang="zh-TW" dirty="0" err="1"/>
              <a:t>d_o</a:t>
            </a:r>
            <a:r>
              <a:rPr lang="en-US" altLang="zh-TW" dirty="0"/>
              <a:t> completely.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9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809" y="551995"/>
            <a:ext cx="6650324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8284029" y="1256378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Solution 3: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6: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2 </a:t>
            </a:r>
            <a:endParaRPr lang="en-US" altLang="zh-TW" dirty="0"/>
          </a:p>
          <a:p>
            <a:r>
              <a:rPr lang="en-US" altLang="zh-TW" b="1" dirty="0"/>
              <a:t>Solution 8: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4,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9: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4, </a:t>
            </a:r>
            <a:r>
              <a:rPr lang="en-US" altLang="zh-TW" b="1" dirty="0" err="1"/>
              <a:t>d_o</a:t>
            </a:r>
            <a:r>
              <a:rPr lang="en-US" altLang="zh-TW" b="1" dirty="0"/>
              <a:t> = 2</a:t>
            </a:r>
          </a:p>
          <a:p>
            <a:r>
              <a:rPr lang="en-US" altLang="zh-TW" b="1" dirty="0"/>
              <a:t>Solution 4:</a:t>
            </a:r>
          </a:p>
          <a:p>
            <a:pPr marL="0" indent="0">
              <a:buNone/>
            </a:pPr>
            <a:r>
              <a:rPr lang="en-US" altLang="zh-TW" b="1" dirty="0"/>
              <a:t>   complete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78" y="1081111"/>
            <a:ext cx="7941450" cy="47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A (Interface synthesis)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 1 Block-Level Protocol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2 Port-Level Protocol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3 Array Interface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4 AXI Interface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41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</a:t>
            </a:r>
            <a:r>
              <a:rPr lang="en-US" altLang="zh-TW" dirty="0" err="1"/>
              <a:t>v.s</a:t>
            </a:r>
            <a:r>
              <a:rPr lang="en-US" altLang="zh-TW" dirty="0"/>
              <a:t>. Cyclic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cyclic type, the smaller arrays are generated by interleaving elements from original array.</a:t>
            </a:r>
          </a:p>
          <a:p>
            <a:endParaRPr lang="en-US" altLang="zh-TW" dirty="0"/>
          </a:p>
          <a:p>
            <a:r>
              <a:rPr lang="en-US" altLang="zh-TW" dirty="0"/>
              <a:t>In this lab, the cyclic type is faster than block type.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09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8" y="226123"/>
            <a:ext cx="7084039" cy="394743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4362" y="2591710"/>
            <a:ext cx="7480769" cy="40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 (AXI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lab, we set the interface as AXI4-stream.</a:t>
            </a:r>
          </a:p>
          <a:p>
            <a:endParaRPr lang="en-US" altLang="zh-TW" dirty="0"/>
          </a:p>
          <a:p>
            <a:r>
              <a:rPr lang="en-US" altLang="zh-TW" dirty="0"/>
              <a:t>We separate the </a:t>
            </a:r>
            <a:r>
              <a:rPr lang="en-US" altLang="zh-TW" dirty="0" err="1"/>
              <a:t>d_o</a:t>
            </a:r>
            <a:r>
              <a:rPr lang="en-US" altLang="zh-TW" dirty="0"/>
              <a:t> = 8 and </a:t>
            </a:r>
            <a:r>
              <a:rPr lang="en-US" altLang="zh-TW" dirty="0" err="1"/>
              <a:t>d_i</a:t>
            </a:r>
            <a:r>
              <a:rPr lang="en-US" altLang="zh-TW" dirty="0"/>
              <a:t> = 8 in axis protocol  (AXI4-stream). </a:t>
            </a:r>
          </a:p>
          <a:p>
            <a:endParaRPr lang="en-US" altLang="zh-TW" dirty="0"/>
          </a:p>
          <a:p>
            <a:r>
              <a:rPr lang="en-US" altLang="zh-TW" dirty="0"/>
              <a:t>Compared to lab2, we can observe the data separation.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62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40" y="226709"/>
            <a:ext cx="4312404" cy="6353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67" y="1745961"/>
            <a:ext cx="5337150" cy="3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Block-level interface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hw.h</a:t>
            </a:r>
            <a:r>
              <a:rPr lang="en-US" altLang="zh-TW" dirty="0"/>
              <a:t> file shows the addresses to access and control the block-level interface signals.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It shows how host program control the </a:t>
            </a:r>
            <a:r>
              <a:rPr lang="en-US" altLang="zh-TW" dirty="0" err="1"/>
              <a:t>Axilite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99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98"/>
          <a:stretch/>
        </p:blipFill>
        <p:spPr>
          <a:xfrm>
            <a:off x="555171" y="600982"/>
            <a:ext cx="8087677" cy="5832475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642848" y="2521176"/>
            <a:ext cx="3407638" cy="227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 instance, if the bit 0 is set to value 1. The </a:t>
            </a:r>
            <a:r>
              <a:rPr lang="en-US" altLang="zh-TW" dirty="0" err="1"/>
              <a:t>ap_start</a:t>
            </a:r>
            <a:r>
              <a:rPr lang="en-US" altLang="zh-TW" dirty="0"/>
              <a:t> will be enabled.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93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(Block-level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The block-level I/O protocol control RTL design by the control signal. (Independent of data I/O ports)</a:t>
            </a:r>
          </a:p>
          <a:p>
            <a:endParaRPr lang="en-US" altLang="zh-TW" dirty="0"/>
          </a:p>
          <a:p>
            <a:r>
              <a:rPr lang="en-US" altLang="zh-TW" dirty="0"/>
              <a:t> The block-level control ports contain </a:t>
            </a:r>
            <a:r>
              <a:rPr lang="en-US" altLang="zh-TW" dirty="0" err="1">
                <a:solidFill>
                  <a:srgbClr val="FF0000"/>
                </a:solidFill>
              </a:rPr>
              <a:t>ap_start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ap_ready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ap_done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ap_idle</a:t>
            </a:r>
            <a:r>
              <a:rPr lang="en-US" altLang="zh-TW" dirty="0"/>
              <a:t>, and </a:t>
            </a:r>
            <a:r>
              <a:rPr lang="en-US" altLang="zh-TW" dirty="0" err="1">
                <a:solidFill>
                  <a:srgbClr val="FF0000"/>
                </a:solidFill>
              </a:rPr>
              <a:t>ap_continue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9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3" y="1124038"/>
            <a:ext cx="103646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ap_ctrl_hs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35" y="2001727"/>
            <a:ext cx="7342329" cy="42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ap_ctrl_chain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2" y="2038941"/>
            <a:ext cx="6753496" cy="42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ap_ctrl_none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0" y="2024744"/>
            <a:ext cx="7834499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in Co-simulation with </a:t>
            </a:r>
            <a:r>
              <a:rPr lang="en-US" altLang="zh-TW" b="1" dirty="0" err="1"/>
              <a:t>ap_ctrl_none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Co-simulation requires a block-level I/O protocol to sequence the test bench. 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ap_ctrl_none</a:t>
            </a:r>
            <a:r>
              <a:rPr lang="en-US" altLang="zh-TW" dirty="0"/>
              <a:t> doesn’t add the block level I/O ports. It can’t operate co-simulation.</a:t>
            </a:r>
          </a:p>
          <a:p>
            <a:endParaRPr lang="en-US" altLang="zh-TW" dirty="0"/>
          </a:p>
          <a:p>
            <a:r>
              <a:rPr lang="en-US" altLang="zh-TW" dirty="0"/>
              <a:t>However, in our case, this is the combinational logic, so we can operate co-simulation.</a:t>
            </a:r>
          </a:p>
        </p:txBody>
      </p:sp>
    </p:spTree>
    <p:extLst>
      <p:ext uri="{BB962C8B-B14F-4D97-AF65-F5344CB8AC3E}">
        <p14:creationId xmlns:p14="http://schemas.microsoft.com/office/powerpoint/2010/main" val="11807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 (Port-level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port-level I/O protocol is the data flow I/O ports.</a:t>
            </a:r>
          </a:p>
          <a:p>
            <a:endParaRPr lang="en-US" altLang="zh-TW" dirty="0"/>
          </a:p>
          <a:p>
            <a:r>
              <a:rPr lang="en-US" altLang="zh-TW" dirty="0"/>
              <a:t>There’re three different kinds port-level protocol.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3816139"/>
            <a:ext cx="918338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5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863</Words>
  <Application>Microsoft Office PowerPoint</Application>
  <PresentationFormat>寬螢幕</PresentationFormat>
  <Paragraphs>89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  Application Acceleration with High-Level Synthesis –  Lab A (Interface synthesis)</vt:lpstr>
      <vt:lpstr>Lab A (Interface synthesis)</vt:lpstr>
      <vt:lpstr>Lab 1 (Block-level Protocol)</vt:lpstr>
      <vt:lpstr>PowerPoint 簡報</vt:lpstr>
      <vt:lpstr>ap_ctrl_hs</vt:lpstr>
      <vt:lpstr>ap_ctrl_chain</vt:lpstr>
      <vt:lpstr>ap_ctrl_none</vt:lpstr>
      <vt:lpstr>Error in Co-simulation with ap_ctrl_none</vt:lpstr>
      <vt:lpstr>Lab 2 (Port-level protocol)</vt:lpstr>
      <vt:lpstr>PowerPoint 簡報</vt:lpstr>
      <vt:lpstr>Set In1=ap_vld, In2=ap_ack, out1=ap_hs </vt:lpstr>
      <vt:lpstr>PowerPoint 簡報</vt:lpstr>
      <vt:lpstr>Lab 3 (Array Interface)</vt:lpstr>
      <vt:lpstr>PowerPoint 簡報</vt:lpstr>
      <vt:lpstr>What if apply in rolled loop.</vt:lpstr>
      <vt:lpstr>PowerPoint 簡報</vt:lpstr>
      <vt:lpstr>Array Partition</vt:lpstr>
      <vt:lpstr>PowerPoint 簡報</vt:lpstr>
      <vt:lpstr>PowerPoint 簡報</vt:lpstr>
      <vt:lpstr>Block v.s. Cyclic</vt:lpstr>
      <vt:lpstr>PowerPoint 簡報</vt:lpstr>
      <vt:lpstr>Lab 4 (AXI Interface)</vt:lpstr>
      <vt:lpstr>PowerPoint 簡報</vt:lpstr>
      <vt:lpstr>Block-level interface signals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Application Acceleration with High-Level Synthesis – Lab A Interface synthesis</dc:title>
  <dc:creator>陳揚哲</dc:creator>
  <cp:lastModifiedBy>陳揚哲</cp:lastModifiedBy>
  <cp:revision>43</cp:revision>
  <dcterms:created xsi:type="dcterms:W3CDTF">2023-03-13T05:59:53Z</dcterms:created>
  <dcterms:modified xsi:type="dcterms:W3CDTF">2023-03-16T18:18:33Z</dcterms:modified>
</cp:coreProperties>
</file>