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3" r:id="rId4"/>
    <p:sldId id="268" r:id="rId5"/>
    <p:sldId id="264" r:id="rId6"/>
    <p:sldId id="265" r:id="rId7"/>
    <p:sldId id="266" r:id="rId8"/>
    <p:sldId id="260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i])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509165-A5AD-4B6E-B6D1-11D21DD6D390}"/>
              </a:ext>
            </a:extLst>
          </p:cNvPr>
          <p:cNvSpPr/>
          <p:nvPr/>
        </p:nvSpPr>
        <p:spPr>
          <a:xfrm>
            <a:off x="3098308" y="2476869"/>
            <a:ext cx="577048" cy="292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600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Fir.h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simplified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interface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For </a:t>
            </a:r>
            <a:r>
              <a:rPr lang="en-US" altLang="zh-TW" dirty="0"/>
              <a:t>your reference:</a:t>
            </a:r>
          </a:p>
          <a:p>
            <a:pPr lvl="1"/>
            <a:r>
              <a:rPr lang="en-US" altLang="zh-TW" dirty="0"/>
              <a:t>AXI-lite: </a:t>
            </a:r>
          </a:p>
          <a:p>
            <a:pPr lvl="2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2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AXI-stream:</a:t>
            </a:r>
          </a:p>
          <a:p>
            <a:pPr lvl="2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15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dirty="0" err="1"/>
              <a:t>fir.v</a:t>
            </a:r>
            <a:r>
              <a:rPr lang="en-US" altLang="zh-TW" dirty="0"/>
              <a:t> 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Hierarchy:</a:t>
            </a:r>
          </a:p>
          <a:p>
            <a:pPr lvl="1"/>
            <a:r>
              <a:rPr lang="en-US" altLang="zh-TW" dirty="0"/>
              <a:t>StudentID_lab3/</a:t>
            </a:r>
          </a:p>
          <a:p>
            <a:pPr lvl="2"/>
            <a:r>
              <a:rPr lang="en-US" altLang="zh-TW" dirty="0"/>
              <a:t>Waveform</a:t>
            </a:r>
          </a:p>
          <a:p>
            <a:pPr lvl="2"/>
            <a:r>
              <a:rPr lang="en-US" altLang="zh-TW" dirty="0"/>
              <a:t>Simulation.log</a:t>
            </a:r>
          </a:p>
          <a:p>
            <a:pPr lvl="2"/>
            <a:r>
              <a:rPr lang="en-US" altLang="zh-TW" dirty="0"/>
              <a:t>Report.pdf</a:t>
            </a:r>
          </a:p>
          <a:p>
            <a:pPr lvl="2"/>
            <a:r>
              <a:rPr lang="en-US" altLang="zh-TW" dirty="0"/>
              <a:t>Synthesis report</a:t>
            </a:r>
          </a:p>
          <a:p>
            <a:pPr lvl="2"/>
            <a:r>
              <a:rPr lang="en-US" altLang="zh-TW" dirty="0" err="1"/>
              <a:t>Github</a:t>
            </a:r>
            <a:r>
              <a:rPr lang="en-US" altLang="zh-TW" dirty="0"/>
              <a:t> link</a:t>
            </a:r>
          </a:p>
          <a:p>
            <a:r>
              <a:rPr lang="en-US" altLang="zh-TW" dirty="0"/>
              <a:t>Your </a:t>
            </a:r>
            <a:r>
              <a:rPr lang="en-US" altLang="zh-TW" dirty="0" err="1"/>
              <a:t>Github</a:t>
            </a:r>
            <a:r>
              <a:rPr lang="en-US" altLang="zh-TW" dirty="0"/>
              <a:t> link should attach the file </a:t>
            </a:r>
          </a:p>
          <a:p>
            <a:pPr lvl="1"/>
            <a:r>
              <a:rPr lang="en-US" altLang="zh-TW" dirty="0"/>
              <a:t>Design, Synthesis report(Including FF, LUT, Bram ), Waveform, simulation.log, </a:t>
            </a:r>
            <a:r>
              <a:rPr lang="en-US" altLang="zh-TW" dirty="0" err="1"/>
              <a:t>makefile</a:t>
            </a:r>
            <a:r>
              <a:rPr lang="en-US" altLang="zh-TW"/>
              <a:t>,…</a:t>
            </a:r>
            <a:r>
              <a:rPr lang="en-US" altLang="zh-TW" dirty="0"/>
              <a:t>etc.</a:t>
            </a:r>
          </a:p>
          <a:p>
            <a:r>
              <a:rPr lang="en-US" altLang="zh-TW" dirty="0"/>
              <a:t>Location of design (If use </a:t>
            </a:r>
            <a:r>
              <a:rPr lang="en-US" altLang="zh-TW" dirty="0" err="1"/>
              <a:t>vivado</a:t>
            </a:r>
            <a:r>
              <a:rPr lang="en-US" altLang="zh-TW" dirty="0"/>
              <a:t> to design) 	</a:t>
            </a:r>
          </a:p>
          <a:p>
            <a:pPr lvl="1"/>
            <a:r>
              <a:rPr lang="en-US" altLang="zh-TW" dirty="0" err="1"/>
              <a:t>hostproject</a:t>
            </a:r>
            <a:r>
              <a:rPr lang="en-US" altLang="zh-TW" dirty="0"/>
              <a:t>/</a:t>
            </a:r>
            <a:r>
              <a:rPr lang="en-US" altLang="zh-TW" dirty="0" err="1"/>
              <a:t>hostproject.srcs</a:t>
            </a:r>
            <a:r>
              <a:rPr lang="en-US" altLang="zh-TW" dirty="0"/>
              <a:t>/sources_1/new/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NTHU </a:t>
            </a:r>
            <a:r>
              <a:rPr lang="en-US" altLang="zh-TW" dirty="0" err="1"/>
              <a:t>eeclass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303</Words>
  <Application>Microsoft Office PowerPoint</Application>
  <PresentationFormat>寬螢幕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FIR Workbook (lab_3)</vt:lpstr>
      <vt:lpstr>Function specification</vt:lpstr>
      <vt:lpstr>Design specification</vt:lpstr>
      <vt:lpstr>Deliver module header</vt:lpstr>
      <vt:lpstr>FIR module interface</vt:lpstr>
      <vt:lpstr>Testbench</vt:lpstr>
      <vt:lpstr>Test dataset</vt:lpstr>
      <vt:lpstr>Submission (1/2)</vt:lpstr>
      <vt:lpstr>Submission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陳揚哲</cp:lastModifiedBy>
  <cp:revision>143</cp:revision>
  <dcterms:created xsi:type="dcterms:W3CDTF">2023-08-15T13:07:35Z</dcterms:created>
  <dcterms:modified xsi:type="dcterms:W3CDTF">2023-09-12T13:56:19Z</dcterms:modified>
</cp:coreProperties>
</file>