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3" r:id="rId4"/>
    <p:sldId id="268" r:id="rId5"/>
    <p:sldId id="264" r:id="rId6"/>
    <p:sldId id="265" r:id="rId7"/>
    <p:sldId id="266" r:id="rId8"/>
    <p:sldId id="260" r:id="rId9"/>
    <p:sldId id="25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AED77-828D-44C8-9D0F-AD2C9E364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949537-9D7E-4EBC-BAB1-3BE90DF87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D4F17B-2E4F-4E19-9754-AF1B884E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53D54-CCF7-4A3E-AB7B-2F75B8A5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B9E309-8241-49F2-8D90-4E301188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97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A7ADE-803F-4CF8-9B49-E6320105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BA9734-D66D-4AF5-BB4F-EA8346816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B8F83C-CFAB-4F9C-8DC1-79A13CA3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2743EA-8E90-4EC4-B5B2-54E59B5A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40CCC-45DA-46E1-BC32-9E20A51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37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31C2D5-282D-4D38-99A6-C15BA13C7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7D02F8-F3CE-4734-83EC-AE928639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310D55-6806-4AC7-93DC-5F16B7D2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1FCCC3-4D3D-491D-A094-1AAFFEE6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30266B-10F2-49B5-B24D-0881D10E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2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D2FDF-8BF4-477E-A00A-4A1B0C7F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78A8C-011D-4124-838E-3860752E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347D1-7917-4ACB-8673-5BDB780C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0DB4-9F1F-4763-98D6-F07E1760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303F8A-0FA4-4F52-BB31-ECF40D0C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55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C84B8-158B-434B-9F16-2896FFF5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CC67A4-9428-4C79-9646-911F1A71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F88DB-52E7-4F6F-B3C7-485F336C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BB7B0-1116-4380-8F1C-A9E98CF6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07C7DC-9D04-4B70-A6E5-3D0FD644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E412C-647A-4F00-AC95-6D7299DE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4171CE-1BD3-4158-803D-95488A8D7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B66B40-513D-46C0-B7F9-8B35E142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2913FB-58FA-4343-8367-A0EDA37B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22FBE2-AC8B-4B6A-AD26-AAB3885F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4302F2-539F-4F1E-8614-C7015E52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00D04-24F4-4297-91C2-650D139D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890B12-0C4C-456C-A1BA-B7CC227C6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D17DEC-0CE7-4749-86BC-68B3700D3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96ED58-9823-4863-B351-0E3004CB0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91DFB1-C812-4DDD-A48F-582B6061F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EFFC12-BA7D-435C-9F47-9FE0C56B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6A0101-2C78-494E-80FC-9F83F515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36831D-E44B-40D1-A22F-A685EBD3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66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44CAF-D187-4FA7-8BDC-53FBCFDC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98D05E-C107-4A8B-8D95-B2281643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EA9AD6-BB4C-41D5-B987-AFD603A8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C16B5-CA20-46E2-85FE-EEA281F2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28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531CCD-9D44-4ACC-A920-5743602B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90D73A-57E3-4589-A365-D39B72B2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077B39-F546-4E3E-8E08-16B02A3D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0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C809-8344-4CC1-95C6-72DC4435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1B541D-C471-43C2-9B3B-670E4025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E312DE-9971-4BCA-9B33-65EFA970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C5417A-6E79-4486-9DB7-C02014E7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E9F515-BD4C-4BD2-AFFD-3B196BCD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8769D7-62D9-473B-B990-9F7544D0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6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7F1E6-11D2-482C-8674-92D518A1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2B071C-D423-4335-8A56-E027886A5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8E20CF-18EF-4192-B60D-126DDF76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981A99-0A85-4F5E-89DB-09FF93BE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7924BD-EA5C-486B-BBE0-94889ED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121C66-CF3F-4EFF-A4ED-B9D91398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52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A63177-2B18-41AC-8F14-62831700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54B275-9502-4076-A3CE-4A212B23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3ADCA5-4ADA-4BBE-A32E-1F99B8B09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6A3E-5F8E-4535-A317-76C0EC2EE0EA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0F5E25-3C39-48C0-86EB-8588994A1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C26C70-FED7-4E2A-AFEE-10E817E10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7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pg202-mipi-dphy/AXI4-Lite-Interface" TargetMode="External"/><Relationship Id="rId2" Type="http://schemas.openxmlformats.org/officeDocument/2006/relationships/hyperlink" Target="https://www.realdigital.org/doc/a9fee931f7a172423e1ba73f66ca408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xilinx.com/r/en-US/pg256-sdfec-integrated-block/AXI4-Stream-Interface" TargetMode="External"/><Relationship Id="rId4" Type="http://schemas.openxmlformats.org/officeDocument/2006/relationships/hyperlink" Target="https://developer.arm.com/documentation/ihi0051/lates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96EFB-D5F4-440A-823A-1F9318670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FIR</a:t>
            </a:r>
            <a:r>
              <a:rPr lang="zh-TW" altLang="en-US" dirty="0"/>
              <a:t> </a:t>
            </a:r>
            <a:r>
              <a:rPr lang="en-US" altLang="zh-TW" dirty="0"/>
              <a:t>Workbook (lab_3)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108F4D-25DD-49E4-B1BE-508AE924B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5456"/>
            <a:ext cx="9144000" cy="1653466"/>
          </a:xfrm>
        </p:spPr>
        <p:txBody>
          <a:bodyPr/>
          <a:lstStyle/>
          <a:p>
            <a:r>
              <a:rPr lang="en-US" altLang="zh-TW" dirty="0"/>
              <a:t>SOC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</a:p>
          <a:p>
            <a:r>
              <a:rPr lang="en-US" altLang="zh-TW" dirty="0"/>
              <a:t>National Tsing Hua University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842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CC614-0218-4C94-B7D1-CC89A984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specification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7135A-3F65-4187-B742-3A97E3EC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Same as course-lab_2(FIRN11stream)</a:t>
            </a:r>
          </a:p>
          <a:p>
            <a:r>
              <a:rPr lang="zh-TW" altLang="zh-TW" dirty="0"/>
              <a:t>y[t] = Σ (h[i] </a:t>
            </a:r>
            <a:r>
              <a:rPr lang="en-US" altLang="zh-TW" dirty="0"/>
              <a:t>*</a:t>
            </a:r>
            <a:r>
              <a:rPr lang="zh-TW" altLang="zh-TW" dirty="0"/>
              <a:t> x[t - i])</a:t>
            </a:r>
            <a:endParaRPr lang="zh-TW" altLang="zh-TW" sz="5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99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01D90-5B22-4B43-9222-6BCBB864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specification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F756605-CF74-46C5-878F-B8B54C25C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81" y="1825625"/>
            <a:ext cx="8573037" cy="4351338"/>
          </a:xfrm>
        </p:spPr>
      </p:pic>
    </p:spTree>
    <p:extLst>
      <p:ext uri="{BB962C8B-B14F-4D97-AF65-F5344CB8AC3E}">
        <p14:creationId xmlns:p14="http://schemas.microsoft.com/office/powerpoint/2010/main" val="63903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70D08-CEDA-40B1-8A82-C728F672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Deliver module header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E272E-0D44-4C85-B2BB-C672B659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I/O signals are listed in </a:t>
            </a:r>
            <a:r>
              <a:rPr lang="en-US" altLang="zh-TW" dirty="0" err="1"/>
              <a:t>Fir.h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You are requested to use AXI-lite and AXI-stream protocol.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15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8DF74-FE57-4F7A-AF3C-38A1D161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 module interface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EF2764B-3FF8-4C94-B684-A49F80CF4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For </a:t>
            </a:r>
            <a:r>
              <a:rPr lang="en-US" altLang="zh-TW" dirty="0"/>
              <a:t>your reference:</a:t>
            </a:r>
          </a:p>
          <a:p>
            <a:pPr lvl="1"/>
            <a:r>
              <a:rPr lang="en-US" altLang="zh-TW" dirty="0"/>
              <a:t>AXI-lite: </a:t>
            </a:r>
          </a:p>
          <a:p>
            <a:pPr lvl="2"/>
            <a:r>
              <a:rPr lang="en-US" altLang="zh-TW" dirty="0">
                <a:hlinkClick r:id="rId2"/>
              </a:rPr>
              <a:t>https://www.realdigital.org/doc/a9fee931f7a172423e1ba73f66ca4081</a:t>
            </a:r>
            <a:endParaRPr lang="en-US" altLang="zh-TW" dirty="0"/>
          </a:p>
          <a:p>
            <a:pPr lvl="2"/>
            <a:r>
              <a:rPr lang="en-US" altLang="zh-TW" dirty="0">
                <a:hlinkClick r:id="rId3"/>
              </a:rPr>
              <a:t>https://docs.xilinx.com/r/en-US/pg202-mipi-dphy/AXI4-Lite-Interface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AXI-stream:</a:t>
            </a:r>
          </a:p>
          <a:p>
            <a:pPr lvl="2"/>
            <a:r>
              <a:rPr lang="en-US" altLang="zh-TW" dirty="0">
                <a:hlinkClick r:id="rId4"/>
              </a:rPr>
              <a:t>https://developer.arm.com/documentation/ihi0051/latest/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>
                <a:hlinkClick r:id="rId5"/>
              </a:rPr>
              <a:t>https://docs.xilinx.com/r/en-US/pg256-sdfec-integrated-block/AXI4-Stream-Interface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115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58120-BD21-43A0-9CE5-4F14BECE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ACB48-5174-4EDC-972F-71B1517B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fir_tb</a:t>
            </a:r>
            <a:r>
              <a:rPr lang="en-US" altLang="zh-TW" dirty="0"/>
              <a:t>(Please name your top module same as </a:t>
            </a:r>
            <a:r>
              <a:rPr lang="en-US" altLang="zh-TW" dirty="0" err="1"/>
              <a:t>fir.h</a:t>
            </a:r>
            <a:r>
              <a:rPr lang="en-US" altLang="zh-TW" dirty="0"/>
              <a:t> for simulation)</a:t>
            </a:r>
          </a:p>
          <a:p>
            <a:r>
              <a:rPr lang="en-US" altLang="zh-TW" dirty="0"/>
              <a:t>The testbench should keep</a:t>
            </a:r>
            <a:r>
              <a:rPr lang="zh-TW" altLang="en-US" dirty="0"/>
              <a:t> </a:t>
            </a:r>
            <a:r>
              <a:rPr lang="en-US" altLang="zh-TW" dirty="0"/>
              <a:t>in the same directory with test dataset</a:t>
            </a:r>
          </a:p>
          <a:p>
            <a:r>
              <a:rPr lang="en-US" altLang="zh-TW" dirty="0"/>
              <a:t>Block-level Protocol (</a:t>
            </a:r>
            <a:r>
              <a:rPr lang="en-US" altLang="zh-TW" dirty="0" err="1"/>
              <a:t>ap_start</a:t>
            </a:r>
            <a:r>
              <a:rPr lang="en-US" altLang="zh-TW" dirty="0"/>
              <a:t>, </a:t>
            </a:r>
            <a:r>
              <a:rPr lang="en-US" altLang="zh-TW" dirty="0" err="1"/>
              <a:t>ap_done</a:t>
            </a:r>
            <a:r>
              <a:rPr lang="en-US" altLang="zh-TW" dirty="0"/>
              <a:t>):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E16467-5BEF-4449-A7F6-DB8FC491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77" y="3317297"/>
            <a:ext cx="7602245" cy="35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0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3F89A-A068-46A8-B432-830127CC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2C14E-5BCB-4FF3-BD6B-1A4A0F6A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Samples_triangular_wave.dat</a:t>
            </a:r>
          </a:p>
          <a:p>
            <a:r>
              <a:rPr lang="en-US" altLang="zh-TW" dirty="0"/>
              <a:t>out_gold.dat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12E0D-27D6-4D16-8485-9394EE21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069BA2-481D-40FE-A57B-C1801D20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Hierarchy:</a:t>
            </a:r>
          </a:p>
          <a:p>
            <a:pPr lvl="1"/>
            <a:r>
              <a:rPr lang="en-US" altLang="zh-TW" dirty="0"/>
              <a:t>StudentID_lab3/</a:t>
            </a:r>
          </a:p>
          <a:p>
            <a:pPr lvl="2"/>
            <a:r>
              <a:rPr lang="en-US" altLang="zh-TW" dirty="0"/>
              <a:t>Waveform</a:t>
            </a:r>
          </a:p>
          <a:p>
            <a:pPr lvl="2"/>
            <a:r>
              <a:rPr lang="en-US" altLang="zh-TW" dirty="0"/>
              <a:t>Simulation.log</a:t>
            </a:r>
          </a:p>
          <a:p>
            <a:pPr lvl="2"/>
            <a:r>
              <a:rPr lang="en-US" altLang="zh-TW" dirty="0"/>
              <a:t>Report.pdf</a:t>
            </a:r>
          </a:p>
          <a:p>
            <a:pPr lvl="2"/>
            <a:r>
              <a:rPr lang="en-US" altLang="zh-TW" dirty="0" err="1"/>
              <a:t>Github</a:t>
            </a:r>
            <a:r>
              <a:rPr lang="en-US" altLang="zh-TW" dirty="0"/>
              <a:t> link</a:t>
            </a:r>
          </a:p>
          <a:p>
            <a:r>
              <a:rPr lang="en-US" altLang="zh-TW" dirty="0"/>
              <a:t>Your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en-US" altLang="zh-TW"/>
              <a:t>link should attach </a:t>
            </a:r>
            <a:r>
              <a:rPr lang="en-US" altLang="zh-TW" dirty="0"/>
              <a:t>the file mentioned above</a:t>
            </a:r>
          </a:p>
          <a:p>
            <a:pPr lvl="1"/>
            <a:r>
              <a:rPr lang="en-US" altLang="zh-TW" dirty="0"/>
              <a:t>Waveform, simulation.log, …etc.</a:t>
            </a:r>
          </a:p>
          <a:p>
            <a:r>
              <a:rPr lang="en-US" altLang="zh-TW" dirty="0"/>
              <a:t>Location of design (If use </a:t>
            </a:r>
            <a:r>
              <a:rPr lang="en-US" altLang="zh-TW" dirty="0" err="1"/>
              <a:t>vivado</a:t>
            </a:r>
            <a:r>
              <a:rPr lang="en-US" altLang="zh-TW" dirty="0"/>
              <a:t> to design) 	</a:t>
            </a:r>
          </a:p>
          <a:p>
            <a:pPr lvl="1"/>
            <a:r>
              <a:rPr lang="en-US" altLang="zh-TW" dirty="0" err="1"/>
              <a:t>hostproject</a:t>
            </a:r>
            <a:r>
              <a:rPr lang="en-US" altLang="zh-TW" dirty="0"/>
              <a:t>/</a:t>
            </a:r>
            <a:r>
              <a:rPr lang="en-US" altLang="zh-TW" dirty="0" err="1"/>
              <a:t>hostproject.srcs</a:t>
            </a:r>
            <a:r>
              <a:rPr lang="en-US" altLang="zh-TW" dirty="0"/>
              <a:t>/sources_1/new/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465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AF567-15DC-485B-BB66-4B3684BD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02B29-433D-45B2-BB98-3CA37F0E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Compress all above files in a single zip file named</a:t>
            </a:r>
          </a:p>
          <a:p>
            <a:pPr lvl="1"/>
            <a:r>
              <a:rPr lang="en-US" altLang="zh-TW" dirty="0"/>
              <a:t>StudentID_lab3.zip (e.g., 111061545_lab3.zip)</a:t>
            </a:r>
            <a:endParaRPr lang="zh-TW" altLang="en-US" dirty="0"/>
          </a:p>
          <a:p>
            <a:r>
              <a:rPr lang="en-US" altLang="zh-TW" dirty="0"/>
              <a:t>Submit to NTHU </a:t>
            </a:r>
            <a:r>
              <a:rPr lang="en-US" altLang="zh-TW" dirty="0" err="1"/>
              <a:t>eeclass</a:t>
            </a:r>
            <a:endParaRPr lang="en-US" altLang="zh-TW" dirty="0"/>
          </a:p>
          <a:p>
            <a:r>
              <a:rPr lang="en-US" altLang="zh-TW" dirty="0"/>
              <a:t>Deadline: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‐ 20% off for the late submission penalty within 3 days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948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293</Words>
  <Application>Microsoft Office PowerPoint</Application>
  <PresentationFormat>寬螢幕</PresentationFormat>
  <Paragraphs>42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FIR Workbook (lab_3)</vt:lpstr>
      <vt:lpstr>Function specification</vt:lpstr>
      <vt:lpstr>Design specification</vt:lpstr>
      <vt:lpstr>Deliver module header</vt:lpstr>
      <vt:lpstr>FIR module interface</vt:lpstr>
      <vt:lpstr>Testbench</vt:lpstr>
      <vt:lpstr>Test dataset</vt:lpstr>
      <vt:lpstr>Submission (1/2)</vt:lpstr>
      <vt:lpstr>Submission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陳揚哲</dc:creator>
  <cp:lastModifiedBy>陳揚哲</cp:lastModifiedBy>
  <cp:revision>131</cp:revision>
  <dcterms:created xsi:type="dcterms:W3CDTF">2023-08-15T13:07:35Z</dcterms:created>
  <dcterms:modified xsi:type="dcterms:W3CDTF">2023-09-10T08:52:08Z</dcterms:modified>
</cp:coreProperties>
</file>