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3" r:id="rId4"/>
    <p:sldId id="268" r:id="rId5"/>
    <p:sldId id="270" r:id="rId6"/>
    <p:sldId id="264" r:id="rId7"/>
    <p:sldId id="265" r:id="rId8"/>
    <p:sldId id="266" r:id="rId9"/>
    <p:sldId id="260" r:id="rId10"/>
    <p:sldId id="269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pg202-mipi-dphy/AXI4-Lite-Interface" TargetMode="External"/><Relationship Id="rId2" Type="http://schemas.openxmlformats.org/officeDocument/2006/relationships/hyperlink" Target="https://www.realdigital.org/doc/a9fee931f7a172423e1ba73f66ca40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xilinx.com/r/en-US/pg256-sdfec-integrated-block/AXI4-Stream-Interface" TargetMode="External"/><Relationship Id="rId4" Type="http://schemas.openxmlformats.org/officeDocument/2006/relationships/hyperlink" Target="https://developer.arm.com/documentation/ihi0051/lates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Workbook (lab_3)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1653466"/>
          </a:xfrm>
        </p:spPr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1842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in the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Block Diagram</a:t>
            </a:r>
          </a:p>
          <a:p>
            <a:pPr lvl="1"/>
            <a:r>
              <a:rPr lang="en-US" dirty="0" err="1"/>
              <a:t>Datapath</a:t>
            </a:r>
            <a:r>
              <a:rPr lang="en-US" dirty="0"/>
              <a:t> – dataflow</a:t>
            </a:r>
          </a:p>
          <a:p>
            <a:pPr lvl="1"/>
            <a:r>
              <a:rPr lang="en-US" dirty="0"/>
              <a:t>Control signals</a:t>
            </a:r>
          </a:p>
          <a:p>
            <a:r>
              <a:rPr lang="en-US" dirty="0"/>
              <a:t>Describe operation, e.g.</a:t>
            </a:r>
          </a:p>
          <a:p>
            <a:pPr lvl="1"/>
            <a:r>
              <a:rPr lang="en-US" dirty="0"/>
              <a:t>How to receive data-in and tap parameters and place into SRAM</a:t>
            </a:r>
          </a:p>
          <a:p>
            <a:pPr lvl="1"/>
            <a:r>
              <a:rPr lang="en-US" dirty="0"/>
              <a:t>How to access </a:t>
            </a:r>
            <a:r>
              <a:rPr lang="en-US" dirty="0" err="1"/>
              <a:t>shiftram</a:t>
            </a:r>
            <a:r>
              <a:rPr lang="en-US" dirty="0"/>
              <a:t> and </a:t>
            </a:r>
            <a:r>
              <a:rPr lang="en-US" dirty="0" err="1"/>
              <a:t>tapRAM</a:t>
            </a:r>
            <a:r>
              <a:rPr lang="en-US" dirty="0"/>
              <a:t> to do computation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ap_done</a:t>
            </a:r>
            <a:r>
              <a:rPr lang="en-US" dirty="0"/>
              <a:t> is generated.</a:t>
            </a:r>
          </a:p>
          <a:p>
            <a:pPr lvl="1"/>
            <a:r>
              <a:rPr lang="en-US" dirty="0"/>
              <a:t>…..</a:t>
            </a:r>
          </a:p>
          <a:p>
            <a:r>
              <a:rPr lang="en-US" dirty="0"/>
              <a:t>Resource usage: including FF, LUT, BRAM</a:t>
            </a:r>
          </a:p>
          <a:p>
            <a:r>
              <a:rPr lang="en-US" dirty="0"/>
              <a:t>Timing Report</a:t>
            </a:r>
          </a:p>
          <a:p>
            <a:pPr lvl="1"/>
            <a:r>
              <a:rPr lang="en-US" dirty="0"/>
              <a:t>Try to synthesize the design with maximum frequency </a:t>
            </a:r>
          </a:p>
          <a:p>
            <a:pPr lvl="1"/>
            <a:r>
              <a:rPr lang="en-US" dirty="0"/>
              <a:t>Report timing on longest path, slack</a:t>
            </a:r>
          </a:p>
          <a:p>
            <a:r>
              <a:rPr lang="en-US" dirty="0"/>
              <a:t>Simulation Waveform, show</a:t>
            </a:r>
          </a:p>
          <a:p>
            <a:pPr lvl="1"/>
            <a:r>
              <a:rPr lang="en-US" dirty="0"/>
              <a:t>Coefficient program, and read back</a:t>
            </a:r>
          </a:p>
          <a:p>
            <a:pPr lvl="1"/>
            <a:r>
              <a:rPr lang="en-US" dirty="0"/>
              <a:t>Data-in stream-in</a:t>
            </a:r>
          </a:p>
          <a:p>
            <a:pPr lvl="1"/>
            <a:r>
              <a:rPr lang="en-US" dirty="0"/>
              <a:t>Data-out stream-out </a:t>
            </a:r>
          </a:p>
          <a:p>
            <a:pPr lvl="1"/>
            <a:r>
              <a:rPr lang="en-US" dirty="0"/>
              <a:t>Bram access control</a:t>
            </a:r>
          </a:p>
          <a:p>
            <a:pPr lvl="1"/>
            <a:r>
              <a:rPr lang="en-US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368852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StudentID_lab3.zip (e.g., 111061545_lab3.zip)</a:t>
            </a:r>
            <a:endParaRPr lang="zh-TW" altLang="en-US" dirty="0"/>
          </a:p>
          <a:p>
            <a:r>
              <a:rPr lang="en-US" altLang="zh-TW" dirty="0"/>
              <a:t>Submit to NTHU </a:t>
            </a:r>
            <a:r>
              <a:rPr lang="en-US" altLang="zh-TW" dirty="0" err="1"/>
              <a:t>eeclass</a:t>
            </a:r>
            <a:endParaRPr lang="en-US" altLang="zh-TW" dirty="0"/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48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C614-0218-4C94-B7D1-CC89A9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specification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135A-3F65-4187-B742-3A97E3EC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Same as course-lab_2(FIRN11stream)</a:t>
            </a:r>
          </a:p>
          <a:p>
            <a:r>
              <a:rPr lang="zh-TW" altLang="zh-TW" dirty="0"/>
              <a:t>y[t] = Σ (h[i] </a:t>
            </a:r>
            <a:r>
              <a:rPr lang="en-US" altLang="zh-TW" dirty="0"/>
              <a:t>*</a:t>
            </a:r>
            <a:r>
              <a:rPr lang="zh-TW" altLang="zh-TW" dirty="0"/>
              <a:t> x[t - i])</a:t>
            </a:r>
            <a:endParaRPr lang="zh-TW" altLang="zh-TW" sz="5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9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01D90-5B22-4B43-9222-6BCBB86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756605-CF74-46C5-878F-B8B54C25C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1" y="1825625"/>
            <a:ext cx="8573037" cy="4351338"/>
          </a:xfr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8509165-A5AD-4B6E-B6D1-11D21DD6D390}"/>
              </a:ext>
            </a:extLst>
          </p:cNvPr>
          <p:cNvSpPr/>
          <p:nvPr/>
        </p:nvSpPr>
        <p:spPr>
          <a:xfrm>
            <a:off x="3080553" y="2459114"/>
            <a:ext cx="3107184" cy="292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TBD – Based on size of data file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70D08-CEDA-40B1-8A82-C728F672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Deliver module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E272E-0D44-4C85-B2BB-C672B65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I/O signals are listed in </a:t>
            </a:r>
            <a:r>
              <a:rPr lang="en-US" altLang="zh-TW" dirty="0" err="1"/>
              <a:t>fir.v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are requested to use simplified AXI-lite and AXI-stream protocol.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1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Register Address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0x00 – [0] - </a:t>
            </a:r>
            <a:r>
              <a:rPr lang="en-US" dirty="0" err="1"/>
              <a:t>ap_start</a:t>
            </a:r>
            <a:r>
              <a:rPr lang="en-US" dirty="0"/>
              <a:t>    -&gt; set when </a:t>
            </a:r>
            <a:r>
              <a:rPr lang="en-US" dirty="0" err="1"/>
              <a:t>ap_start</a:t>
            </a:r>
            <a:r>
              <a:rPr lang="en-US" dirty="0"/>
              <a:t> signal asserts</a:t>
            </a:r>
          </a:p>
          <a:p>
            <a:pPr marL="0" indent="0">
              <a:buNone/>
            </a:pPr>
            <a:r>
              <a:rPr lang="en-US" dirty="0"/>
              <a:t>			      -&gt; reset, when start data transfer, i.e.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axi</a:t>
            </a:r>
            <a:r>
              <a:rPr lang="en-US" dirty="0"/>
              <a:t>-				           stream data come in</a:t>
            </a:r>
          </a:p>
          <a:p>
            <a:pPr marL="0" indent="0">
              <a:buNone/>
            </a:pPr>
            <a:r>
              <a:rPr lang="en-US" dirty="0"/>
              <a:t>	[1] – </a:t>
            </a:r>
            <a:r>
              <a:rPr lang="en-US" dirty="0" err="1"/>
              <a:t>ap_done</a:t>
            </a:r>
            <a:r>
              <a:rPr lang="en-US" dirty="0"/>
              <a:t>  -&gt; when FIR process all the dataset, i.e. receive 				         </a:t>
            </a:r>
            <a:r>
              <a:rPr lang="en-US" dirty="0" err="1"/>
              <a:t>tlast</a:t>
            </a:r>
            <a:r>
              <a:rPr lang="en-US" dirty="0"/>
              <a:t>, and last Y is generated</a:t>
            </a:r>
          </a:p>
          <a:p>
            <a:pPr marL="0" indent="0">
              <a:buNone/>
            </a:pPr>
            <a:r>
              <a:rPr lang="en-US" dirty="0"/>
              <a:t>	[2] – </a:t>
            </a:r>
            <a:r>
              <a:rPr lang="en-US" dirty="0" err="1"/>
              <a:t>ap_idle</a:t>
            </a:r>
            <a:r>
              <a:rPr lang="en-US" dirty="0"/>
              <a:t> -&gt; indicate FIR is actively processing data</a:t>
            </a:r>
          </a:p>
          <a:p>
            <a:pPr marL="0" indent="0">
              <a:buNone/>
            </a:pPr>
            <a:r>
              <a:rPr lang="en-US" dirty="0"/>
              <a:t>0x10-14  - data-length</a:t>
            </a:r>
          </a:p>
          <a:p>
            <a:pPr marL="0" indent="0">
              <a:buNone/>
            </a:pPr>
            <a:r>
              <a:rPr lang="en-US" dirty="0"/>
              <a:t>0x20-FF – Tap </a:t>
            </a:r>
            <a:r>
              <a:rPr lang="en-US" dirty="0" err="1"/>
              <a:t>parameters,e.g</a:t>
            </a:r>
            <a:r>
              <a:rPr lang="en-US" dirty="0"/>
              <a:t>   0x20-24 Tap0, in sequence 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0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DF74-FE57-4F7A-AF3C-38A1D16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module interface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2764B-3FF8-4C94-B684-A49F80C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For </a:t>
            </a:r>
            <a:r>
              <a:rPr lang="en-US" altLang="zh-TW" dirty="0"/>
              <a:t>your reference:</a:t>
            </a:r>
          </a:p>
          <a:p>
            <a:pPr lvl="1"/>
            <a:r>
              <a:rPr lang="en-US" altLang="zh-TW" dirty="0"/>
              <a:t>AXI-lite: </a:t>
            </a:r>
          </a:p>
          <a:p>
            <a:pPr lvl="2"/>
            <a:r>
              <a:rPr lang="en-US" altLang="zh-TW" dirty="0">
                <a:hlinkClick r:id="rId2"/>
              </a:rPr>
              <a:t>https://www.realdigital.org/doc/a9fee931f7a172423e1ba73f66ca4081</a:t>
            </a:r>
            <a:endParaRPr lang="en-US" altLang="zh-TW" dirty="0"/>
          </a:p>
          <a:p>
            <a:pPr lvl="2"/>
            <a:r>
              <a:rPr lang="en-US" altLang="zh-TW" dirty="0">
                <a:hlinkClick r:id="rId3"/>
              </a:rPr>
              <a:t>https://docs.xilinx.com/r/en-US/pg202-mipi-dphy/AXI4-Lite-Interface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AXI-stream:</a:t>
            </a:r>
          </a:p>
          <a:p>
            <a:pPr lvl="2"/>
            <a:r>
              <a:rPr lang="en-US" altLang="zh-TW" dirty="0">
                <a:hlinkClick r:id="rId4"/>
              </a:rPr>
              <a:t>https://developer.arm.com/documentation/ihi0051/latest/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>
                <a:hlinkClick r:id="rId5"/>
              </a:rPr>
              <a:t>https://docs.xilinx.com/r/en-US/pg256-sdfec-integrated-block/AXI4-Stream-Interface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15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8120-BD21-43A0-9CE5-4F14BEC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ACB48-5174-4EDC-972F-71B1517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fir_tb</a:t>
            </a:r>
            <a:r>
              <a:rPr lang="en-US" altLang="zh-TW" dirty="0"/>
              <a:t>(Please name your top module same as </a:t>
            </a:r>
            <a:r>
              <a:rPr lang="en-US" altLang="zh-TW" b="1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for simulation)</a:t>
            </a:r>
          </a:p>
          <a:p>
            <a:r>
              <a:rPr lang="en-US" altLang="zh-TW" dirty="0"/>
              <a:t>The testbench should keep</a:t>
            </a:r>
            <a:r>
              <a:rPr lang="zh-TW" altLang="en-US" dirty="0"/>
              <a:t> </a:t>
            </a:r>
            <a:r>
              <a:rPr lang="en-US" altLang="zh-TW" dirty="0"/>
              <a:t>in the same directory with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Block-level Protocol (</a:t>
            </a:r>
            <a:r>
              <a:rPr lang="en-US" altLang="zh-TW" dirty="0" err="1"/>
              <a:t>ap_start</a:t>
            </a:r>
            <a:r>
              <a:rPr lang="en-US" altLang="zh-TW" dirty="0"/>
              <a:t>, </a:t>
            </a:r>
            <a:r>
              <a:rPr lang="en-US" altLang="zh-TW" dirty="0" err="1"/>
              <a:t>ap_done</a:t>
            </a:r>
            <a:r>
              <a:rPr lang="en-US" altLang="zh-TW" dirty="0"/>
              <a:t>):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E16467-5BEF-4449-A7F6-DB8FC49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7" y="3317297"/>
            <a:ext cx="7602245" cy="3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3F89A-A068-46A8-B432-830127C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2C14E-5BCB-4FF3-BD6B-1A4A0F6A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Samples_triangular_wave.dat</a:t>
            </a:r>
          </a:p>
          <a:p>
            <a:r>
              <a:rPr lang="en-US" altLang="zh-TW" dirty="0"/>
              <a:t>out_gold.dat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Hierarchy:</a:t>
            </a:r>
          </a:p>
          <a:p>
            <a:pPr lvl="1"/>
            <a:r>
              <a:rPr lang="en-US" altLang="zh-TW" dirty="0"/>
              <a:t>StudentID_lab3/</a:t>
            </a:r>
          </a:p>
          <a:p>
            <a:pPr lvl="2"/>
            <a:r>
              <a:rPr lang="en-US" altLang="zh-TW" dirty="0"/>
              <a:t>Waveform</a:t>
            </a:r>
          </a:p>
          <a:p>
            <a:pPr lvl="2"/>
            <a:r>
              <a:rPr lang="en-US" altLang="zh-TW" dirty="0"/>
              <a:t>Simulation.log</a:t>
            </a:r>
          </a:p>
          <a:p>
            <a:pPr lvl="2"/>
            <a:r>
              <a:rPr lang="en-US" altLang="zh-TW" dirty="0"/>
              <a:t>Report.pdf</a:t>
            </a:r>
          </a:p>
          <a:p>
            <a:pPr lvl="2"/>
            <a:r>
              <a:rPr lang="en-US" altLang="zh-TW" dirty="0"/>
              <a:t>Synthesis report</a:t>
            </a:r>
          </a:p>
          <a:p>
            <a:pPr lvl="2"/>
            <a:r>
              <a:rPr lang="en-US" altLang="zh-TW" dirty="0" err="1"/>
              <a:t>Github</a:t>
            </a:r>
            <a:r>
              <a:rPr lang="en-US" altLang="zh-TW" dirty="0"/>
              <a:t> link</a:t>
            </a:r>
          </a:p>
          <a:p>
            <a:r>
              <a:rPr lang="en-US" altLang="zh-TW" dirty="0"/>
              <a:t>Your </a:t>
            </a:r>
            <a:r>
              <a:rPr lang="en-US" altLang="zh-TW" dirty="0" err="1"/>
              <a:t>Github</a:t>
            </a:r>
            <a:r>
              <a:rPr lang="en-US" altLang="zh-TW" dirty="0"/>
              <a:t> link should attach the file </a:t>
            </a:r>
          </a:p>
          <a:p>
            <a:pPr lvl="1"/>
            <a:r>
              <a:rPr lang="en-US" altLang="zh-TW" dirty="0"/>
              <a:t>Design, Synthesis report(Including FF, LUT, Bram ), Waveform, simulation.log, </a:t>
            </a:r>
            <a:r>
              <a:rPr lang="en-US" altLang="zh-TW" dirty="0" err="1"/>
              <a:t>makefile</a:t>
            </a:r>
            <a:r>
              <a:rPr lang="en-US" altLang="zh-TW" dirty="0"/>
              <a:t>,…etc.</a:t>
            </a:r>
          </a:p>
          <a:p>
            <a:pPr lvl="1"/>
            <a:r>
              <a:rPr lang="en-US" altLang="zh-TW"/>
              <a:t>Report</a:t>
            </a:r>
            <a:endParaRPr lang="en-US" altLang="zh-TW" dirty="0"/>
          </a:p>
          <a:p>
            <a:r>
              <a:rPr lang="en-US" altLang="zh-TW" dirty="0"/>
              <a:t>Location of design (If use </a:t>
            </a:r>
            <a:r>
              <a:rPr lang="en-US" altLang="zh-TW" dirty="0" err="1"/>
              <a:t>vivado</a:t>
            </a:r>
            <a:r>
              <a:rPr lang="en-US" altLang="zh-TW" dirty="0"/>
              <a:t> to design) 	</a:t>
            </a:r>
          </a:p>
          <a:p>
            <a:pPr lvl="1"/>
            <a:r>
              <a:rPr lang="en-US" altLang="zh-TW" dirty="0" err="1"/>
              <a:t>hostproject</a:t>
            </a:r>
            <a:r>
              <a:rPr lang="en-US" altLang="zh-TW" dirty="0"/>
              <a:t>/</a:t>
            </a:r>
            <a:r>
              <a:rPr lang="en-US" altLang="zh-TW" dirty="0" err="1"/>
              <a:t>hostproject.srcs</a:t>
            </a:r>
            <a:r>
              <a:rPr lang="en-US" altLang="zh-TW" dirty="0"/>
              <a:t>/sources_1/new/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514</Words>
  <Application>Microsoft Office PowerPoint</Application>
  <PresentationFormat>寬螢幕</PresentationFormat>
  <Paragraphs>70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FIR Workbook (lab_3)</vt:lpstr>
      <vt:lpstr>Function specification</vt:lpstr>
      <vt:lpstr>Design specification</vt:lpstr>
      <vt:lpstr>Deliver module header</vt:lpstr>
      <vt:lpstr>Configuration Register Address map</vt:lpstr>
      <vt:lpstr>FIR module interface</vt:lpstr>
      <vt:lpstr>Testbench</vt:lpstr>
      <vt:lpstr>Test dataset</vt:lpstr>
      <vt:lpstr>Submission (1/2)</vt:lpstr>
      <vt:lpstr>What is included in the report</vt:lpstr>
      <vt:lpstr>Submission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陳揚哲</dc:creator>
  <cp:lastModifiedBy>陳揚哲</cp:lastModifiedBy>
  <cp:revision>151</cp:revision>
  <dcterms:created xsi:type="dcterms:W3CDTF">2023-08-15T13:07:35Z</dcterms:created>
  <dcterms:modified xsi:type="dcterms:W3CDTF">2023-09-16T12:17:07Z</dcterms:modified>
</cp:coreProperties>
</file>