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8099425" cx="61198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p7Tz8UhQrU0WO9wO1s4RLei1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" type="body"/>
          </p:nvPr>
        </p:nvSpPr>
        <p:spPr>
          <a:xfrm>
            <a:off x="305640" y="1895040"/>
            <a:ext cx="550728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2" type="body"/>
          </p:nvPr>
        </p:nvSpPr>
        <p:spPr>
          <a:xfrm>
            <a:off x="305640" y="4348440"/>
            <a:ext cx="550728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305640" y="18950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2" type="body"/>
          </p:nvPr>
        </p:nvSpPr>
        <p:spPr>
          <a:xfrm>
            <a:off x="3127680" y="18950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3" type="body"/>
          </p:nvPr>
        </p:nvSpPr>
        <p:spPr>
          <a:xfrm>
            <a:off x="305640" y="43484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4" type="body"/>
          </p:nvPr>
        </p:nvSpPr>
        <p:spPr>
          <a:xfrm>
            <a:off x="3127680" y="43484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305640" y="1895040"/>
            <a:ext cx="17730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2" type="body"/>
          </p:nvPr>
        </p:nvSpPr>
        <p:spPr>
          <a:xfrm>
            <a:off x="2167560" y="1895040"/>
            <a:ext cx="17730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3" type="body"/>
          </p:nvPr>
        </p:nvSpPr>
        <p:spPr>
          <a:xfrm>
            <a:off x="4029840" y="1895040"/>
            <a:ext cx="17730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4" type="body"/>
          </p:nvPr>
        </p:nvSpPr>
        <p:spPr>
          <a:xfrm>
            <a:off x="305640" y="4348440"/>
            <a:ext cx="17730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5" type="body"/>
          </p:nvPr>
        </p:nvSpPr>
        <p:spPr>
          <a:xfrm>
            <a:off x="2167560" y="4348440"/>
            <a:ext cx="17730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6" type="body"/>
          </p:nvPr>
        </p:nvSpPr>
        <p:spPr>
          <a:xfrm>
            <a:off x="4029840" y="4348440"/>
            <a:ext cx="17730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0"/>
          <p:cNvSpPr txBox="1"/>
          <p:nvPr>
            <p:ph idx="1" type="subTitle"/>
          </p:nvPr>
        </p:nvSpPr>
        <p:spPr>
          <a:xfrm>
            <a:off x="305640" y="1895040"/>
            <a:ext cx="5507280" cy="46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" type="body"/>
          </p:nvPr>
        </p:nvSpPr>
        <p:spPr>
          <a:xfrm>
            <a:off x="305640" y="1895040"/>
            <a:ext cx="5507280" cy="46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305640" y="1895040"/>
            <a:ext cx="2687400" cy="46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2" type="body"/>
          </p:nvPr>
        </p:nvSpPr>
        <p:spPr>
          <a:xfrm>
            <a:off x="3127680" y="1895040"/>
            <a:ext cx="2687400" cy="46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idx="1" type="subTitle"/>
          </p:nvPr>
        </p:nvSpPr>
        <p:spPr>
          <a:xfrm>
            <a:off x="305640" y="322920"/>
            <a:ext cx="5507280" cy="6269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305640" y="18950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2" type="body"/>
          </p:nvPr>
        </p:nvSpPr>
        <p:spPr>
          <a:xfrm>
            <a:off x="3127680" y="1895040"/>
            <a:ext cx="2687400" cy="46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3" type="body"/>
          </p:nvPr>
        </p:nvSpPr>
        <p:spPr>
          <a:xfrm>
            <a:off x="305640" y="43484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305640" y="1895040"/>
            <a:ext cx="2687400" cy="46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2" type="body"/>
          </p:nvPr>
        </p:nvSpPr>
        <p:spPr>
          <a:xfrm>
            <a:off x="3127680" y="18950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3" type="body"/>
          </p:nvPr>
        </p:nvSpPr>
        <p:spPr>
          <a:xfrm>
            <a:off x="3127680" y="43484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305640" y="18950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3127680" y="1895040"/>
            <a:ext cx="2687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3" type="body"/>
          </p:nvPr>
        </p:nvSpPr>
        <p:spPr>
          <a:xfrm>
            <a:off x="305640" y="4348440"/>
            <a:ext cx="550728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05640" y="322920"/>
            <a:ext cx="550728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05640" y="1895040"/>
            <a:ext cx="5507280" cy="46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2020-04-02T17:45:26Z</dcterms:created>
  <dc:creator>Yaiza Nuñez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