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pening / Closing Slides" id="{D9B06D9A-E00C-CA44-8159-46F6AA1EC1CD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48">
          <p15:clr>
            <a:srgbClr val="A4A3A4"/>
          </p15:clr>
        </p15:guide>
        <p15:guide id="7" orient="horz" pos="1728">
          <p15:clr>
            <a:srgbClr val="A4A3A4"/>
          </p15:clr>
        </p15:guide>
        <p15:guide id="8" pos="5472">
          <p15:clr>
            <a:srgbClr val="A4A3A4"/>
          </p15:clr>
        </p15:guide>
        <p15:guide id="9" pos="2880">
          <p15:clr>
            <a:srgbClr val="A4A3A4"/>
          </p15:clr>
        </p15:guide>
        <p15:guide id="10" pos="4176">
          <p15:clr>
            <a:srgbClr val="A4A3A4"/>
          </p15:clr>
        </p15:guide>
        <p15:guide id="11" pos="288">
          <p15:clr>
            <a:srgbClr val="A4A3A4"/>
          </p15:clr>
        </p15:guide>
        <p15:guide id="1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CFE2"/>
    <a:srgbClr val="9AC7DE"/>
    <a:srgbClr val="91BFD6"/>
    <a:srgbClr val="83C4E8"/>
    <a:srgbClr val="FFD451"/>
    <a:srgbClr val="73B5D6"/>
    <a:srgbClr val="74CDA1"/>
    <a:srgbClr val="5DC5A4"/>
    <a:srgbClr val="5BB5E0"/>
    <a:srgbClr val="82B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2" autoAdjust="0"/>
    <p:restoredTop sz="95494" autoAdjust="0"/>
  </p:normalViewPr>
  <p:slideViewPr>
    <p:cSldViewPr>
      <p:cViewPr varScale="1">
        <p:scale>
          <a:sx n="92" d="100"/>
          <a:sy n="92" d="100"/>
        </p:scale>
        <p:origin x="1368" y="84"/>
      </p:cViewPr>
      <p:guideLst>
        <p:guide orient="horz" pos="3168"/>
        <p:guide orient="horz" pos="144"/>
        <p:guide orient="horz" pos="720"/>
        <p:guide orient="horz" pos="1008"/>
        <p:guide orient="horz" pos="3888"/>
        <p:guide orient="horz" pos="2448"/>
        <p:guide orient="horz" pos="1728"/>
        <p:guide pos="5472"/>
        <p:guide pos="2880"/>
        <p:guide pos="4176"/>
        <p:guide pos="288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CA5B90-B3B0-1D41-8071-DA3281CEE680}" type="datetimeFigureOut">
              <a:rPr lang="en-US">
                <a:latin typeface="Arial"/>
              </a:rPr>
              <a:pPr>
                <a:defRPr/>
              </a:pPr>
              <a:t>11/11/2015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EAE21F-32A1-EF43-A5B3-C5C4869926DB}" type="slidenum">
              <a:rPr lang="en-US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51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EACCF27C-4099-0446-BD21-7B894689602B}" type="datetimeFigureOut">
              <a:rPr lang="en-US" smtClean="0"/>
              <a:pPr>
                <a:defRPr/>
              </a:pPr>
              <a:t>11/11/2015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6221203E-EC46-844D-997D-4FCBE11A61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9740" y="2970213"/>
            <a:ext cx="4012769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Background - 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®2015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_with Conte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 userDrawn="1"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3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 userDrawn="1"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white foot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white foot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7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white foot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4636" y="3036888"/>
            <a:ext cx="84179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156" y="3036888"/>
            <a:ext cx="84179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156" y="3036888"/>
            <a:ext cx="84179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hank you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 userDrawn="1"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0" name="Document" r:id="rId4" imgW="6858000" imgH="165100" progId="Word.Document.12">
                  <p:embed/>
                </p:oleObj>
              </mc:Choice>
              <mc:Fallback>
                <p:oleObj name="Document" r:id="rId4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 userDrawn="1"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156" y="3036888"/>
            <a:ext cx="84179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99" y="3124200"/>
            <a:ext cx="2555253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99" y="3124200"/>
            <a:ext cx="2555253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®2015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57" r:id="rId3"/>
    <p:sldLayoutId id="2147483858" r:id="rId4"/>
    <p:sldLayoutId id="2147483860" r:id="rId5"/>
    <p:sldLayoutId id="2147483862" r:id="rId6"/>
    <p:sldLayoutId id="2147483852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55" r:id="rId13"/>
    <p:sldLayoutId id="2147483849" r:id="rId14"/>
    <p:sldLayoutId id="2147483841" r:id="rId15"/>
    <p:sldLayoutId id="2147483853" r:id="rId16"/>
    <p:sldLayoutId id="2147483850" r:id="rId17"/>
    <p:sldLayoutId id="2147483851" r:id="rId18"/>
    <p:sldLayoutId id="2147483854" r:id="rId19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0" fontAlgn="base" hangingPunct="0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0" fontAlgn="base" hangingPunct="0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CoBrowse</a:t>
            </a:r>
            <a:r>
              <a:rPr lang="zh-CN" altLang="en-US" dirty="0" smtClean="0"/>
              <a:t>认证</a:t>
            </a:r>
            <a:r>
              <a:rPr lang="zh-CN" altLang="en-US" dirty="0" smtClean="0"/>
              <a:t>要求说明</a:t>
            </a:r>
            <a:endParaRPr lang="zh-CN" alt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/>
              <a:t>此认证以提交作品、</a:t>
            </a:r>
            <a:r>
              <a:rPr lang="en-US" altLang="zh-CN" sz="1400" dirty="0" smtClean="0"/>
              <a:t>Veeva</a:t>
            </a:r>
            <a:r>
              <a:rPr lang="zh-CN" altLang="en-US" sz="1400" dirty="0" smtClean="0"/>
              <a:t>审核的方式完成。提交的作品只需展示功能即可，</a:t>
            </a:r>
            <a:r>
              <a:rPr lang="en-US" altLang="zh-CN" sz="1400" dirty="0" smtClean="0"/>
              <a:t>Veeva</a:t>
            </a:r>
            <a:r>
              <a:rPr lang="zh-CN" altLang="en-US" sz="1400" dirty="0" smtClean="0"/>
              <a:t>也会以审核功能为重点，在美工设计上无需很好。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/>
              <a:t>基于第二页的要求</a:t>
            </a:r>
            <a:r>
              <a:rPr lang="zh-CN" altLang="en-US" sz="1400" dirty="0" smtClean="0"/>
              <a:t>，</a:t>
            </a:r>
            <a:r>
              <a:rPr lang="zh-CN" altLang="en-US" sz="1400" dirty="0" smtClean="0"/>
              <a:t>制作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Presentation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/>
              <a:t>撰写说明文档，告之</a:t>
            </a:r>
            <a:r>
              <a:rPr lang="en-US" altLang="zh-CN" sz="1400" dirty="0"/>
              <a:t>Veeva</a:t>
            </a:r>
            <a:r>
              <a:rPr lang="zh-CN" altLang="en-US" sz="1400" dirty="0"/>
              <a:t>的审核人员，第二页所要求的功能，在</a:t>
            </a:r>
            <a:r>
              <a:rPr lang="en-US" altLang="zh-CN" sz="1400" dirty="0"/>
              <a:t>Presentation</a:t>
            </a:r>
            <a:r>
              <a:rPr lang="zh-CN" altLang="en-US" sz="1400" dirty="0"/>
              <a:t>中的哪里可以找到，方便审阅。另外请提供下面产品的账号和密码给到我们：</a:t>
            </a:r>
            <a:endParaRPr lang="en-US" sz="1400" dirty="0"/>
          </a:p>
          <a:p>
            <a:pPr lvl="1">
              <a:lnSpc>
                <a:spcPct val="150000"/>
              </a:lnSpc>
              <a:spcBef>
                <a:spcPts val="400"/>
              </a:spcBef>
            </a:pPr>
            <a:r>
              <a:rPr lang="zh-CN" altLang="en-US" sz="1200" dirty="0" smtClean="0"/>
              <a:t>在线版</a:t>
            </a:r>
            <a:r>
              <a:rPr lang="en-US" sz="1200" dirty="0" smtClean="0"/>
              <a:t>CRM</a:t>
            </a:r>
          </a:p>
          <a:p>
            <a:pPr lvl="1">
              <a:lnSpc>
                <a:spcPct val="150000"/>
              </a:lnSpc>
              <a:spcBef>
                <a:spcPts val="400"/>
              </a:spcBef>
            </a:pPr>
            <a:r>
              <a:rPr lang="en-US" sz="1200" dirty="0" smtClean="0"/>
              <a:t>Vault </a:t>
            </a:r>
            <a:r>
              <a:rPr lang="en-US" sz="1200" dirty="0" err="1"/>
              <a:t>PromoMats</a:t>
            </a:r>
            <a:endParaRPr lang="en-US" sz="1200" dirty="0" smtClean="0"/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/>
              <a:t>使用产品（</a:t>
            </a:r>
            <a:r>
              <a:rPr lang="en-US" sz="1400" b="1" dirty="0" smtClean="0"/>
              <a:t>Product</a:t>
            </a:r>
            <a:r>
              <a:rPr lang="zh-CN" altLang="en-US" sz="1400" b="1" dirty="0" smtClean="0"/>
              <a:t>）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err="1" smtClean="0"/>
              <a:t>Cholecap</a:t>
            </a:r>
            <a:endParaRPr lang="en-US" sz="1400" b="1" dirty="0" smtClean="0"/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/>
              <a:t>使用目标客户（</a:t>
            </a:r>
            <a:r>
              <a:rPr lang="en-US" sz="1400" b="1" dirty="0" smtClean="0"/>
              <a:t>Account</a:t>
            </a:r>
            <a:r>
              <a:rPr lang="zh-CN" altLang="en-US" sz="1400" b="1" dirty="0" smtClean="0"/>
              <a:t>）</a:t>
            </a:r>
            <a:r>
              <a:rPr lang="en-US" sz="1400" b="1" dirty="0" smtClean="0"/>
              <a:t> </a:t>
            </a:r>
            <a:r>
              <a:rPr lang="en-US" sz="1400" b="1" dirty="0"/>
              <a:t>= Clinton </a:t>
            </a:r>
            <a:r>
              <a:rPr lang="en-US" sz="1400" b="1" dirty="0" smtClean="0"/>
              <a:t>Ackerman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/>
              <a:t>所有通过</a:t>
            </a:r>
            <a:r>
              <a:rPr lang="en-US" altLang="zh-CN" sz="1400" b="1" dirty="0" smtClean="0"/>
              <a:t>Support Portal</a:t>
            </a:r>
            <a:r>
              <a:rPr lang="zh-CN" altLang="en-US" sz="1400" b="1" dirty="0" smtClean="0"/>
              <a:t>提交给技术支持团队的问题，必须选择“</a:t>
            </a:r>
            <a:r>
              <a:rPr lang="en-US" altLang="zh-CN" sz="1400" b="1" dirty="0" smtClean="0"/>
              <a:t>Level 4-Medium</a:t>
            </a:r>
            <a:r>
              <a:rPr lang="zh-CN" altLang="en-US" sz="1400" b="1" dirty="0" smtClean="0"/>
              <a:t>”，并在标题框中注明“</a:t>
            </a:r>
            <a:r>
              <a:rPr lang="en-US" altLang="zh-CN" sz="1400" b="1" dirty="0" smtClean="0"/>
              <a:t>Certification Question</a:t>
            </a:r>
            <a:r>
              <a:rPr lang="zh-CN" altLang="en-US" sz="1400" b="1" dirty="0" smtClean="0"/>
              <a:t>”字样。</a:t>
            </a:r>
            <a:r>
              <a:rPr lang="en-US" sz="1400" b="1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400"/>
              </a:spcBef>
            </a:pPr>
            <a:r>
              <a:rPr lang="zh-CN" altLang="en-US" sz="1200" dirty="0" smtClean="0"/>
              <a:t>每个产品的认证，每个</a:t>
            </a:r>
            <a:r>
              <a:rPr lang="en-US" altLang="zh-CN" sz="1200" dirty="0" smtClean="0"/>
              <a:t>Agency Partner</a:t>
            </a:r>
            <a:r>
              <a:rPr lang="zh-CN" altLang="en-US" sz="1200" dirty="0" smtClean="0"/>
              <a:t>最多提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个问题</a:t>
            </a:r>
            <a:endParaRPr lang="en-US" sz="1200" dirty="0" smtClean="0"/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 smtClean="0"/>
              <a:t>Veeva</a:t>
            </a:r>
            <a:r>
              <a:rPr lang="zh-CN" altLang="en-US" sz="1400" b="1" dirty="0" smtClean="0"/>
              <a:t>的团队会每</a:t>
            </a: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个月，对提交的需要认证的</a:t>
            </a:r>
            <a:r>
              <a:rPr lang="en-US" altLang="zh-CN" sz="1400" b="1" dirty="0" smtClean="0"/>
              <a:t>Presentations</a:t>
            </a:r>
            <a:r>
              <a:rPr lang="zh-CN" altLang="en-US" sz="1400" b="1" dirty="0" smtClean="0"/>
              <a:t>进行审核，时间表如下：</a:t>
            </a:r>
            <a:endParaRPr lang="en-US" sz="1400" b="1" dirty="0" smtClean="0"/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rgbClr val="FFFFFF">
                  <a:lumMod val="65000"/>
                </a:srgbClr>
              </a:buClr>
            </a:pPr>
            <a:r>
              <a:rPr lang="zh-CN" altLang="en-US" sz="1200" dirty="0" smtClean="0"/>
              <a:t>第四轮</a:t>
            </a:r>
            <a:r>
              <a:rPr lang="zh-CN" altLang="en-US" sz="1200" dirty="0"/>
              <a:t>审核</a:t>
            </a:r>
            <a:r>
              <a:rPr lang="en-US" altLang="zh-CN" sz="1200" dirty="0" smtClean="0"/>
              <a:t>: 2016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日前提交待审内容</a:t>
            </a:r>
            <a:r>
              <a:rPr lang="zh-CN" altLang="en-US" sz="1200" dirty="0"/>
              <a:t>，</a:t>
            </a:r>
            <a:r>
              <a:rPr lang="en-US" altLang="zh-CN" sz="1200" dirty="0" smtClean="0"/>
              <a:t>2016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月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日出审核结果。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69179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CoBrowse</a:t>
            </a:r>
            <a:r>
              <a:rPr lang="zh-CN" altLang="en-US" dirty="0"/>
              <a:t>认证要求说明</a:t>
            </a:r>
            <a:endParaRPr lang="zh-CN" alt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1600" dirty="0"/>
              <a:t>Presentation 1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/>
              <a:t>至少</a:t>
            </a:r>
            <a:r>
              <a:rPr lang="en-US" altLang="zh-CN" dirty="0"/>
              <a:t>3</a:t>
            </a:r>
            <a:r>
              <a:rPr lang="zh-CN" altLang="en-US" dirty="0"/>
              <a:t>张片子（整个</a:t>
            </a:r>
            <a:r>
              <a:rPr lang="en-US" altLang="zh-CN" dirty="0"/>
              <a:t>Presentation</a:t>
            </a:r>
            <a:r>
              <a:rPr lang="zh-CN" altLang="en-US" dirty="0"/>
              <a:t>至少要包括视频、图片和</a:t>
            </a:r>
            <a:r>
              <a:rPr lang="en-US" altLang="zh-CN" dirty="0"/>
              <a:t>HTML</a:t>
            </a:r>
            <a:r>
              <a:rPr lang="zh-CN" altLang="en-US" dirty="0"/>
              <a:t>各</a:t>
            </a:r>
            <a:r>
              <a:rPr lang="en-US" altLang="zh-CN" dirty="0"/>
              <a:t>1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Javascript</a:t>
            </a:r>
            <a:r>
              <a:rPr lang="en-US" altLang="zh-CN" dirty="0"/>
              <a:t> library </a:t>
            </a:r>
            <a:r>
              <a:rPr lang="zh-CN" altLang="en-US" dirty="0"/>
              <a:t>动态显示</a:t>
            </a:r>
            <a:r>
              <a:rPr lang="en-US" altLang="zh-CN" dirty="0"/>
              <a:t>HCP</a:t>
            </a:r>
            <a:r>
              <a:rPr lang="zh-CN" altLang="en-US" dirty="0"/>
              <a:t>的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 smtClean="0"/>
              <a:t>包含可以通过点击和移动鼠标来触发的动画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/>
              <a:t>创建一个网站，并</a:t>
            </a:r>
            <a:r>
              <a:rPr lang="zh-CN" altLang="en-US" dirty="0" smtClean="0"/>
              <a:t>将播放器</a:t>
            </a:r>
            <a:r>
              <a:rPr lang="zh-CN" altLang="en-US" dirty="0"/>
              <a:t>嵌入网站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dirty="0" smtClean="0"/>
              <a:t>包含聊天（</a:t>
            </a:r>
            <a:r>
              <a:rPr lang="en-US" altLang="zh-CN" sz="1400" dirty="0" smtClean="0"/>
              <a:t>Chat</a:t>
            </a:r>
            <a:r>
              <a:rPr lang="zh-CN" altLang="en-US" sz="1400" dirty="0" smtClean="0"/>
              <a:t>）功能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 smtClean="0"/>
              <a:t>用</a:t>
            </a:r>
            <a:r>
              <a:rPr lang="en-US" altLang="zh-CN" dirty="0" smtClean="0"/>
              <a:t>multichannel activity line</a:t>
            </a:r>
            <a:r>
              <a:rPr lang="zh-CN" altLang="en-US" dirty="0" smtClean="0"/>
              <a:t>抓取数据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 smtClean="0"/>
              <a:t>设置</a:t>
            </a:r>
            <a:r>
              <a:rPr lang="en-US" altLang="zh-CN" dirty="0"/>
              <a:t>report</a:t>
            </a:r>
            <a:r>
              <a:rPr lang="zh-CN" altLang="en-US" dirty="0"/>
              <a:t>，展示</a:t>
            </a:r>
            <a:r>
              <a:rPr lang="zh-CN" altLang="en-US" dirty="0" smtClean="0"/>
              <a:t>各个</a:t>
            </a:r>
            <a:r>
              <a:rPr lang="en-US" altLang="zh-CN" dirty="0" err="1" smtClean="0"/>
              <a:t>CoBrowse</a:t>
            </a:r>
            <a:r>
              <a:rPr lang="en-US" altLang="zh-CN" dirty="0" smtClean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被浏览的频率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zh-CN" altLang="en-US" dirty="0"/>
              <a:t>设置</a:t>
            </a:r>
            <a:r>
              <a:rPr lang="en-US" altLang="zh-CN" dirty="0"/>
              <a:t>report</a:t>
            </a:r>
            <a:r>
              <a:rPr lang="zh-CN" altLang="en-US" dirty="0"/>
              <a:t>，包括</a:t>
            </a:r>
            <a:r>
              <a:rPr lang="en-US" altLang="zh-CN" dirty="0"/>
              <a:t>multichannel activity line</a:t>
            </a:r>
            <a:r>
              <a:rPr lang="zh-CN" altLang="en-US" dirty="0"/>
              <a:t>对</a:t>
            </a:r>
            <a:r>
              <a:rPr lang="en-US" altLang="zh-CN" dirty="0"/>
              <a:t>Presentation</a:t>
            </a:r>
            <a:r>
              <a:rPr lang="zh-CN" altLang="en-US" dirty="0"/>
              <a:t>的追踪数据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77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45643</TotalTime>
  <Words>292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Lucida Grande</vt:lpstr>
      <vt:lpstr>ＭＳ Ｐゴシック</vt:lpstr>
      <vt:lpstr>Arial</vt:lpstr>
      <vt:lpstr>Wingdings</vt:lpstr>
      <vt:lpstr>Office Theme</vt:lpstr>
      <vt:lpstr>Document</vt:lpstr>
      <vt:lpstr>CoBrowse认证要求说明</vt:lpstr>
      <vt:lpstr>CoBrowse认证要求说明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Yangmu Wang</cp:lastModifiedBy>
  <cp:revision>1036</cp:revision>
  <cp:lastPrinted>2014-05-14T15:07:53Z</cp:lastPrinted>
  <dcterms:created xsi:type="dcterms:W3CDTF">2013-09-22T02:50:23Z</dcterms:created>
  <dcterms:modified xsi:type="dcterms:W3CDTF">2015-11-11T06:20:53Z</dcterms:modified>
</cp:coreProperties>
</file>