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將資料匯到</a:t>
            </a:r>
            <a:r>
              <a:rPr lang="en-US" altLang="zh-TW" sz="2000" spc="400" dirty="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判斷日期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656272" y="558999"/>
            <a:ext cx="9169882" cy="976560"/>
            <a:chOff x="-323546" y="1991897"/>
            <a:chExt cx="5335961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323546" y="1991897"/>
              <a:ext cx="53359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將資料匯到</a:t>
              </a:r>
              <a:r>
                <a:rPr lang="en-US" altLang="zh-TW" sz="4000" spc="400" dirty="0" smtClean="0">
                  <a:cs typeface="+mn-ea"/>
                  <a:sym typeface="+mn-lt"/>
                </a:rPr>
                <a:t>excel</a:t>
              </a:r>
              <a:r>
                <a:rPr lang="en-US" altLang="zh-TW" sz="4000" spc="400" dirty="0">
                  <a:cs typeface="+mn-ea"/>
                  <a:sym typeface="+mn-lt"/>
                </a:rPr>
                <a:t> (</a:t>
              </a:r>
              <a:r>
                <a:rPr lang="zh-TW" altLang="en-US" sz="4000" spc="400" dirty="0">
                  <a:cs typeface="+mn-ea"/>
                  <a:sym typeface="+mn-lt"/>
                </a:rPr>
                <a:t>判斷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日期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85" y="1613409"/>
            <a:ext cx="96488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319842" y="5909094"/>
            <a:ext cx="3148641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4559123" y="5909094"/>
            <a:ext cx="7677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1291" y="5607170"/>
            <a:ext cx="3079630" cy="112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當日期一樣時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就印出</a:t>
            </a:r>
            <a:r>
              <a:rPr lang="en-US" altLang="zh-TW" dirty="0" smtClean="0"/>
              <a:t>hi</a:t>
            </a:r>
            <a:r>
              <a:rPr lang="zh-TW" altLang="en-US" dirty="0" smtClean="0"/>
              <a:t>的字樣</a:t>
            </a:r>
            <a:endParaRPr lang="en-US" altLang="zh-TW" dirty="0" smtClean="0"/>
          </a:p>
          <a:p>
            <a:pPr algn="ctr"/>
            <a:r>
              <a:rPr lang="zh-TW" altLang="en-US" dirty="0"/>
              <a:t>此判斷</a:t>
            </a:r>
            <a:r>
              <a:rPr lang="zh-TW" altLang="en-US" dirty="0" smtClean="0"/>
              <a:t>式日後判斷</a:t>
            </a:r>
            <a:r>
              <a:rPr lang="en-US" altLang="zh-TW" dirty="0" smtClean="0"/>
              <a:t>excel</a:t>
            </a:r>
          </a:p>
          <a:p>
            <a:pPr algn="ctr"/>
            <a:r>
              <a:rPr lang="zh-TW" altLang="en-US" dirty="0"/>
              <a:t>需填在哪個日期</a:t>
            </a:r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46</Words>
  <Application>Microsoft Office PowerPoint</Application>
  <PresentationFormat>自訂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482</cp:revision>
  <dcterms:created xsi:type="dcterms:W3CDTF">2020-11-05T09:34:12Z</dcterms:created>
  <dcterms:modified xsi:type="dcterms:W3CDTF">2021-11-29T08:54:02Z</dcterms:modified>
</cp:coreProperties>
</file>